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5.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5.xml" ContentType="application/vnd.openxmlformats-officedocument.presentationml.tags+xml"/>
  <Override PartName="/ppt/tags/tag14.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3.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30.xml" ContentType="application/vnd.openxmlformats-officedocument.presentationml.tags+xml"/>
  <Override PartName="/ppt/tags/tag2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21.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11.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27.xml" ContentType="application/vnd.openxmlformats-officedocument.presentationml.tags+xml"/>
  <Override PartName="/ppt/tags/tag1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16.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6" r:id="rId3"/>
    <p:sldMasterId id="2147483704" r:id="rId4"/>
    <p:sldMasterId id="2147483716" r:id="rId5"/>
  </p:sldMasterIdLst>
  <p:notesMasterIdLst>
    <p:notesMasterId r:id="rId36"/>
  </p:notesMasterIdLst>
  <p:sldIdLst>
    <p:sldId id="8579" r:id="rId6"/>
    <p:sldId id="280" r:id="rId7"/>
    <p:sldId id="271" r:id="rId8"/>
    <p:sldId id="258" r:id="rId9"/>
    <p:sldId id="259" r:id="rId10"/>
    <p:sldId id="260" r:id="rId11"/>
    <p:sldId id="261" r:id="rId12"/>
    <p:sldId id="8582" r:id="rId13"/>
    <p:sldId id="332" r:id="rId14"/>
    <p:sldId id="8586" r:id="rId15"/>
    <p:sldId id="8584" r:id="rId16"/>
    <p:sldId id="8585" r:id="rId17"/>
    <p:sldId id="11696" r:id="rId18"/>
    <p:sldId id="11697" r:id="rId19"/>
    <p:sldId id="11694" r:id="rId20"/>
    <p:sldId id="11695" r:id="rId21"/>
    <p:sldId id="11698" r:id="rId22"/>
    <p:sldId id="11699" r:id="rId23"/>
    <p:sldId id="11700" r:id="rId24"/>
    <p:sldId id="11701" r:id="rId25"/>
    <p:sldId id="11702" r:id="rId26"/>
    <p:sldId id="11703" r:id="rId27"/>
    <p:sldId id="11704" r:id="rId28"/>
    <p:sldId id="407" r:id="rId29"/>
    <p:sldId id="441" r:id="rId30"/>
    <p:sldId id="11708" r:id="rId31"/>
    <p:sldId id="11705" r:id="rId32"/>
    <p:sldId id="11706" r:id="rId33"/>
    <p:sldId id="11707" r:id="rId34"/>
    <p:sldId id="859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ustomXml" Target="../customXml/item2.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ustomXml" Target="../customXml/item3.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131B4D-4814-4A86-A977-083210953236}" type="datetimeFigureOut">
              <a:rPr lang="en-US" smtClean="0"/>
              <a:t>12/11/2024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A2E958-0064-4332-8E4B-2BBB0CC51988}" type="slidenum">
              <a:rPr lang="en-US" smtClean="0"/>
              <a:t>‹#›</a:t>
            </a:fld>
            <a:endParaRPr lang="en-US"/>
          </a:p>
        </p:txBody>
      </p:sp>
    </p:spTree>
    <p:extLst>
      <p:ext uri="{BB962C8B-B14F-4D97-AF65-F5344CB8AC3E}">
        <p14:creationId xmlns:p14="http://schemas.microsoft.com/office/powerpoint/2010/main" val="79123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1</a:t>
            </a:fld>
            <a:endParaRPr lang="en-US"/>
          </a:p>
        </p:txBody>
      </p:sp>
    </p:spTree>
    <p:extLst>
      <p:ext uri="{BB962C8B-B14F-4D97-AF65-F5344CB8AC3E}">
        <p14:creationId xmlns:p14="http://schemas.microsoft.com/office/powerpoint/2010/main" val="2365435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a:t>
            </a:fld>
            <a:endParaRPr lang="en-US"/>
          </a:p>
        </p:txBody>
      </p:sp>
    </p:spTree>
    <p:extLst>
      <p:ext uri="{BB962C8B-B14F-4D97-AF65-F5344CB8AC3E}">
        <p14:creationId xmlns:p14="http://schemas.microsoft.com/office/powerpoint/2010/main" val="3908379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hộp</a:t>
            </a:r>
            <a:r>
              <a:rPr lang="en-US" dirty="0"/>
              <a:t> </a:t>
            </a:r>
            <a:r>
              <a:rPr lang="en-US" dirty="0" err="1"/>
              <a:t>quà</a:t>
            </a:r>
            <a:r>
              <a:rPr lang="en-US" dirty="0"/>
              <a:t> </a:t>
            </a:r>
            <a:r>
              <a:rPr lang="en-US" dirty="0" err="1"/>
              <a:t>để</a:t>
            </a:r>
            <a:r>
              <a:rPr lang="en-US" dirty="0"/>
              <a:t> </a:t>
            </a:r>
            <a:r>
              <a:rPr lang="en-US" dirty="0" err="1"/>
              <a:t>trở</a:t>
            </a:r>
            <a:r>
              <a:rPr lang="en-US" dirty="0"/>
              <a:t> </a:t>
            </a:r>
            <a:r>
              <a:rPr lang="en-US" dirty="0" err="1"/>
              <a:t>về</a:t>
            </a:r>
            <a:r>
              <a:rPr lang="en-US" dirty="0"/>
              <a:t>. Sau </a:t>
            </a:r>
            <a:r>
              <a:rPr lang="en-US" dirty="0" err="1"/>
              <a:t>đó</a:t>
            </a:r>
            <a:r>
              <a:rPr lang="en-US" dirty="0"/>
              <a:t> </a:t>
            </a:r>
            <a:r>
              <a:rPr lang="en-US" dirty="0" err="1"/>
              <a:t>bấm</a:t>
            </a:r>
            <a:r>
              <a:rPr lang="en-US" dirty="0"/>
              <a:t> </a:t>
            </a:r>
            <a:r>
              <a:rPr lang="en-US" dirty="0" err="1"/>
              <a:t>vào</a:t>
            </a:r>
            <a:r>
              <a:rPr lang="en-US" dirty="0"/>
              <a:t> </a:t>
            </a:r>
            <a:r>
              <a:rPr lang="en-US" dirty="0" err="1"/>
              <a:t>hộp</a:t>
            </a:r>
            <a:r>
              <a:rPr lang="en-US" dirty="0"/>
              <a:t> </a:t>
            </a:r>
            <a:r>
              <a:rPr lang="en-US" dirty="0" err="1"/>
              <a:t>quà</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dưới</a:t>
            </a:r>
            <a:r>
              <a:rPr lang="en-US" dirty="0"/>
              <a:t> </a:t>
            </a:r>
            <a:r>
              <a:rPr lang="en-US" dirty="0" err="1"/>
              <a:t>để</a:t>
            </a:r>
            <a:r>
              <a:rPr lang="en-US" dirty="0"/>
              <a:t> </a:t>
            </a:r>
            <a:r>
              <a:rPr lang="en-US" dirty="0" err="1"/>
              <a:t>mở</a:t>
            </a:r>
            <a:r>
              <a:rPr lang="en-US" dirty="0"/>
              <a:t> </a:t>
            </a:r>
            <a:r>
              <a:rPr lang="en-US" dirty="0" err="1"/>
              <a:t>quà</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4</a:t>
            </a:fld>
            <a:endParaRPr lang="en-US"/>
          </a:p>
        </p:txBody>
      </p:sp>
    </p:spTree>
    <p:extLst>
      <p:ext uri="{BB962C8B-B14F-4D97-AF65-F5344CB8AC3E}">
        <p14:creationId xmlns:p14="http://schemas.microsoft.com/office/powerpoint/2010/main" val="189212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dirty="0"/>
              <a:t> </a:t>
            </a:r>
            <a:r>
              <a:rPr lang="en-US" dirty="0" err="1"/>
              <a:t>hộp</a:t>
            </a:r>
            <a:r>
              <a:rPr lang="en-US" dirty="0"/>
              <a:t> </a:t>
            </a:r>
            <a:r>
              <a:rPr lang="en-US" dirty="0" err="1"/>
              <a:t>quà</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5</a:t>
            </a:fld>
            <a:endParaRPr lang="en-US"/>
          </a:p>
        </p:txBody>
      </p:sp>
    </p:spTree>
    <p:extLst>
      <p:ext uri="{BB962C8B-B14F-4D97-AF65-F5344CB8AC3E}">
        <p14:creationId xmlns:p14="http://schemas.microsoft.com/office/powerpoint/2010/main" val="523967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8</a:t>
            </a:fld>
            <a:endParaRPr lang="en-US"/>
          </a:p>
        </p:txBody>
      </p:sp>
    </p:spTree>
    <p:extLst>
      <p:ext uri="{BB962C8B-B14F-4D97-AF65-F5344CB8AC3E}">
        <p14:creationId xmlns:p14="http://schemas.microsoft.com/office/powerpoint/2010/main" val="1799356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A2E958-0064-4332-8E4B-2BBB0CC519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428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B1A2E958-0064-4332-8E4B-2BBB0CC51988}" type="slidenum">
              <a:rPr lang="en-US" smtClean="0"/>
              <a:t>30</a:t>
            </a:fld>
            <a:endParaRPr lang="en-US"/>
          </a:p>
        </p:txBody>
      </p:sp>
    </p:spTree>
    <p:extLst>
      <p:ext uri="{BB962C8B-B14F-4D97-AF65-F5344CB8AC3E}">
        <p14:creationId xmlns:p14="http://schemas.microsoft.com/office/powerpoint/2010/main" val="30852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DE7983-B026-412E-A2D9-D5F47F9B37D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14783E7-608C-4576-81C1-7F17254764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73A715-5F11-4089-B398-D0D24618A529}"/>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F9C619F8-33EA-41E2-AD7C-C13C40A35D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1D9552-1063-4B12-B69F-8B4B267AF4C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1089646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2D24B6-593A-4131-85BA-E503AC70B58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16A7AD7-40B2-467F-A078-0EE098B086F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9AFF5-185B-401A-838F-646BAC5E2D0D}"/>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15696942-7EB2-4A3A-B674-752CB72FB12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CE99C8F-2C64-4F7E-B941-1B43177BB0BD}"/>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203876D-1F43-7599-8238-C62BA9CD0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36687724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6F7D8F4-BB80-4240-96B0-0D4AEAEE6DC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B84F9C8-B7C7-4744-832D-8ACBC36253D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E3986EB-7C8C-4F1E-BA0B-AC717725F4E4}"/>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AD03E9C9-2EC0-4F29-978F-885F9F0D75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96C3984-0343-4940-9318-66EFA83DE91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513995151"/>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060265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772193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67730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87590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6892190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317962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905410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614752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0C8C3A-1BDF-4C08-91AB-35E20E89457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35139A-7E52-4CFA-A467-374BBF38C0F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6FDB145-D031-4D94-8BDD-0F3C0F2B0CCD}"/>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89497624-8880-40E2-9BB8-5BB90E1D848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24BC42-F784-437F-80D2-8ADFCD9A5953}"/>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6267993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949739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845256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42509591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849498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4025366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9263544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527553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413521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27054513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127206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2A712F-F366-46D4-97D6-685CAC9A181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279C6D2-FF34-4FD7-A901-5F7DC4758A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7647821-6CBD-4155-84AD-AB9C4B6A7DD6}"/>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B133C5EA-0C6D-44F6-8B19-86FCE3FA4D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6C1DA7-4318-4512-B129-54F93E6DCF0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336430961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37834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263DB197-84B0-484E-9C0F-88358ECCB797}" type="datetimeFigureOut">
              <a:rPr lang="zh-CN" altLang="en-US" smtClean="0"/>
              <a:t>2024/12/11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077DA78-E013-4A8C-AD75-63A150561B10}" type="slidenum">
              <a:rPr lang="zh-CN" altLang="en-US" smtClean="0"/>
              <a:t>‹#›</a:t>
            </a:fld>
            <a:endParaRPr lang="zh-CN" altLang="en-US"/>
          </a:p>
        </p:txBody>
      </p:sp>
    </p:spTree>
    <p:extLst>
      <p:ext uri="{BB962C8B-B14F-4D97-AF65-F5344CB8AC3E}">
        <p14:creationId xmlns:p14="http://schemas.microsoft.com/office/powerpoint/2010/main" val="31730900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915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551147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36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378007" y="-95495"/>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480917" y="359539"/>
            <a:ext cx="2513561" cy="762799"/>
          </a:xfrm>
          <a:prstGeom prst="rect">
            <a:avLst/>
          </a:prstGeom>
        </p:spPr>
      </p:pic>
    </p:spTree>
    <p:extLst>
      <p:ext uri="{BB962C8B-B14F-4D97-AF65-F5344CB8AC3E}">
        <p14:creationId xmlns:p14="http://schemas.microsoft.com/office/powerpoint/2010/main" val="909733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1+#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64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2A829E0-9F89-4A24-B84C-5820D8081E2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3" name="图片 2">
            <a:extLst>
              <a:ext uri="{FF2B5EF4-FFF2-40B4-BE49-F238E27FC236}">
                <a16:creationId xmlns:a16="http://schemas.microsoft.com/office/drawing/2014/main" id="{9122B6B2-B936-41EF-A9E6-49E9AC99F3F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032744"/>
            <a:ext cx="12192000" cy="2498754"/>
          </a:xfrm>
          <a:prstGeom prst="rect">
            <a:avLst/>
          </a:prstGeom>
        </p:spPr>
      </p:pic>
      <p:pic>
        <p:nvPicPr>
          <p:cNvPr id="4" name="图片 3">
            <a:extLst>
              <a:ext uri="{FF2B5EF4-FFF2-40B4-BE49-F238E27FC236}">
                <a16:creationId xmlns:a16="http://schemas.microsoft.com/office/drawing/2014/main" id="{06518875-E6DC-4291-B58B-04F6709A0E1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1" y="4059978"/>
            <a:ext cx="12192000" cy="1081346"/>
          </a:xfrm>
          <a:prstGeom prst="rect">
            <a:avLst/>
          </a:prstGeom>
        </p:spPr>
      </p:pic>
      <p:pic>
        <p:nvPicPr>
          <p:cNvPr id="5" name="图片 4">
            <a:extLst>
              <a:ext uri="{FF2B5EF4-FFF2-40B4-BE49-F238E27FC236}">
                <a16:creationId xmlns:a16="http://schemas.microsoft.com/office/drawing/2014/main" id="{AA9B5DB5-5611-4919-B085-ABE09CCC911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4855339"/>
            <a:ext cx="12192000" cy="2002661"/>
          </a:xfrm>
          <a:prstGeom prst="rect">
            <a:avLst/>
          </a:prstGeom>
        </p:spPr>
      </p:pic>
      <p:pic>
        <p:nvPicPr>
          <p:cNvPr id="6" name="图片 5">
            <a:extLst>
              <a:ext uri="{FF2B5EF4-FFF2-40B4-BE49-F238E27FC236}">
                <a16:creationId xmlns:a16="http://schemas.microsoft.com/office/drawing/2014/main" id="{01B798E0-55A4-4902-BBE9-6A2693C0FA3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flipH="1">
            <a:off x="0" y="-96187"/>
            <a:ext cx="3813993" cy="1759951"/>
          </a:xfrm>
          <a:prstGeom prst="rect">
            <a:avLst/>
          </a:prstGeom>
        </p:spPr>
      </p:pic>
      <p:pic>
        <p:nvPicPr>
          <p:cNvPr id="7" name="图片 6">
            <a:extLst>
              <a:ext uri="{FF2B5EF4-FFF2-40B4-BE49-F238E27FC236}">
                <a16:creationId xmlns:a16="http://schemas.microsoft.com/office/drawing/2014/main" id="{2E854705-0D9A-4851-8186-28E46BCF64F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rot="539734">
            <a:off x="9322839" y="402389"/>
            <a:ext cx="2513561" cy="762799"/>
          </a:xfrm>
          <a:prstGeom prst="rect">
            <a:avLst/>
          </a:prstGeom>
        </p:spPr>
      </p:pic>
    </p:spTree>
    <p:extLst>
      <p:ext uri="{BB962C8B-B14F-4D97-AF65-F5344CB8AC3E}">
        <p14:creationId xmlns:p14="http://schemas.microsoft.com/office/powerpoint/2010/main" val="664594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64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DA98030-5A9B-4761-AC84-D775E9C7B26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81" y="0"/>
            <a:ext cx="12191238" cy="6858000"/>
          </a:xfrm>
          <a:prstGeom prst="rect">
            <a:avLst/>
          </a:prstGeom>
        </p:spPr>
      </p:pic>
      <p:pic>
        <p:nvPicPr>
          <p:cNvPr id="4" name="图片 3">
            <a:extLst>
              <a:ext uri="{FF2B5EF4-FFF2-40B4-BE49-F238E27FC236}">
                <a16:creationId xmlns:a16="http://schemas.microsoft.com/office/drawing/2014/main" id="{FAFF9ED7-6835-4BD7-B0F4-148A43B912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78007" y="666129"/>
            <a:ext cx="3813993" cy="1759951"/>
          </a:xfrm>
          <a:prstGeom prst="rect">
            <a:avLst/>
          </a:prstGeom>
        </p:spPr>
      </p:pic>
      <p:pic>
        <p:nvPicPr>
          <p:cNvPr id="5" name="图片 4">
            <a:extLst>
              <a:ext uri="{FF2B5EF4-FFF2-40B4-BE49-F238E27FC236}">
                <a16:creationId xmlns:a16="http://schemas.microsoft.com/office/drawing/2014/main" id="{C7289181-269E-420B-A083-08CBD1935E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39734">
            <a:off x="103546" y="217615"/>
            <a:ext cx="2513561" cy="762799"/>
          </a:xfrm>
          <a:prstGeom prst="rect">
            <a:avLst/>
          </a:prstGeom>
        </p:spPr>
      </p:pic>
    </p:spTree>
    <p:extLst>
      <p:ext uri="{BB962C8B-B14F-4D97-AF65-F5344CB8AC3E}">
        <p14:creationId xmlns:p14="http://schemas.microsoft.com/office/powerpoint/2010/main" val="166740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4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6400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1+#ppt_w/2"/>
                                          </p:val>
                                        </p:tav>
                                        <p:tav tm="100000">
                                          <p:val>
                                            <p:strVal val="#ppt_x"/>
                                          </p:val>
                                        </p:tav>
                                      </p:tavLst>
                                    </p:anim>
                                    <p:anim calcmode="lin" valueType="num">
                                      <p:cBhvr additive="base">
                                        <p:cTn id="12"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7528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427834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D0A4A2-52DF-4F59-A97B-788EE5BA070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0F65A4-A4AE-417B-BBEA-F9E3534849B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C6B95E1-EB83-4D63-8245-0528B6EB8C4B}"/>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972A29B-7F7A-4484-A30D-F30DA9768737}"/>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24F9C4DF-A408-48F1-A92D-36960517E5F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5AA8B47-C5E0-4193-BBDB-8FA075357186}"/>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21594265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622386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324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636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837092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5724288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315662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575570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286078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1471762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a:xfrm>
            <a:off x="838200" y="6356350"/>
            <a:ext cx="2743200" cy="365125"/>
          </a:xfrm>
          <a:prstGeom prst="rect">
            <a:avLst/>
          </a:prstGeom>
        </p:spPr>
        <p:txBody>
          <a:bodyPr/>
          <a:lstStyle/>
          <a:p>
            <a:fld id="{99976455-BB80-4B3C-918F-82CA600BB23A}" type="datetimeFigureOut">
              <a:rPr lang="en-US" smtClean="0"/>
              <a:t>12/11/2024</a:t>
            </a:fld>
            <a:endParaRPr lang="en-US"/>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a:xfrm>
            <a:off x="8610600" y="6356350"/>
            <a:ext cx="2743200" cy="365125"/>
          </a:xfrm>
          <a:prstGeom prst="rect">
            <a:avLst/>
          </a:prstGeom>
        </p:spPr>
        <p:txBody>
          <a:bodyPr/>
          <a:lstStyle/>
          <a:p>
            <a:fld id="{D76CDBA2-F06D-4326-98FF-FF18A8A25FCE}" type="slidenum">
              <a:rPr lang="en-US" smtClean="0"/>
              <a:t>‹#›</a:t>
            </a:fld>
            <a:endParaRPr lang="en-US"/>
          </a:p>
        </p:txBody>
      </p:sp>
    </p:spTree>
    <p:extLst>
      <p:ext uri="{BB962C8B-B14F-4D97-AF65-F5344CB8AC3E}">
        <p14:creationId xmlns:p14="http://schemas.microsoft.com/office/powerpoint/2010/main" val="39175432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2C9E26F-93D6-40ED-8122-46A930A219F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AC56D30-55F2-4C49-AB7B-6DEF9B6448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108D1BF-5155-4648-9F73-B636AF30471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C076409-5D77-4F3D-98E4-29C507D89B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15EBD25-C727-4E77-9C5F-2D2EBB33F958}"/>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2B4CAAE-EFEB-4153-9710-81B2A2AABA18}"/>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8" name="页脚占位符 7">
            <a:extLst>
              <a:ext uri="{FF2B5EF4-FFF2-40B4-BE49-F238E27FC236}">
                <a16:creationId xmlns:a16="http://schemas.microsoft.com/office/drawing/2014/main" id="{07CA2DC7-BDC4-4271-BAEB-6835980B1F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1521F3-E8A0-4683-B917-3DF7E79F4F8A}"/>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99398338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42425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1983692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7626744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574541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123948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7075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7889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4502136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7839332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8501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7A360-5890-4D3A-A528-0EE9583C3F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99299BB-B1DE-4EFF-9E50-2E9B9FF8E2B4}"/>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4" name="页脚占位符 3">
            <a:extLst>
              <a:ext uri="{FF2B5EF4-FFF2-40B4-BE49-F238E27FC236}">
                <a16:creationId xmlns:a16="http://schemas.microsoft.com/office/drawing/2014/main" id="{183DAB51-C049-49BC-9595-17E95758900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5417EA-1634-489F-83E4-3B8EAE7B2659}"/>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548115840"/>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3185446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12/11/2024</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06642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B495AC8-F3CB-490C-9D3E-98C3D9B2AC48}"/>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3" name="页脚占位符 2">
            <a:extLst>
              <a:ext uri="{FF2B5EF4-FFF2-40B4-BE49-F238E27FC236}">
                <a16:creationId xmlns:a16="http://schemas.microsoft.com/office/drawing/2014/main" id="{D4F5FE3B-2DC6-4DD5-B2C0-2FB08ED88CA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3A3A56-619B-44CA-8EA2-22212C7F428F}"/>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249276362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C1663D-F9B5-42BC-943A-69168318471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CEC42BA-3C74-4692-870A-46B384FB97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43126581-C832-4378-AA66-5967384A04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AE7471-FE28-495C-9A07-45A1E85F2FC8}"/>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BFD9635F-59C4-44C8-8423-2CF237D0E9C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EFA56D-A58B-44D1-B925-C7BDC3BC3D42}"/>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81749460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BC3FFD0-B7E2-4327-A12D-B66A32D7AD3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E8E14A-117D-4050-8D9C-1FFDB9950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007CA12-6C2D-45BB-8651-DAB9EDB3E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CB48E97-A791-46BE-9E95-5D8FF8A8657A}"/>
              </a:ext>
            </a:extLst>
          </p:cNvPr>
          <p:cNvSpPr>
            <a:spLocks noGrp="1"/>
          </p:cNvSpPr>
          <p:nvPr>
            <p:ph type="dt" sz="half" idx="10"/>
          </p:nvPr>
        </p:nvSpPr>
        <p:spPr/>
        <p:txBody>
          <a:bodyPr/>
          <a:lstStyle/>
          <a:p>
            <a:fld id="{D288BBB5-AD02-44D8-8AC4-14EE87003FCC}" type="datetimeFigureOut">
              <a:rPr lang="zh-CN" altLang="en-US" smtClean="0"/>
              <a:t>2024/12/11</a:t>
            </a:fld>
            <a:endParaRPr lang="zh-CN" altLang="en-US"/>
          </a:p>
        </p:txBody>
      </p:sp>
      <p:sp>
        <p:nvSpPr>
          <p:cNvPr id="6" name="页脚占位符 5">
            <a:extLst>
              <a:ext uri="{FF2B5EF4-FFF2-40B4-BE49-F238E27FC236}">
                <a16:creationId xmlns:a16="http://schemas.microsoft.com/office/drawing/2014/main" id="{A23B8970-16D7-460C-99A6-E8B2B035702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A042CDA-30BE-4261-A804-63EEADAA9A5E}"/>
              </a:ext>
            </a:extLst>
          </p:cNvPr>
          <p:cNvSpPr>
            <a:spLocks noGrp="1"/>
          </p:cNvSpPr>
          <p:nvPr>
            <p:ph type="sldNum" sz="quarter" idx="12"/>
          </p:nvPr>
        </p:nvSpPr>
        <p:spPr/>
        <p:txBody>
          <a:body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816413072"/>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4C909C9-0AF1-448C-9534-0F589285D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C0DBB0E-CE6E-40BC-AB52-94885435A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B7388BF-04C3-4CC6-BA50-E491E59238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8BBB5-AD02-44D8-8AC4-14EE87003FCC}" type="datetimeFigureOut">
              <a:rPr lang="zh-CN" altLang="en-US" smtClean="0"/>
              <a:t>2024/12/11</a:t>
            </a:fld>
            <a:endParaRPr lang="zh-CN" altLang="en-US"/>
          </a:p>
        </p:txBody>
      </p:sp>
      <p:sp>
        <p:nvSpPr>
          <p:cNvPr id="5" name="页脚占位符 4">
            <a:extLst>
              <a:ext uri="{FF2B5EF4-FFF2-40B4-BE49-F238E27FC236}">
                <a16:creationId xmlns:a16="http://schemas.microsoft.com/office/drawing/2014/main" id="{61C00087-57EC-4E42-8623-8D5C0E5626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57378DF-4157-496F-AD05-7B5C971D92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865540-3C05-4108-93BC-99A51196DC3B}" type="slidenum">
              <a:rPr lang="zh-CN" altLang="en-US" smtClean="0"/>
              <a:t>‹#›</a:t>
            </a:fld>
            <a:endParaRPr lang="zh-CN" altLang="en-US"/>
          </a:p>
        </p:txBody>
      </p:sp>
    </p:spTree>
    <p:extLst>
      <p:ext uri="{BB962C8B-B14F-4D97-AF65-F5344CB8AC3E}">
        <p14:creationId xmlns:p14="http://schemas.microsoft.com/office/powerpoint/2010/main" val="1421222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round pink label with white text and a black background&#10;&#10;Description automatically generated">
            <a:extLst>
              <a:ext uri="{FF2B5EF4-FFF2-40B4-BE49-F238E27FC236}">
                <a16:creationId xmlns:a16="http://schemas.microsoft.com/office/drawing/2014/main" id="{0467F141-A509-226F-DA64-95A32AE38AA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spTree>
    <p:extLst>
      <p:ext uri="{BB962C8B-B14F-4D97-AF65-F5344CB8AC3E}">
        <p14:creationId xmlns:p14="http://schemas.microsoft.com/office/powerpoint/2010/main" val="239498628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96340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405437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068434846"/>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11" Type="http://schemas.openxmlformats.org/officeDocument/2006/relationships/image" Target="../media/image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9.png"/><Relationship Id="rId3" Type="http://schemas.openxmlformats.org/officeDocument/2006/relationships/tags" Target="../tags/tag6.xml"/><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47.png"/><Relationship Id="rId5" Type="http://schemas.openxmlformats.org/officeDocument/2006/relationships/audio" Target="../media/audio3.wav"/><Relationship Id="rId10" Type="http://schemas.openxmlformats.org/officeDocument/2006/relationships/image" Target="../media/image46.png"/><Relationship Id="rId4" Type="http://schemas.openxmlformats.org/officeDocument/2006/relationships/slideLayout" Target="../slideLayouts/slideLayout13.xml"/><Relationship Id="rId9"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xml"/><Relationship Id="rId7" Type="http://schemas.openxmlformats.org/officeDocument/2006/relationships/image" Target="../media/image9.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0.pn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2.xml"/><Relationship Id="rId7" Type="http://schemas.openxmlformats.org/officeDocument/2006/relationships/image" Target="../media/image9.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5.xml"/><Relationship Id="rId7" Type="http://schemas.openxmlformats.org/officeDocument/2006/relationships/image" Target="../media/image9.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3.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18.xml"/><Relationship Id="rId7" Type="http://schemas.openxmlformats.org/officeDocument/2006/relationships/image" Target="../media/image9.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4.png"/><Relationship Id="rId4" Type="http://schemas.openxmlformats.org/officeDocument/2006/relationships/slideLayout" Target="../slideLayouts/slideLayout13.xml"/><Relationship Id="rId9"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57.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1.xml"/><Relationship Id="rId7" Type="http://schemas.openxmlformats.org/officeDocument/2006/relationships/image" Target="../media/image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4.xml"/><Relationship Id="rId7" Type="http://schemas.openxmlformats.org/officeDocument/2006/relationships/image" Target="../media/image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27.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1.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0.xml"/><Relationship Id="rId7" Type="http://schemas.openxmlformats.org/officeDocument/2006/relationships/image" Target="../media/image9.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3.xml"/><Relationship Id="rId7" Type="http://schemas.openxmlformats.org/officeDocument/2006/relationships/image" Target="../media/image9.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59.png"/><Relationship Id="rId4" Type="http://schemas.openxmlformats.org/officeDocument/2006/relationships/slideLayout" Target="../slideLayouts/slideLayout13.xml"/><Relationship Id="rId9" Type="http://schemas.openxmlformats.org/officeDocument/2006/relationships/image" Target="../media/image63.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6.xml"/><Relationship Id="rId7" Type="http://schemas.openxmlformats.org/officeDocument/2006/relationships/image" Target="../media/image9.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44.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slideLayout" Target="../slideLayouts/slideLayout13.xml"/><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svg"/><Relationship Id="rId18" Type="http://schemas.openxmlformats.org/officeDocument/2006/relationships/image" Target="../media/image81.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sv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image" Target="../media/image65.png"/><Relationship Id="rId16" Type="http://schemas.openxmlformats.org/officeDocument/2006/relationships/image" Target="../media/image79.png"/><Relationship Id="rId20" Type="http://schemas.openxmlformats.org/officeDocument/2006/relationships/image" Target="../media/image83.svg"/><Relationship Id="rId1" Type="http://schemas.openxmlformats.org/officeDocument/2006/relationships/slideLayout" Target="../slideLayouts/slideLayout57.xml"/><Relationship Id="rId6" Type="http://schemas.openxmlformats.org/officeDocument/2006/relationships/image" Target="../media/image69.png"/><Relationship Id="rId11" Type="http://schemas.openxmlformats.org/officeDocument/2006/relationships/image" Target="../media/image74.svg"/><Relationship Id="rId5" Type="http://schemas.openxmlformats.org/officeDocument/2006/relationships/image" Target="../media/image68.svg"/><Relationship Id="rId15" Type="http://schemas.openxmlformats.org/officeDocument/2006/relationships/image" Target="../media/image78.svg"/><Relationship Id="rId23" Type="http://schemas.openxmlformats.org/officeDocument/2006/relationships/image" Target="../media/image86.png"/><Relationship Id="rId10" Type="http://schemas.openxmlformats.org/officeDocument/2006/relationships/image" Target="../media/image73.png"/><Relationship Id="rId19" Type="http://schemas.openxmlformats.org/officeDocument/2006/relationships/image" Target="../media/image82.png"/><Relationship Id="rId4" Type="http://schemas.openxmlformats.org/officeDocument/2006/relationships/image" Target="../media/image67.png"/><Relationship Id="rId9" Type="http://schemas.openxmlformats.org/officeDocument/2006/relationships/image" Target="../media/image72.svg"/><Relationship Id="rId14" Type="http://schemas.openxmlformats.org/officeDocument/2006/relationships/image" Target="../media/image77.png"/><Relationship Id="rId22"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7.xml"/><Relationship Id="rId6" Type="http://schemas.openxmlformats.org/officeDocument/2006/relationships/image" Target="../media/image90.png"/><Relationship Id="rId5" Type="http://schemas.openxmlformats.org/officeDocument/2006/relationships/image" Target="../media/image8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9.xml"/><Relationship Id="rId7" Type="http://schemas.openxmlformats.org/officeDocument/2006/relationships/image" Target="../media/image9.png"/><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91.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42.xml"/><Relationship Id="rId7" Type="http://schemas.openxmlformats.org/officeDocument/2006/relationships/image" Target="../media/image9.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3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6.png"/><Relationship Id="rId18" Type="http://schemas.openxmlformats.org/officeDocument/2006/relationships/slide" Target="slide8.xml"/><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slide" Target="slide6.xml"/><Relationship Id="rId17" Type="http://schemas.openxmlformats.org/officeDocument/2006/relationships/image" Target="../media/image31.png"/><Relationship Id="rId2" Type="http://schemas.openxmlformats.org/officeDocument/2006/relationships/notesSlide" Target="../notesSlides/notesSlide3.xml"/><Relationship Id="rId16" Type="http://schemas.openxmlformats.org/officeDocument/2006/relationships/image" Target="../media/image38.png"/><Relationship Id="rId1" Type="http://schemas.openxmlformats.org/officeDocument/2006/relationships/slideLayout" Target="../slideLayouts/slideLayout45.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32.gif"/><Relationship Id="rId15" Type="http://schemas.openxmlformats.org/officeDocument/2006/relationships/image" Target="../media/image37.png"/><Relationship Id="rId10" Type="http://schemas.openxmlformats.org/officeDocument/2006/relationships/slide" Target="slide5.xml"/><Relationship Id="rId4" Type="http://schemas.openxmlformats.org/officeDocument/2006/relationships/image" Target="../media/image27.png"/><Relationship Id="rId9" Type="http://schemas.openxmlformats.org/officeDocument/2006/relationships/image" Target="../media/image29.gif"/><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29.gif"/><Relationship Id="rId2" Type="http://schemas.openxmlformats.org/officeDocument/2006/relationships/notesSlide" Target="../notesSlides/notesSlide4.xml"/><Relationship Id="rId1" Type="http://schemas.openxmlformats.org/officeDocument/2006/relationships/slideLayout" Target="../slideLayouts/slideLayout45.xml"/><Relationship Id="rId6" Type="http://schemas.openxmlformats.org/officeDocument/2006/relationships/slide" Target="slide4.xml"/><Relationship Id="rId5" Type="http://schemas.openxmlformats.org/officeDocument/2006/relationships/image" Target="../media/image39.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0.jpeg"/><Relationship Id="rId2" Type="http://schemas.openxmlformats.org/officeDocument/2006/relationships/audio" Target="../media/audio3.wav"/><Relationship Id="rId1" Type="http://schemas.openxmlformats.org/officeDocument/2006/relationships/slideLayout" Target="../slideLayouts/slideLayout45.xml"/><Relationship Id="rId6" Type="http://schemas.openxmlformats.org/officeDocument/2006/relationships/image" Target="../media/image28.gif"/><Relationship Id="rId5" Type="http://schemas.openxmlformats.org/officeDocument/2006/relationships/slide" Target="slide4.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2.wav"/><Relationship Id="rId1" Type="http://schemas.openxmlformats.org/officeDocument/2006/relationships/slideLayout" Target="../slideLayouts/slideLayout45.xml"/><Relationship Id="rId6" Type="http://schemas.openxmlformats.org/officeDocument/2006/relationships/image" Target="../media/image29.gif"/><Relationship Id="rId5" Type="http://schemas.openxmlformats.org/officeDocument/2006/relationships/slide" Target="slide4.xml"/><Relationship Id="rId4" Type="http://schemas.openxmlformats.org/officeDocument/2006/relationships/image" Target="../media/image39.jpe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5.xml"/><Relationship Id="rId16" Type="http://schemas.openxmlformats.org/officeDocument/2006/relationships/image" Target="../media/image1.png"/><Relationship Id="rId1" Type="http://schemas.openxmlformats.org/officeDocument/2006/relationships/slideLayout" Target="../slideLayouts/slideLayout3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43.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slideLayout" Target="../slideLayouts/slideLayout13.xm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pic>
        <p:nvPicPr>
          <p:cNvPr id="6" name="Picture 5" descr="A child and child planting a plant&#10;&#10;Description automatically generated">
            <a:extLst>
              <a:ext uri="{FF2B5EF4-FFF2-40B4-BE49-F238E27FC236}">
                <a16:creationId xmlns:a16="http://schemas.microsoft.com/office/drawing/2014/main" id="{078168B1-0593-BE61-85C6-085A8AE692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624" y="-857250"/>
            <a:ext cx="3609975" cy="3609975"/>
          </a:xfrm>
          <a:prstGeom prst="rect">
            <a:avLst/>
          </a:prstGeom>
        </p:spPr>
      </p:pic>
      <p:sp>
        <p:nvSpPr>
          <p:cNvPr id="8" name="文本框 21">
            <a:extLst>
              <a:ext uri="{FF2B5EF4-FFF2-40B4-BE49-F238E27FC236}">
                <a16:creationId xmlns:a16="http://schemas.microsoft.com/office/drawing/2014/main" id="{1F0DE78F-91C0-0F06-0083-F110E6783459}"/>
              </a:ext>
            </a:extLst>
          </p:cNvPr>
          <p:cNvSpPr txBox="1"/>
          <p:nvPr/>
        </p:nvSpPr>
        <p:spPr>
          <a:xfrm>
            <a:off x="2725527" y="538794"/>
            <a:ext cx="6799423" cy="646331"/>
          </a:xfrm>
          <a:prstGeom prst="rect">
            <a:avLst/>
          </a:prstGeom>
          <a:noFill/>
        </p:spPr>
        <p:txBody>
          <a:bodyPr wrap="square" rtlCol="0">
            <a:spAutoFit/>
          </a:bodyPr>
          <a:lstStyle/>
          <a:p>
            <a:pPr algn="ctr"/>
            <a:r>
              <a:rPr lang="en-US" altLang="zh-CN" sz="3600" b="1" dirty="0" err="1">
                <a:ln w="12700">
                  <a:noFill/>
                </a:ln>
                <a:solidFill>
                  <a:schemeClr val="bg1"/>
                </a:solidFill>
                <a:latin typeface="+mj-lt"/>
                <a:ea typeface="微软雅黑" panose="020B0503020204020204" pitchFamily="34" charset="-122"/>
              </a:rPr>
              <a:t>Thứ</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ngày</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tháng</a:t>
            </a:r>
            <a:r>
              <a:rPr lang="en-US" altLang="zh-CN" sz="3600" b="1" dirty="0">
                <a:ln w="12700">
                  <a:noFill/>
                </a:ln>
                <a:solidFill>
                  <a:schemeClr val="bg1"/>
                </a:solidFill>
                <a:latin typeface="+mj-lt"/>
                <a:ea typeface="微软雅黑" panose="020B0503020204020204" pitchFamily="34" charset="-122"/>
              </a:rPr>
              <a:t> … </a:t>
            </a:r>
            <a:r>
              <a:rPr lang="en-US" altLang="zh-CN" sz="3600" b="1" dirty="0" err="1">
                <a:ln w="12700">
                  <a:noFill/>
                </a:ln>
                <a:solidFill>
                  <a:schemeClr val="bg1"/>
                </a:solidFill>
                <a:latin typeface="+mj-lt"/>
                <a:ea typeface="微软雅黑" panose="020B0503020204020204" pitchFamily="34" charset="-122"/>
              </a:rPr>
              <a:t>năm</a:t>
            </a:r>
            <a:r>
              <a:rPr lang="en-US" altLang="zh-CN" sz="3600" b="1" dirty="0">
                <a:ln w="12700">
                  <a:noFill/>
                </a:ln>
                <a:solidFill>
                  <a:schemeClr val="bg1"/>
                </a:solidFill>
                <a:latin typeface="+mj-lt"/>
                <a:ea typeface="微软雅黑" panose="020B0503020204020204" pitchFamily="34" charset="-122"/>
              </a:rPr>
              <a:t> …</a:t>
            </a:r>
            <a:endParaRPr lang="zh-CN" altLang="en-US" sz="3600" b="1" dirty="0">
              <a:ln w="12700">
                <a:noFill/>
              </a:ln>
              <a:solidFill>
                <a:schemeClr val="bg1"/>
              </a:solidFill>
              <a:latin typeface="+mj-lt"/>
              <a:ea typeface="微软雅黑" panose="020B0503020204020204" pitchFamily="34" charset="-122"/>
            </a:endParaRPr>
          </a:p>
        </p:txBody>
      </p:sp>
      <p:sp>
        <p:nvSpPr>
          <p:cNvPr id="2" name="Freeform 2">
            <a:extLst>
              <a:ext uri="{FF2B5EF4-FFF2-40B4-BE49-F238E27FC236}">
                <a16:creationId xmlns:a16="http://schemas.microsoft.com/office/drawing/2014/main" id="{15DE0BD5-D947-10A1-8A41-4D5377485BE0}"/>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7"/>
            <a:stretch>
              <a:fillRect/>
            </a:stretch>
          </a:blipFill>
        </p:spPr>
        <p:txBody>
          <a:bodyPr/>
          <a:lstStyle/>
          <a:p>
            <a:endParaRPr lang="en-US"/>
          </a:p>
        </p:txBody>
      </p:sp>
      <p:pic>
        <p:nvPicPr>
          <p:cNvPr id="7" name="Picture 6">
            <a:extLst>
              <a:ext uri="{FF2B5EF4-FFF2-40B4-BE49-F238E27FC236}">
                <a16:creationId xmlns:a16="http://schemas.microsoft.com/office/drawing/2014/main" id="{0F0AA6F5-334B-DED9-1FC6-D0ABF400E329}"/>
              </a:ext>
            </a:extLst>
          </p:cNvPr>
          <p:cNvPicPr>
            <a:picLocks noChangeAspect="1"/>
          </p:cNvPicPr>
          <p:nvPr/>
        </p:nvPicPr>
        <p:blipFill>
          <a:blip r:embed="rId8"/>
          <a:stretch>
            <a:fillRect/>
          </a:stretch>
        </p:blipFill>
        <p:spPr>
          <a:xfrm>
            <a:off x="4358517" y="1194334"/>
            <a:ext cx="2865368" cy="1072989"/>
          </a:xfrm>
          <a:prstGeom prst="rect">
            <a:avLst/>
          </a:prstGeom>
        </p:spPr>
      </p:pic>
      <p:pic>
        <p:nvPicPr>
          <p:cNvPr id="11" name="Picture 10">
            <a:extLst>
              <a:ext uri="{FF2B5EF4-FFF2-40B4-BE49-F238E27FC236}">
                <a16:creationId xmlns:a16="http://schemas.microsoft.com/office/drawing/2014/main" id="{A398E0E7-E2BC-E58F-C4E5-794536563ADB}"/>
              </a:ext>
            </a:extLst>
          </p:cNvPr>
          <p:cNvPicPr>
            <a:picLocks noChangeAspect="1"/>
          </p:cNvPicPr>
          <p:nvPr/>
        </p:nvPicPr>
        <p:blipFill>
          <a:blip r:embed="rId9"/>
          <a:stretch>
            <a:fillRect/>
          </a:stretch>
        </p:blipFill>
        <p:spPr>
          <a:xfrm>
            <a:off x="2853081" y="2133915"/>
            <a:ext cx="6529382" cy="2786113"/>
          </a:xfrm>
          <a:prstGeom prst="rect">
            <a:avLst/>
          </a:prstGeom>
        </p:spPr>
      </p:pic>
      <p:pic>
        <p:nvPicPr>
          <p:cNvPr id="14" name="Picture 13">
            <a:extLst>
              <a:ext uri="{FF2B5EF4-FFF2-40B4-BE49-F238E27FC236}">
                <a16:creationId xmlns:a16="http://schemas.microsoft.com/office/drawing/2014/main" id="{4EB0A61C-D62C-943F-4447-B2213084E8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43000" y="1815873"/>
            <a:ext cx="2621948" cy="1569584"/>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0DAD0F04-858E-D9FC-32DE-FD183680AF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7400" y="1"/>
            <a:ext cx="1718344" cy="171834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1181FBE5-9E14-5BD6-2BA5-9038219AAC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84229" y="5682344"/>
            <a:ext cx="1066799" cy="10667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par>
                                <p:cTn id="15" presetID="16" presetClass="entr" presetSubtype="21"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6"/>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7"/>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7"/>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8"/>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9"/>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8"/>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1" i="0" u="none" strike="noStrike" kern="1200" cap="none" spc="0" normalizeH="0" baseline="0" noProof="0">
                <a:ln>
                  <a:noFill/>
                </a:ln>
                <a:solidFill>
                  <a:prstClr val="white"/>
                </a:solidFill>
                <a:effectLst/>
                <a:uLnTx/>
                <a:uFillTx/>
                <a:latin typeface="Cambria" panose="02040503050406030204" pitchFamily="18" charset="0"/>
                <a:ea typeface="字魂50号-白鸽天行体" panose="00000500000000000000" charset="-122"/>
              </a:endParaRPr>
            </a:p>
          </p:txBody>
        </p:sp>
      </p:grpSp>
      <p:pic>
        <p:nvPicPr>
          <p:cNvPr id="8" name="Picture 7">
            <a:extLst>
              <a:ext uri="{FF2B5EF4-FFF2-40B4-BE49-F238E27FC236}">
                <a16:creationId xmlns:a16="http://schemas.microsoft.com/office/drawing/2014/main" id="{0DC5A432-115A-886C-789C-780EA261F067}"/>
              </a:ext>
            </a:extLst>
          </p:cNvPr>
          <p:cNvPicPr>
            <a:picLocks noChangeAspect="1"/>
          </p:cNvPicPr>
          <p:nvPr/>
        </p:nvPicPr>
        <p:blipFill>
          <a:blip r:embed="rId10"/>
          <a:stretch>
            <a:fillRect/>
          </a:stretch>
        </p:blipFill>
        <p:spPr>
          <a:xfrm>
            <a:off x="3639978" y="194552"/>
            <a:ext cx="4694327" cy="1694835"/>
          </a:xfrm>
          <a:prstGeom prst="rect">
            <a:avLst/>
          </a:prstGeom>
        </p:spPr>
      </p:pic>
      <p:pic>
        <p:nvPicPr>
          <p:cNvPr id="10" name="Picture 9">
            <a:extLst>
              <a:ext uri="{FF2B5EF4-FFF2-40B4-BE49-F238E27FC236}">
                <a16:creationId xmlns:a16="http://schemas.microsoft.com/office/drawing/2014/main" id="{E931FE19-9C7B-4F9D-55F4-0338B3B90F4A}"/>
              </a:ext>
            </a:extLst>
          </p:cNvPr>
          <p:cNvPicPr>
            <a:picLocks noChangeAspect="1"/>
          </p:cNvPicPr>
          <p:nvPr/>
        </p:nvPicPr>
        <p:blipFill>
          <a:blip r:embed="rId11"/>
          <a:stretch>
            <a:fillRect/>
          </a:stretch>
        </p:blipFill>
        <p:spPr>
          <a:xfrm>
            <a:off x="1119063" y="1522282"/>
            <a:ext cx="1394064" cy="1351301"/>
          </a:xfrm>
          <a:prstGeom prst="rect">
            <a:avLst/>
          </a:prstGeom>
        </p:spPr>
      </p:pic>
      <p:pic>
        <p:nvPicPr>
          <p:cNvPr id="11" name="Picture 10">
            <a:extLst>
              <a:ext uri="{FF2B5EF4-FFF2-40B4-BE49-F238E27FC236}">
                <a16:creationId xmlns:a16="http://schemas.microsoft.com/office/drawing/2014/main" id="{C9E70403-DB67-278E-FCB7-B5E67F35144C}"/>
              </a:ext>
            </a:extLst>
          </p:cNvPr>
          <p:cNvPicPr>
            <a:picLocks noChangeAspect="1"/>
          </p:cNvPicPr>
          <p:nvPr/>
        </p:nvPicPr>
        <p:blipFill>
          <a:blip r:embed="rId12"/>
          <a:stretch>
            <a:fillRect/>
          </a:stretch>
        </p:blipFill>
        <p:spPr>
          <a:xfrm>
            <a:off x="1067576" y="2679149"/>
            <a:ext cx="1461807" cy="1416966"/>
          </a:xfrm>
          <a:prstGeom prst="rect">
            <a:avLst/>
          </a:prstGeom>
        </p:spPr>
      </p:pic>
      <p:pic>
        <p:nvPicPr>
          <p:cNvPr id="12" name="Picture 11">
            <a:extLst>
              <a:ext uri="{FF2B5EF4-FFF2-40B4-BE49-F238E27FC236}">
                <a16:creationId xmlns:a16="http://schemas.microsoft.com/office/drawing/2014/main" id="{C9046F9C-853A-F675-8A26-FBA1ABDACDCD}"/>
              </a:ext>
            </a:extLst>
          </p:cNvPr>
          <p:cNvPicPr>
            <a:picLocks noChangeAspect="1"/>
          </p:cNvPicPr>
          <p:nvPr/>
        </p:nvPicPr>
        <p:blipFill>
          <a:blip r:embed="rId13"/>
          <a:stretch>
            <a:fillRect/>
          </a:stretch>
        </p:blipFill>
        <p:spPr>
          <a:xfrm>
            <a:off x="932687" y="3762588"/>
            <a:ext cx="1461525" cy="1416966"/>
          </a:xfrm>
          <a:prstGeom prst="rect">
            <a:avLst/>
          </a:prstGeom>
        </p:spPr>
      </p:pic>
      <p:grpSp>
        <p:nvGrpSpPr>
          <p:cNvPr id="14" name="组合 44">
            <a:extLst>
              <a:ext uri="{FF2B5EF4-FFF2-40B4-BE49-F238E27FC236}">
                <a16:creationId xmlns:a16="http://schemas.microsoft.com/office/drawing/2014/main" id="{69F5A289-2746-89F1-FF07-B3EA8ED7F43D}"/>
              </a:ext>
            </a:extLst>
          </p:cNvPr>
          <p:cNvGrpSpPr/>
          <p:nvPr/>
        </p:nvGrpSpPr>
        <p:grpSpPr>
          <a:xfrm>
            <a:off x="2618673" y="1786997"/>
            <a:ext cx="8047467" cy="997675"/>
            <a:chOff x="2360277" y="2671670"/>
            <a:chExt cx="3089358" cy="892629"/>
          </a:xfrm>
        </p:grpSpPr>
        <p:grpSp>
          <p:nvGrpSpPr>
            <p:cNvPr id="15" name="组合 30">
              <a:extLst>
                <a:ext uri="{FF2B5EF4-FFF2-40B4-BE49-F238E27FC236}">
                  <a16:creationId xmlns:a16="http://schemas.microsoft.com/office/drawing/2014/main" id="{41A9975E-81E4-2329-F803-F5867ED380D1}"/>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7" name="圆角矩形 27">
                <a:extLst>
                  <a:ext uri="{FF2B5EF4-FFF2-40B4-BE49-F238E27FC236}">
                    <a16:creationId xmlns:a16="http://schemas.microsoft.com/office/drawing/2014/main" id="{54738778-C44D-49CE-59EC-A412223B0A3B}"/>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8" name="圆角矩形 28">
                <a:extLst>
                  <a:ext uri="{FF2B5EF4-FFF2-40B4-BE49-F238E27FC236}">
                    <a16:creationId xmlns:a16="http://schemas.microsoft.com/office/drawing/2014/main" id="{117FA147-5B87-7429-4D95-CF2CFB57032E}"/>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6" name="文本框 40">
              <a:extLst>
                <a:ext uri="{FF2B5EF4-FFF2-40B4-BE49-F238E27FC236}">
                  <a16:creationId xmlns:a16="http://schemas.microsoft.com/office/drawing/2014/main" id="{420B8871-BF42-174C-A91F-126EEA82CA6F}"/>
                </a:ext>
              </a:extLst>
            </p:cNvPr>
            <p:cNvSpPr txBox="1"/>
            <p:nvPr/>
          </p:nvSpPr>
          <p:spPr>
            <a:xfrm>
              <a:off x="2723360" y="2856382"/>
              <a:ext cx="2424449"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Từ</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đầu</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ngạc</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nhiên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thích</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thú</a:t>
              </a:r>
              <a:r>
                <a:rPr lang="en-US" sz="3600" b="1" dirty="0">
                  <a:effectLst/>
                  <a:latin typeface="Cambria" panose="02040503050406030204" pitchFamily="18" charset="0"/>
                  <a:ea typeface="Cambria" panose="02040503050406030204" pitchFamily="18" charset="0"/>
                </a:rPr>
                <a:t>.</a:t>
              </a:r>
            </a:p>
          </p:txBody>
        </p:sp>
      </p:grpSp>
      <p:grpSp>
        <p:nvGrpSpPr>
          <p:cNvPr id="19" name="组合 44">
            <a:extLst>
              <a:ext uri="{FF2B5EF4-FFF2-40B4-BE49-F238E27FC236}">
                <a16:creationId xmlns:a16="http://schemas.microsoft.com/office/drawing/2014/main" id="{BF390ACD-5D7C-5D8A-2B7B-749C767C0D79}"/>
              </a:ext>
            </a:extLst>
          </p:cNvPr>
          <p:cNvGrpSpPr/>
          <p:nvPr/>
        </p:nvGrpSpPr>
        <p:grpSpPr>
          <a:xfrm>
            <a:off x="2613887" y="2914378"/>
            <a:ext cx="8047467" cy="997675"/>
            <a:chOff x="2360277" y="2671670"/>
            <a:chExt cx="3089358" cy="892629"/>
          </a:xfrm>
        </p:grpSpPr>
        <p:grpSp>
          <p:nvGrpSpPr>
            <p:cNvPr id="20" name="组合 30">
              <a:extLst>
                <a:ext uri="{FF2B5EF4-FFF2-40B4-BE49-F238E27FC236}">
                  <a16:creationId xmlns:a16="http://schemas.microsoft.com/office/drawing/2014/main" id="{D713F148-66FB-F1D0-E5DB-3153175D3F24}"/>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2" name="圆角矩形 27">
                <a:extLst>
                  <a:ext uri="{FF2B5EF4-FFF2-40B4-BE49-F238E27FC236}">
                    <a16:creationId xmlns:a16="http://schemas.microsoft.com/office/drawing/2014/main" id="{F1F40B0E-419A-B837-3482-8D6A3A5E42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28">
                <a:extLst>
                  <a:ext uri="{FF2B5EF4-FFF2-40B4-BE49-F238E27FC236}">
                    <a16:creationId xmlns:a16="http://schemas.microsoft.com/office/drawing/2014/main" id="{7693AC7C-3D72-5093-D04E-C4989CA4330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1" name="文本框 40">
              <a:extLst>
                <a:ext uri="{FF2B5EF4-FFF2-40B4-BE49-F238E27FC236}">
                  <a16:creationId xmlns:a16="http://schemas.microsoft.com/office/drawing/2014/main" id="{99B77A39-9116-24DF-CE34-13849B6141AC}"/>
                </a:ext>
              </a:extLst>
            </p:cNvPr>
            <p:cNvSpPr txBox="1"/>
            <p:nvPr/>
          </p:nvSpPr>
          <p:spPr>
            <a:xfrm>
              <a:off x="2545991" y="2856382"/>
              <a:ext cx="2779204"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sz="3600" b="1" dirty="0" err="1">
                  <a:effectLst/>
                  <a:latin typeface="Cambria" panose="02040503050406030204" pitchFamily="18" charset="0"/>
                  <a:ea typeface="Cambria" panose="02040503050406030204" pitchFamily="18" charset="0"/>
                </a:rPr>
                <a:t>Tiếp</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theo</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đến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với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một</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người</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bạn</a:t>
              </a:r>
              <a:r>
                <a:rPr lang="en-US" sz="3600" b="1" dirty="0">
                  <a:effectLst/>
                  <a:latin typeface="Cambria" panose="02040503050406030204" pitchFamily="18" charset="0"/>
                  <a:ea typeface="Cambria" panose="02040503050406030204" pitchFamily="18" charset="0"/>
                </a:rPr>
                <a:t>.</a:t>
              </a:r>
              <a:endParaRPr kumimoji="0" lang="zh-CN" altLang="en-US" sz="5400" b="1" i="1"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4" name="组合 44">
            <a:extLst>
              <a:ext uri="{FF2B5EF4-FFF2-40B4-BE49-F238E27FC236}">
                <a16:creationId xmlns:a16="http://schemas.microsoft.com/office/drawing/2014/main" id="{9E619ACC-8BF8-DA6D-BBD4-1D536350254A}"/>
              </a:ext>
            </a:extLst>
          </p:cNvPr>
          <p:cNvGrpSpPr/>
          <p:nvPr/>
        </p:nvGrpSpPr>
        <p:grpSpPr>
          <a:xfrm>
            <a:off x="2511675" y="4041759"/>
            <a:ext cx="8047467" cy="997675"/>
            <a:chOff x="2360277" y="2671670"/>
            <a:chExt cx="3089358" cy="892629"/>
          </a:xfrm>
        </p:grpSpPr>
        <p:grpSp>
          <p:nvGrpSpPr>
            <p:cNvPr id="25" name="组合 30">
              <a:extLst>
                <a:ext uri="{FF2B5EF4-FFF2-40B4-BE49-F238E27FC236}">
                  <a16:creationId xmlns:a16="http://schemas.microsoft.com/office/drawing/2014/main" id="{AC8CFBDE-4701-C66F-8B9A-9AEC3A595879}"/>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7" name="圆角矩形 27">
                <a:extLst>
                  <a:ext uri="{FF2B5EF4-FFF2-40B4-BE49-F238E27FC236}">
                    <a16:creationId xmlns:a16="http://schemas.microsoft.com/office/drawing/2014/main" id="{B0F215EF-4E5D-6392-0B08-938EDFED761A}"/>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8" name="圆角矩形 28">
                <a:extLst>
                  <a:ext uri="{FF2B5EF4-FFF2-40B4-BE49-F238E27FC236}">
                    <a16:creationId xmlns:a16="http://schemas.microsoft.com/office/drawing/2014/main" id="{DCDEEF97-DC8D-2BFC-1192-1A1E00555C3C}"/>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26" name="文本框 40">
              <a:extLst>
                <a:ext uri="{FF2B5EF4-FFF2-40B4-BE49-F238E27FC236}">
                  <a16:creationId xmlns:a16="http://schemas.microsoft.com/office/drawing/2014/main" id="{9F26D57F-5854-1E9F-3994-102694D7FC7A}"/>
                </a:ext>
              </a:extLst>
            </p:cNvPr>
            <p:cNvSpPr txBox="1"/>
            <p:nvPr/>
          </p:nvSpPr>
          <p:spPr>
            <a:xfrm>
              <a:off x="3384710" y="2856382"/>
              <a:ext cx="1101752" cy="622682"/>
            </a:xfrm>
            <a:prstGeom prst="rect">
              <a:avLst/>
            </a:prstGeom>
            <a:noFill/>
          </p:spPr>
          <p:txBody>
            <a:bodyPr wrap="none" rtlCol="0">
              <a:spAutoFit/>
            </a:bodyPr>
            <a:lstStyle/>
            <a:p>
              <a:pPr marL="0" marR="0" algn="just">
                <a:lnSpc>
                  <a:spcPct val="120000"/>
                </a:lnSpc>
                <a:spcBef>
                  <a:spcPts val="0"/>
                </a:spcBef>
                <a:spcAft>
                  <a:spcPts val="0"/>
                </a:spcAft>
              </a:pPr>
              <a:r>
                <a:rPr lang="en-US" sz="3600" b="1" dirty="0" err="1">
                  <a:effectLst/>
                  <a:latin typeface="Cambria" panose="02040503050406030204" pitchFamily="18" charset="0"/>
                  <a:ea typeface="Cambria" panose="02040503050406030204" pitchFamily="18" charset="0"/>
                </a:rPr>
                <a:t>Phần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còn</a:t>
              </a:r>
              <a:r>
                <a:rPr lang="en-US" sz="3600" b="1" dirty="0">
                  <a:effectLst/>
                  <a:latin typeface="Cambria" panose="02040503050406030204" pitchFamily="18" charset="0"/>
                  <a:ea typeface="Cambria" panose="02040503050406030204" pitchFamily="18" charset="0"/>
                </a:rPr>
                <a:t> </a:t>
              </a:r>
              <a:r>
                <a:rPr lang="en-US" sz="3600" b="1" dirty="0" err="1">
                  <a:effectLst/>
                  <a:latin typeface="Cambria" panose="02040503050406030204" pitchFamily="18" charset="0"/>
                  <a:ea typeface="Cambria" panose="02040503050406030204" pitchFamily="18" charset="0"/>
                </a:rPr>
                <a:t>lại</a:t>
              </a:r>
              <a:r>
                <a:rPr lang="en-US" sz="3600" b="1" dirty="0">
                  <a:effectLst/>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179803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subTnLst>
                                    <p:audio>
                                      <p:cMediaNode>
                                        <p:cTn display="0" masterRel="sameClick">
                                          <p:stCondLst>
                                            <p:cond evt="begin" delay="0">
                                              <p:tn val="16"/>
                                            </p:cond>
                                          </p:stCondLst>
                                          <p:endCondLst>
                                            <p:cond evt="onStopAudio" delay="0">
                                              <p:tgtEl>
                                                <p:sldTgt/>
                                              </p:tgtEl>
                                            </p:cond>
                                          </p:endCondLst>
                                        </p:cTn>
                                        <p:tgtEl>
                                          <p:sndTgt r:embed="rId5" name="chimes.wav"/>
                                        </p:tgtEl>
                                      </p:cMediaNode>
                                    </p:audio>
                                  </p:subTnLst>
                                </p:cTn>
                              </p:par>
                            </p:childTnLst>
                          </p:cTn>
                        </p:par>
                      </p:childTnLst>
                    </p:cTn>
                  </p:par>
                  <p:par>
                    <p:cTn id="19" fill="hold">
                      <p:stCondLst>
                        <p:cond delay="indefinite"/>
                      </p:stCondLst>
                      <p:childTnLst>
                        <p:par>
                          <p:cTn id="20" fill="hold">
                            <p:stCondLst>
                              <p:cond delay="0"/>
                            </p:stCondLst>
                            <p:childTnLst>
                              <p:par>
                                <p:cTn id="21" presetID="4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22" presetClass="entr" presetSubtype="8"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5"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7"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subTnLst>
                                    <p:audio>
                                      <p:cMediaNode>
                                        <p:cTn display="0" masterRel="sameClick">
                                          <p:stCondLst>
                                            <p:cond evt="begin" delay="0">
                                              <p:tn val="3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组合 47">
            <a:extLst>
              <a:ext uri="{FF2B5EF4-FFF2-40B4-BE49-F238E27FC236}">
                <a16:creationId xmlns:a16="http://schemas.microsoft.com/office/drawing/2014/main" id="{F8EC0A12-A64B-98AE-DCDC-F2459737BF44}"/>
              </a:ext>
            </a:extLst>
          </p:cNvPr>
          <p:cNvGrpSpPr/>
          <p:nvPr/>
        </p:nvGrpSpPr>
        <p:grpSpPr>
          <a:xfrm>
            <a:off x="1830694" y="2028458"/>
            <a:ext cx="3285570" cy="1144268"/>
            <a:chOff x="3151567" y="4106353"/>
            <a:chExt cx="4182027" cy="1023787"/>
          </a:xfrm>
        </p:grpSpPr>
        <p:grpSp>
          <p:nvGrpSpPr>
            <p:cNvPr id="5" name="组合 31">
              <a:extLst>
                <a:ext uri="{FF2B5EF4-FFF2-40B4-BE49-F238E27FC236}">
                  <a16:creationId xmlns:a16="http://schemas.microsoft.com/office/drawing/2014/main" id="{E87E5B91-DF2C-281E-F2FE-9A64EB33721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7" name="圆角矩形 32">
                <a:extLst>
                  <a:ext uri="{FF2B5EF4-FFF2-40B4-BE49-F238E27FC236}">
                    <a16:creationId xmlns:a16="http://schemas.microsoft.com/office/drawing/2014/main" id="{725686AA-5711-CC21-1EB3-CF76157C26AB}"/>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8" name="圆角矩形 33">
                <a:extLst>
                  <a:ext uri="{FF2B5EF4-FFF2-40B4-BE49-F238E27FC236}">
                    <a16:creationId xmlns:a16="http://schemas.microsoft.com/office/drawing/2014/main" id="{E0C28470-9233-E7A4-6B5D-38F7D045942F}"/>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6" name="文本框 41">
              <a:extLst>
                <a:ext uri="{FF2B5EF4-FFF2-40B4-BE49-F238E27FC236}">
                  <a16:creationId xmlns:a16="http://schemas.microsoft.com/office/drawing/2014/main" id="{645733C4-E142-AA16-ED2A-7769BE4CAFE5}"/>
                </a:ext>
              </a:extLst>
            </p:cNvPr>
            <p:cNvSpPr txBox="1"/>
            <p:nvPr/>
          </p:nvSpPr>
          <p:spPr>
            <a:xfrm>
              <a:off x="4253813" y="4342244"/>
              <a:ext cx="197753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rực</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rỡ</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3" name="组合 47">
            <a:extLst>
              <a:ext uri="{FF2B5EF4-FFF2-40B4-BE49-F238E27FC236}">
                <a16:creationId xmlns:a16="http://schemas.microsoft.com/office/drawing/2014/main" id="{D808E637-4644-7E1F-B8F4-98422BCF3E6F}"/>
              </a:ext>
            </a:extLst>
          </p:cNvPr>
          <p:cNvGrpSpPr/>
          <p:nvPr/>
        </p:nvGrpSpPr>
        <p:grpSpPr>
          <a:xfrm>
            <a:off x="1874256" y="3417752"/>
            <a:ext cx="3285570" cy="997675"/>
            <a:chOff x="3151568" y="4106352"/>
            <a:chExt cx="2774950" cy="892629"/>
          </a:xfrm>
        </p:grpSpPr>
        <p:grpSp>
          <p:nvGrpSpPr>
            <p:cNvPr id="24" name="组合 31">
              <a:extLst>
                <a:ext uri="{FF2B5EF4-FFF2-40B4-BE49-F238E27FC236}">
                  <a16:creationId xmlns:a16="http://schemas.microsoft.com/office/drawing/2014/main" id="{BD48F554-56F8-BABC-098D-BE861CF1FF0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6" name="圆角矩形 32">
                <a:extLst>
                  <a:ext uri="{FF2B5EF4-FFF2-40B4-BE49-F238E27FC236}">
                    <a16:creationId xmlns:a16="http://schemas.microsoft.com/office/drawing/2014/main" id="{604FC804-5EEF-A8EA-CD9A-E9759ACF056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27" name="圆角矩形 33">
                <a:extLst>
                  <a:ext uri="{FF2B5EF4-FFF2-40B4-BE49-F238E27FC236}">
                    <a16:creationId xmlns:a16="http://schemas.microsoft.com/office/drawing/2014/main" id="{18681D98-1151-2BDB-12DA-C509375E73C9}"/>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25" name="文本框 41">
              <a:extLst>
                <a:ext uri="{FF2B5EF4-FFF2-40B4-BE49-F238E27FC236}">
                  <a16:creationId xmlns:a16="http://schemas.microsoft.com/office/drawing/2014/main" id="{C55FB5EF-B133-1BA9-504A-18DEAB15920C}"/>
                </a:ext>
              </a:extLst>
            </p:cNvPr>
            <p:cNvSpPr txBox="1"/>
            <p:nvPr/>
          </p:nvSpPr>
          <p:spPr>
            <a:xfrm>
              <a:off x="3848909" y="4279671"/>
              <a:ext cx="1379870"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gõ</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cửa</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28" name="Picture 27">
            <a:extLst>
              <a:ext uri="{FF2B5EF4-FFF2-40B4-BE49-F238E27FC236}">
                <a16:creationId xmlns:a16="http://schemas.microsoft.com/office/drawing/2014/main" id="{E75215D2-BBCA-E7C4-709A-4843E6F413BE}"/>
              </a:ext>
            </a:extLst>
          </p:cNvPr>
          <p:cNvPicPr>
            <a:picLocks noChangeAspect="1"/>
          </p:cNvPicPr>
          <p:nvPr/>
        </p:nvPicPr>
        <p:blipFill>
          <a:blip r:embed="rId9"/>
          <a:stretch>
            <a:fillRect/>
          </a:stretch>
        </p:blipFill>
        <p:spPr>
          <a:xfrm>
            <a:off x="2298330" y="548683"/>
            <a:ext cx="7157324" cy="1694835"/>
          </a:xfrm>
          <a:prstGeom prst="rect">
            <a:avLst/>
          </a:prstGeom>
        </p:spPr>
      </p:pic>
      <p:grpSp>
        <p:nvGrpSpPr>
          <p:cNvPr id="31" name="组合 47">
            <a:extLst>
              <a:ext uri="{FF2B5EF4-FFF2-40B4-BE49-F238E27FC236}">
                <a16:creationId xmlns:a16="http://schemas.microsoft.com/office/drawing/2014/main" id="{9C463AB6-1F3A-2E95-2927-8978C63D567A}"/>
              </a:ext>
            </a:extLst>
          </p:cNvPr>
          <p:cNvGrpSpPr/>
          <p:nvPr/>
        </p:nvGrpSpPr>
        <p:grpSpPr>
          <a:xfrm>
            <a:off x="5685518" y="2595641"/>
            <a:ext cx="5102225" cy="997675"/>
            <a:chOff x="3151568" y="4106352"/>
            <a:chExt cx="2774950" cy="892629"/>
          </a:xfrm>
        </p:grpSpPr>
        <p:grpSp>
          <p:nvGrpSpPr>
            <p:cNvPr id="33" name="组合 31">
              <a:extLst>
                <a:ext uri="{FF2B5EF4-FFF2-40B4-BE49-F238E27FC236}">
                  <a16:creationId xmlns:a16="http://schemas.microsoft.com/office/drawing/2014/main" id="{A9605218-E907-E6BB-79C4-931D7CACEFE7}"/>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36" name="圆角矩形 32">
                <a:extLst>
                  <a:ext uri="{FF2B5EF4-FFF2-40B4-BE49-F238E27FC236}">
                    <a16:creationId xmlns:a16="http://schemas.microsoft.com/office/drawing/2014/main" id="{EF0CDA28-DD44-F6A1-AE38-A85E9A64F395}"/>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37" name="圆角矩形 33">
                <a:extLst>
                  <a:ext uri="{FF2B5EF4-FFF2-40B4-BE49-F238E27FC236}">
                    <a16:creationId xmlns:a16="http://schemas.microsoft.com/office/drawing/2014/main" id="{281F8D3D-EA01-0B9A-EE66-4ECB50A2C333}"/>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4" name="文本框 41">
              <a:extLst>
                <a:ext uri="{FF2B5EF4-FFF2-40B4-BE49-F238E27FC236}">
                  <a16:creationId xmlns:a16="http://schemas.microsoft.com/office/drawing/2014/main" id="{D5CF3B1A-14A6-A2D2-4362-6C2DFDACB8B4}"/>
                </a:ext>
              </a:extLst>
            </p:cNvPr>
            <p:cNvSpPr txBox="1"/>
            <p:nvPr/>
          </p:nvSpPr>
          <p:spPr>
            <a:xfrm>
              <a:off x="3619229" y="4279671"/>
              <a:ext cx="1839238"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ba</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339766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80">
                                          <p:stCondLst>
                                            <p:cond delay="0"/>
                                          </p:stCondLst>
                                        </p:cTn>
                                        <p:tgtEl>
                                          <p:spTgt spid="4"/>
                                        </p:tgtEl>
                                      </p:cBhvr>
                                    </p:animEffect>
                                    <p:anim calcmode="lin" valueType="num">
                                      <p:cBhvr>
                                        <p:cTn id="1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9" dur="26">
                                          <p:stCondLst>
                                            <p:cond delay="650"/>
                                          </p:stCondLst>
                                        </p:cTn>
                                        <p:tgtEl>
                                          <p:spTgt spid="4"/>
                                        </p:tgtEl>
                                      </p:cBhvr>
                                      <p:to x="100000" y="60000"/>
                                    </p:animScale>
                                    <p:animScale>
                                      <p:cBhvr>
                                        <p:cTn id="20" dur="166" decel="50000">
                                          <p:stCondLst>
                                            <p:cond delay="676"/>
                                          </p:stCondLst>
                                        </p:cTn>
                                        <p:tgtEl>
                                          <p:spTgt spid="4"/>
                                        </p:tgtEl>
                                      </p:cBhvr>
                                      <p:to x="100000" y="100000"/>
                                    </p:animScale>
                                    <p:animScale>
                                      <p:cBhvr>
                                        <p:cTn id="21" dur="26">
                                          <p:stCondLst>
                                            <p:cond delay="1312"/>
                                          </p:stCondLst>
                                        </p:cTn>
                                        <p:tgtEl>
                                          <p:spTgt spid="4"/>
                                        </p:tgtEl>
                                      </p:cBhvr>
                                      <p:to x="100000" y="80000"/>
                                    </p:animScale>
                                    <p:animScale>
                                      <p:cBhvr>
                                        <p:cTn id="22" dur="166" decel="50000">
                                          <p:stCondLst>
                                            <p:cond delay="1338"/>
                                          </p:stCondLst>
                                        </p:cTn>
                                        <p:tgtEl>
                                          <p:spTgt spid="4"/>
                                        </p:tgtEl>
                                      </p:cBhvr>
                                      <p:to x="100000" y="100000"/>
                                    </p:animScale>
                                    <p:animScale>
                                      <p:cBhvr>
                                        <p:cTn id="23" dur="26">
                                          <p:stCondLst>
                                            <p:cond delay="1642"/>
                                          </p:stCondLst>
                                        </p:cTn>
                                        <p:tgtEl>
                                          <p:spTgt spid="4"/>
                                        </p:tgtEl>
                                      </p:cBhvr>
                                      <p:to x="100000" y="90000"/>
                                    </p:animScale>
                                    <p:animScale>
                                      <p:cBhvr>
                                        <p:cTn id="24" dur="166" decel="50000">
                                          <p:stCondLst>
                                            <p:cond delay="1668"/>
                                          </p:stCondLst>
                                        </p:cTn>
                                        <p:tgtEl>
                                          <p:spTgt spid="4"/>
                                        </p:tgtEl>
                                      </p:cBhvr>
                                      <p:to x="100000" y="100000"/>
                                    </p:animScale>
                                    <p:animScale>
                                      <p:cBhvr>
                                        <p:cTn id="25" dur="26">
                                          <p:stCondLst>
                                            <p:cond delay="1808"/>
                                          </p:stCondLst>
                                        </p:cTn>
                                        <p:tgtEl>
                                          <p:spTgt spid="4"/>
                                        </p:tgtEl>
                                      </p:cBhvr>
                                      <p:to x="100000" y="95000"/>
                                    </p:animScale>
                                    <p:animScale>
                                      <p:cBhvr>
                                        <p:cTn id="26" dur="166" decel="50000">
                                          <p:stCondLst>
                                            <p:cond delay="1834"/>
                                          </p:stCondLst>
                                        </p:cTn>
                                        <p:tgtEl>
                                          <p:spTgt spid="4"/>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80">
                                          <p:stCondLst>
                                            <p:cond delay="0"/>
                                          </p:stCondLst>
                                        </p:cTn>
                                        <p:tgtEl>
                                          <p:spTgt spid="23"/>
                                        </p:tgtEl>
                                      </p:cBhvr>
                                    </p:animEffect>
                                    <p:anim calcmode="lin" valueType="num">
                                      <p:cBhvr>
                                        <p:cTn id="32"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7" dur="26">
                                          <p:stCondLst>
                                            <p:cond delay="650"/>
                                          </p:stCondLst>
                                        </p:cTn>
                                        <p:tgtEl>
                                          <p:spTgt spid="23"/>
                                        </p:tgtEl>
                                      </p:cBhvr>
                                      <p:to x="100000" y="60000"/>
                                    </p:animScale>
                                    <p:animScale>
                                      <p:cBhvr>
                                        <p:cTn id="38" dur="166" decel="50000">
                                          <p:stCondLst>
                                            <p:cond delay="676"/>
                                          </p:stCondLst>
                                        </p:cTn>
                                        <p:tgtEl>
                                          <p:spTgt spid="23"/>
                                        </p:tgtEl>
                                      </p:cBhvr>
                                      <p:to x="100000" y="100000"/>
                                    </p:animScale>
                                    <p:animScale>
                                      <p:cBhvr>
                                        <p:cTn id="39" dur="26">
                                          <p:stCondLst>
                                            <p:cond delay="1312"/>
                                          </p:stCondLst>
                                        </p:cTn>
                                        <p:tgtEl>
                                          <p:spTgt spid="23"/>
                                        </p:tgtEl>
                                      </p:cBhvr>
                                      <p:to x="100000" y="80000"/>
                                    </p:animScale>
                                    <p:animScale>
                                      <p:cBhvr>
                                        <p:cTn id="40" dur="166" decel="50000">
                                          <p:stCondLst>
                                            <p:cond delay="1338"/>
                                          </p:stCondLst>
                                        </p:cTn>
                                        <p:tgtEl>
                                          <p:spTgt spid="23"/>
                                        </p:tgtEl>
                                      </p:cBhvr>
                                      <p:to x="100000" y="100000"/>
                                    </p:animScale>
                                    <p:animScale>
                                      <p:cBhvr>
                                        <p:cTn id="41" dur="26">
                                          <p:stCondLst>
                                            <p:cond delay="1642"/>
                                          </p:stCondLst>
                                        </p:cTn>
                                        <p:tgtEl>
                                          <p:spTgt spid="23"/>
                                        </p:tgtEl>
                                      </p:cBhvr>
                                      <p:to x="100000" y="90000"/>
                                    </p:animScale>
                                    <p:animScale>
                                      <p:cBhvr>
                                        <p:cTn id="42" dur="166" decel="50000">
                                          <p:stCondLst>
                                            <p:cond delay="1668"/>
                                          </p:stCondLst>
                                        </p:cTn>
                                        <p:tgtEl>
                                          <p:spTgt spid="23"/>
                                        </p:tgtEl>
                                      </p:cBhvr>
                                      <p:to x="100000" y="100000"/>
                                    </p:animScale>
                                    <p:animScale>
                                      <p:cBhvr>
                                        <p:cTn id="43" dur="26">
                                          <p:stCondLst>
                                            <p:cond delay="1808"/>
                                          </p:stCondLst>
                                        </p:cTn>
                                        <p:tgtEl>
                                          <p:spTgt spid="23"/>
                                        </p:tgtEl>
                                      </p:cBhvr>
                                      <p:to x="100000" y="95000"/>
                                    </p:animScale>
                                    <p:animScale>
                                      <p:cBhvr>
                                        <p:cTn id="44" dur="166" decel="50000">
                                          <p:stCondLst>
                                            <p:cond delay="1834"/>
                                          </p:stCondLst>
                                        </p:cTn>
                                        <p:tgtEl>
                                          <p:spTgt spid="23"/>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80">
                                          <p:stCondLst>
                                            <p:cond delay="0"/>
                                          </p:stCondLst>
                                        </p:cTn>
                                        <p:tgtEl>
                                          <p:spTgt spid="31"/>
                                        </p:tgtEl>
                                      </p:cBhvr>
                                    </p:animEffect>
                                    <p:anim calcmode="lin" valueType="num">
                                      <p:cBhvr>
                                        <p:cTn id="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55" dur="26">
                                          <p:stCondLst>
                                            <p:cond delay="650"/>
                                          </p:stCondLst>
                                        </p:cTn>
                                        <p:tgtEl>
                                          <p:spTgt spid="31"/>
                                        </p:tgtEl>
                                      </p:cBhvr>
                                      <p:to x="100000" y="60000"/>
                                    </p:animScale>
                                    <p:animScale>
                                      <p:cBhvr>
                                        <p:cTn id="56" dur="166" decel="50000">
                                          <p:stCondLst>
                                            <p:cond delay="676"/>
                                          </p:stCondLst>
                                        </p:cTn>
                                        <p:tgtEl>
                                          <p:spTgt spid="31"/>
                                        </p:tgtEl>
                                      </p:cBhvr>
                                      <p:to x="100000" y="100000"/>
                                    </p:animScale>
                                    <p:animScale>
                                      <p:cBhvr>
                                        <p:cTn id="57" dur="26">
                                          <p:stCondLst>
                                            <p:cond delay="1312"/>
                                          </p:stCondLst>
                                        </p:cTn>
                                        <p:tgtEl>
                                          <p:spTgt spid="31"/>
                                        </p:tgtEl>
                                      </p:cBhvr>
                                      <p:to x="100000" y="80000"/>
                                    </p:animScale>
                                    <p:animScale>
                                      <p:cBhvr>
                                        <p:cTn id="58" dur="166" decel="50000">
                                          <p:stCondLst>
                                            <p:cond delay="1338"/>
                                          </p:stCondLst>
                                        </p:cTn>
                                        <p:tgtEl>
                                          <p:spTgt spid="31"/>
                                        </p:tgtEl>
                                      </p:cBhvr>
                                      <p:to x="100000" y="100000"/>
                                    </p:animScale>
                                    <p:animScale>
                                      <p:cBhvr>
                                        <p:cTn id="59" dur="26">
                                          <p:stCondLst>
                                            <p:cond delay="1642"/>
                                          </p:stCondLst>
                                        </p:cTn>
                                        <p:tgtEl>
                                          <p:spTgt spid="31"/>
                                        </p:tgtEl>
                                      </p:cBhvr>
                                      <p:to x="100000" y="90000"/>
                                    </p:animScale>
                                    <p:animScale>
                                      <p:cBhvr>
                                        <p:cTn id="60" dur="166" decel="50000">
                                          <p:stCondLst>
                                            <p:cond delay="1668"/>
                                          </p:stCondLst>
                                        </p:cTn>
                                        <p:tgtEl>
                                          <p:spTgt spid="31"/>
                                        </p:tgtEl>
                                      </p:cBhvr>
                                      <p:to x="100000" y="100000"/>
                                    </p:animScale>
                                    <p:animScale>
                                      <p:cBhvr>
                                        <p:cTn id="61" dur="26">
                                          <p:stCondLst>
                                            <p:cond delay="1808"/>
                                          </p:stCondLst>
                                        </p:cTn>
                                        <p:tgtEl>
                                          <p:spTgt spid="31"/>
                                        </p:tgtEl>
                                      </p:cBhvr>
                                      <p:to x="100000" y="95000"/>
                                    </p:animScale>
                                    <p:animScale>
                                      <p:cBhvr>
                                        <p:cTn id="62"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pic>
        <p:nvPicPr>
          <p:cNvPr id="4" name="Picture 3">
            <a:extLst>
              <a:ext uri="{FF2B5EF4-FFF2-40B4-BE49-F238E27FC236}">
                <a16:creationId xmlns:a16="http://schemas.microsoft.com/office/drawing/2014/main" id="{2DB60698-2B09-9B17-3183-C0AAFEE61D17}"/>
              </a:ext>
            </a:extLst>
          </p:cNvPr>
          <p:cNvPicPr>
            <a:picLocks noChangeAspect="1"/>
          </p:cNvPicPr>
          <p:nvPr/>
        </p:nvPicPr>
        <p:blipFill>
          <a:blip r:embed="rId9"/>
          <a:stretch>
            <a:fillRect/>
          </a:stretch>
        </p:blipFill>
        <p:spPr>
          <a:xfrm>
            <a:off x="2517336" y="533743"/>
            <a:ext cx="7157324" cy="1694835"/>
          </a:xfrm>
          <a:prstGeom prst="rect">
            <a:avLst/>
          </a:prstGeom>
        </p:spPr>
      </p:pic>
      <p:grpSp>
        <p:nvGrpSpPr>
          <p:cNvPr id="6" name="Group 5">
            <a:extLst>
              <a:ext uri="{FF2B5EF4-FFF2-40B4-BE49-F238E27FC236}">
                <a16:creationId xmlns:a16="http://schemas.microsoft.com/office/drawing/2014/main" id="{09498320-23EC-AB31-1F78-C7ABFAD14B46}"/>
              </a:ext>
            </a:extLst>
          </p:cNvPr>
          <p:cNvGrpSpPr/>
          <p:nvPr/>
        </p:nvGrpSpPr>
        <p:grpSpPr>
          <a:xfrm>
            <a:off x="868465" y="2391955"/>
            <a:ext cx="10455066" cy="3046388"/>
            <a:chOff x="1033549" y="3254855"/>
            <a:chExt cx="9639993" cy="3046388"/>
          </a:xfrm>
        </p:grpSpPr>
        <p:sp>
          <p:nvSpPr>
            <p:cNvPr id="8" name="Rectangle: Rounded Corners 7">
              <a:extLst>
                <a:ext uri="{FF2B5EF4-FFF2-40B4-BE49-F238E27FC236}">
                  <a16:creationId xmlns:a16="http://schemas.microsoft.com/office/drawing/2014/main" id="{1F5657EA-EFC6-0F4B-A6E6-C5E0D6FAD564}"/>
                </a:ext>
              </a:extLst>
            </p:cNvPr>
            <p:cNvSpPr/>
            <p:nvPr/>
          </p:nvSpPr>
          <p:spPr>
            <a:xfrm>
              <a:off x="1033549" y="3254855"/>
              <a:ext cx="9639993" cy="3046388"/>
            </a:xfrm>
            <a:prstGeom prst="roundRect">
              <a:avLst/>
            </a:prstGeom>
            <a:solidFill>
              <a:srgbClr val="FFD8C8"/>
            </a:solidFill>
            <a:ln>
              <a:solidFill>
                <a:srgbClr val="F65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A27BE3AA-EC45-CE77-6216-3E6E8CFC441A}"/>
                </a:ext>
              </a:extLst>
            </p:cNvPr>
            <p:cNvSpPr txBox="1"/>
            <p:nvPr/>
          </p:nvSpPr>
          <p:spPr>
            <a:xfrm>
              <a:off x="1339780" y="3536410"/>
              <a:ext cx="9070596" cy="2554545"/>
            </a:xfrm>
            <a:prstGeom prst="rect">
              <a:avLst/>
            </a:prstGeom>
            <a:noFill/>
          </p:spPr>
          <p:txBody>
            <a:bodyPr wrap="square">
              <a:spAutoFit/>
            </a:bodyPr>
            <a:lstStyle/>
            <a:p>
              <a:pPr marL="0" marR="0" algn="just">
                <a:spcBef>
                  <a:spcPts val="0"/>
                </a:spcBef>
                <a:spcAft>
                  <a:spcPts val="0"/>
                </a:spcAft>
              </a:pP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Chúng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tôi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thường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bí</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những</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giỏ</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rực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rỡ</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đặt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lên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bậc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thềm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nhà</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người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quen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hoặc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bè</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gõ</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cửa</a:t>
              </a:r>
              <a:r>
                <a:rPr lang="en-US" sz="4000" b="1" i="1" dirty="0">
                  <a:effectLst/>
                  <a:latin typeface="Cambria" panose="02040503050406030204" pitchFamily="18" charset="0"/>
                  <a:ea typeface="Cambria" panose="02040503050406030204" pitchFamily="18" charset="0"/>
                </a:rPr>
                <a:t>,</a:t>
              </a:r>
              <a:r>
                <a:rPr lang="en-US" sz="4000" b="1" i="1" dirty="0">
                  <a:solidFill>
                    <a:srgbClr val="FF0066"/>
                  </a:solidFill>
                  <a:effectLst/>
                  <a:latin typeface="Cambria" panose="02040503050406030204" pitchFamily="18" charset="0"/>
                  <a:ea typeface="Cambria" panose="02040503050406030204" pitchFamily="18" charset="0"/>
                </a:rPr>
                <a: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rồi</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ba</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chân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bốn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cẳng</a:t>
              </a:r>
              <a:r>
                <a:rPr lang="en-US" sz="4000" b="1" i="1" dirty="0">
                  <a:solidFill>
                    <a:srgbClr val="FF0066"/>
                  </a:solidFill>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chạy</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thật</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nhanh</a:t>
              </a:r>
              <a:r>
                <a:rPr lang="en-US" sz="4000" b="1" i="1" dirty="0">
                  <a:effectLst/>
                  <a:latin typeface="Cambria" panose="02040503050406030204" pitchFamily="18" charset="0"/>
                  <a:ea typeface="Cambria" panose="02040503050406030204" pitchFamily="18" charset="0"/>
                </a:rPr>
                <a:t>.</a:t>
              </a:r>
              <a:endParaRPr lang="en-US" sz="4000" b="1"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350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645492"/>
            <a:ext cx="3242624" cy="1215718"/>
            <a:chOff x="3151567" y="4106353"/>
            <a:chExt cx="4182027" cy="1262610"/>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111876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Lễ</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mừng</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xuân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774258" y="1498227"/>
            <a:ext cx="8135232" cy="2308324"/>
          </a:xfrm>
          <a:prstGeom prst="rect">
            <a:avLst/>
          </a:prstGeom>
          <a:noFill/>
        </p:spPr>
        <p:txBody>
          <a:bodyPr wrap="square">
            <a:spAutoFit/>
          </a:bodyPr>
          <a:lstStyle/>
          <a:p>
            <a:pPr algn="just"/>
            <a:r>
              <a:rPr lang="vi-VN" sz="3600" b="1">
                <a:solidFill>
                  <a:srgbClr val="002060"/>
                </a:solidFill>
                <a:latin typeface="Cambria" panose="02040503050406030204" pitchFamily="18" charset="0"/>
                <a:ea typeface="字魂131号-酷乐潮玩体" panose="00000500000000000000" pitchFamily="2" charset="-122"/>
                <a:cs typeface="+mn-ea"/>
              </a:rPr>
              <a:t>Lễ hội truyền thống ở nhiều nước châu Âu và còn lưu giữ dến ngày nay, diễn ra vào tháng năm – thời điểm muôn hoa đua nở.</a:t>
            </a:r>
            <a:endParaRPr lang="en-US" dirty="0"/>
          </a:p>
        </p:txBody>
      </p:sp>
      <p:pic>
        <p:nvPicPr>
          <p:cNvPr id="1026" name="Picture 2" descr="Lễ khai mạc các hoạt động mừng đảng - mừng xuân | Download file corel thiết  kế đồ họa vector VIP">
            <a:extLst>
              <a:ext uri="{FF2B5EF4-FFF2-40B4-BE49-F238E27FC236}">
                <a16:creationId xmlns:a16="http://schemas.microsoft.com/office/drawing/2014/main" id="{2F329E66-7083-48FD-BA6C-6058889AFE9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7600" y="3974556"/>
            <a:ext cx="5399314" cy="22876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89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组合 47">
            <a:extLst>
              <a:ext uri="{FF2B5EF4-FFF2-40B4-BE49-F238E27FC236}">
                <a16:creationId xmlns:a16="http://schemas.microsoft.com/office/drawing/2014/main" id="{4861C121-E903-7B13-E878-6B6C866CDE69}"/>
              </a:ext>
            </a:extLst>
          </p:cNvPr>
          <p:cNvGrpSpPr/>
          <p:nvPr/>
        </p:nvGrpSpPr>
        <p:grpSpPr>
          <a:xfrm>
            <a:off x="446314" y="1219200"/>
            <a:ext cx="3242624" cy="1562322"/>
            <a:chOff x="3151567" y="4106353"/>
            <a:chExt cx="4182027" cy="1023787"/>
          </a:xfrm>
        </p:grpSpPr>
        <p:grpSp>
          <p:nvGrpSpPr>
            <p:cNvPr id="7" name="组合 31">
              <a:extLst>
                <a:ext uri="{FF2B5EF4-FFF2-40B4-BE49-F238E27FC236}">
                  <a16:creationId xmlns:a16="http://schemas.microsoft.com/office/drawing/2014/main" id="{F2CE0E9E-702A-C365-70A4-55EC9A996CB7}"/>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926055CE-DF5E-E91F-3FF8-6E0C8C7E578D}"/>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2" name="圆角矩形 33">
                <a:extLst>
                  <a:ext uri="{FF2B5EF4-FFF2-40B4-BE49-F238E27FC236}">
                    <a16:creationId xmlns:a16="http://schemas.microsoft.com/office/drawing/2014/main" id="{99FDAEAC-10FD-CAC0-61E5-3EA6557CD0C7}"/>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9" name="文本框 41">
              <a:extLst>
                <a:ext uri="{FF2B5EF4-FFF2-40B4-BE49-F238E27FC236}">
                  <a16:creationId xmlns:a16="http://schemas.microsoft.com/office/drawing/2014/main" id="{E0702352-DA47-1101-B9CE-146DB5486DFA}"/>
                </a:ext>
              </a:extLst>
            </p:cNvPr>
            <p:cNvSpPr txBox="1"/>
            <p:nvPr/>
          </p:nvSpPr>
          <p:spPr>
            <a:xfrm>
              <a:off x="3360653" y="4250195"/>
              <a:ext cx="3820153" cy="7058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Ba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chân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bốn</a:t>
              </a:r>
              <a:r>
                <a:rPr kumimoji="0" lang="en-US" altLang="zh-CN"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kumimoji="0" lang="en-US" altLang="zh-CN" sz="3200" b="1" i="0" u="none" strike="noStrike" kern="1200" cap="none" spc="0" normalizeH="0" baseline="0" noProof="0" dirty="0" err="1">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cẳng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14" name="Picture 13">
            <a:extLst>
              <a:ext uri="{FF2B5EF4-FFF2-40B4-BE49-F238E27FC236}">
                <a16:creationId xmlns:a16="http://schemas.microsoft.com/office/drawing/2014/main" id="{9FEB1D1D-DD6B-0D58-4F76-C80130EA008F}"/>
              </a:ext>
            </a:extLst>
          </p:cNvPr>
          <p:cNvPicPr>
            <a:picLocks noChangeAspect="1"/>
          </p:cNvPicPr>
          <p:nvPr/>
        </p:nvPicPr>
        <p:blipFill>
          <a:blip r:embed="rId9"/>
          <a:stretch>
            <a:fillRect/>
          </a:stretch>
        </p:blipFill>
        <p:spPr>
          <a:xfrm>
            <a:off x="4192857" y="423136"/>
            <a:ext cx="4049593" cy="1222353"/>
          </a:xfrm>
          <a:prstGeom prst="rect">
            <a:avLst/>
          </a:prstGeom>
        </p:spPr>
      </p:pic>
      <p:sp>
        <p:nvSpPr>
          <p:cNvPr id="15" name="TextBox 14">
            <a:extLst>
              <a:ext uri="{FF2B5EF4-FFF2-40B4-BE49-F238E27FC236}">
                <a16:creationId xmlns:a16="http://schemas.microsoft.com/office/drawing/2014/main" id="{1F0A3AE1-9FEF-3A1D-B58A-2290022BC926}"/>
              </a:ext>
            </a:extLst>
          </p:cNvPr>
          <p:cNvSpPr txBox="1"/>
          <p:nvPr/>
        </p:nvSpPr>
        <p:spPr>
          <a:xfrm>
            <a:off x="3806915" y="1857455"/>
            <a:ext cx="8135232" cy="646331"/>
          </a:xfrm>
          <a:prstGeom prst="rect">
            <a:avLst/>
          </a:prstGeom>
          <a:noFill/>
        </p:spPr>
        <p:txBody>
          <a:bodyPr wrap="square">
            <a:spAutoFit/>
          </a:bodyPr>
          <a:lstStyle/>
          <a:p>
            <a:pPr lvl="0" algn="just"/>
            <a:r>
              <a:rPr lang="vi-VN" sz="3600" b="1" dirty="0">
                <a:solidFill>
                  <a:srgbClr val="002060"/>
                </a:solidFill>
                <a:latin typeface="Cambria" panose="02040503050406030204" pitchFamily="18" charset="0"/>
                <a:ea typeface="字魂131号-酷乐潮玩体" panose="00000500000000000000" pitchFamily="2" charset="-122"/>
              </a:rPr>
              <a:t>đi, chạy) hết sức nhanh, hết sức vội vã</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050" name="Picture 2" descr="TOP 10 mẫu Đoạn hội thoại (4-5 câu) có sử dụng thành ngữ &quot;ba chân bốn cẳng&quot;  (2024) SIÊU HAY">
            <a:extLst>
              <a:ext uri="{FF2B5EF4-FFF2-40B4-BE49-F238E27FC236}">
                <a16:creationId xmlns:a16="http://schemas.microsoft.com/office/drawing/2014/main" id="{EFEB9FA2-ABEE-2916-6D36-F8A941B6C2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3930"/>
          <a:stretch/>
        </p:blipFill>
        <p:spPr bwMode="auto">
          <a:xfrm>
            <a:off x="4316866" y="2558143"/>
            <a:ext cx="5001305" cy="37254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61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algn="just">
              <a:tabLst>
                <a:tab pos="515938" algn="l"/>
              </a:tabLst>
            </a:pPr>
            <a:r>
              <a:rPr lang="vi-VN" sz="2000" dirty="0">
                <a:solidFill>
                  <a:srgbClr val="002060"/>
                </a:solidFill>
                <a:latin typeface="Cambria" panose="02040503050406030204" pitchFamily="18" charset="0"/>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tabLst>
                <a:tab pos="515938" algn="l"/>
              </a:tabLst>
            </a:pPr>
            <a:r>
              <a:rPr lang="vi-VN" sz="2000" dirty="0">
                <a:solidFill>
                  <a:srgbClr val="002060"/>
                </a:solidFill>
                <a:latin typeface="Cambria" panose="02040503050406030204" pitchFamily="18" charset="0"/>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tabLst>
                <a:tab pos="515938" algn="l"/>
              </a:tabLst>
            </a:pPr>
            <a:r>
              <a:rPr lang="vi-VN" sz="2000" dirty="0">
                <a:solidFill>
                  <a:srgbClr val="002060"/>
                </a:solidFill>
                <a:latin typeface="Cambria" panose="02040503050406030204" pitchFamily="18" charset="0"/>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tabLst>
                <a:tab pos="515938" algn="l"/>
              </a:tabLst>
            </a:pPr>
            <a:r>
              <a:rPr lang="vi-VN" sz="2000" dirty="0">
                <a:solidFill>
                  <a:srgbClr val="002060"/>
                </a:solidFill>
                <a:latin typeface="Cambria" panose="02040503050406030204" pitchFamily="18" charset="0"/>
              </a:rPr>
              <a:t>Lần ấy tôi học được rằng là bạn bè đích thực, ta sẽ đặt bạn trong tim nhưng không buộc họ luôn ở bên mình.</a:t>
            </a:r>
          </a:p>
          <a:p>
            <a:pPr algn="r">
              <a:tabLst>
                <a:tab pos="515938" algn="l"/>
              </a:tabLst>
            </a:pPr>
            <a:r>
              <a:rPr lang="vi-VN" sz="2000" dirty="0">
                <a:solidFill>
                  <a:srgbClr val="002060"/>
                </a:solidFill>
                <a:latin typeface="Cambria" panose="02040503050406030204" pitchFamily="18" charset="0"/>
              </a:rPr>
              <a:t>(Theo Minh Hương)</a:t>
            </a:r>
          </a:p>
        </p:txBody>
      </p:sp>
      <p:pic>
        <p:nvPicPr>
          <p:cNvPr id="13" name="Picture 12">
            <a:extLst>
              <a:ext uri="{FF2B5EF4-FFF2-40B4-BE49-F238E27FC236}">
                <a16:creationId xmlns:a16="http://schemas.microsoft.com/office/drawing/2014/main" id="{086B063E-C686-F37D-9979-80779310F01D}"/>
              </a:ext>
            </a:extLst>
          </p:cNvPr>
          <p:cNvPicPr>
            <a:picLocks noChangeAspect="1"/>
          </p:cNvPicPr>
          <p:nvPr/>
        </p:nvPicPr>
        <p:blipFill>
          <a:blip r:embed="rId2"/>
          <a:stretch>
            <a:fillRect/>
          </a:stretch>
        </p:blipFill>
        <p:spPr>
          <a:xfrm>
            <a:off x="113464" y="-121393"/>
            <a:ext cx="2544962" cy="1310465"/>
          </a:xfrm>
          <a:prstGeom prst="rect">
            <a:avLst/>
          </a:prstGeom>
        </p:spPr>
      </p:pic>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3"/>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828021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7EE6-8157-DEC2-4BCC-6A15311E9C9B}"/>
              </a:ext>
            </a:extLst>
          </p:cNvPr>
          <p:cNvSpPr>
            <a:spLocks noGrp="1"/>
          </p:cNvSpPr>
          <p:nvPr>
            <p:ph type="title"/>
          </p:nvPr>
        </p:nvSpPr>
        <p:spPr/>
        <p:txBody>
          <a:bodyPr/>
          <a:lstStyle/>
          <a:p>
            <a:endParaRPr lang="en-US"/>
          </a:p>
        </p:txBody>
      </p:sp>
      <p:grpSp>
        <p:nvGrpSpPr>
          <p:cNvPr id="3" name="组合 30">
            <a:extLst>
              <a:ext uri="{FF2B5EF4-FFF2-40B4-BE49-F238E27FC236}">
                <a16:creationId xmlns:a16="http://schemas.microsoft.com/office/drawing/2014/main" id="{7295C8A9-B41B-2455-775B-F36356370BE4}"/>
              </a:ext>
            </a:extLst>
          </p:cNvPr>
          <p:cNvGrpSpPr/>
          <p:nvPr/>
        </p:nvGrpSpPr>
        <p:grpSpPr>
          <a:xfrm>
            <a:off x="262359" y="104172"/>
            <a:ext cx="11929643" cy="6681281"/>
            <a:chOff x="1346200" y="3302000"/>
            <a:chExt cx="2467261" cy="995515"/>
          </a:xfrm>
          <a:effectLst>
            <a:outerShdw blurRad="254000" sx="102000" sy="102000" algn="ctr" rotWithShape="0">
              <a:prstClr val="black">
                <a:alpha val="25000"/>
              </a:prstClr>
            </a:outerShdw>
          </a:effectLst>
        </p:grpSpPr>
        <p:sp>
          <p:nvSpPr>
            <p:cNvPr id="4" name="圆角矩形 27">
              <a:extLst>
                <a:ext uri="{FF2B5EF4-FFF2-40B4-BE49-F238E27FC236}">
                  <a16:creationId xmlns:a16="http://schemas.microsoft.com/office/drawing/2014/main" id="{B685B684-BD39-64F3-8747-6CB7197C29D3}"/>
                </a:ext>
              </a:extLst>
            </p:cNvPr>
            <p:cNvSpPr/>
            <p:nvPr/>
          </p:nvSpPr>
          <p:spPr>
            <a:xfrm>
              <a:off x="1346200" y="3302000"/>
              <a:ext cx="2467261" cy="995515"/>
            </a:xfrm>
            <a:prstGeom prst="roundRect">
              <a:avLst>
                <a:gd name="adj" fmla="val 1683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5" name="圆角矩形 28">
              <a:extLst>
                <a:ext uri="{FF2B5EF4-FFF2-40B4-BE49-F238E27FC236}">
                  <a16:creationId xmlns:a16="http://schemas.microsoft.com/office/drawing/2014/main" id="{B50F1DE4-EDC0-EB61-E584-63EBEBAF7B8E}"/>
                </a:ext>
              </a:extLst>
            </p:cNvPr>
            <p:cNvSpPr/>
            <p:nvPr/>
          </p:nvSpPr>
          <p:spPr>
            <a:xfrm>
              <a:off x="1369667" y="3327747"/>
              <a:ext cx="2389533" cy="939309"/>
            </a:xfrm>
            <a:prstGeom prst="roundRect">
              <a:avLst>
                <a:gd name="adj" fmla="val 17939"/>
              </a:avLst>
            </a:prstGeom>
            <a:solidFill>
              <a:schemeClr val="bg1"/>
            </a:solidFill>
            <a:ln w="19050">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sp>
        <p:nvSpPr>
          <p:cNvPr id="7" name="Rectangle: Rounded Corners 6">
            <a:extLst>
              <a:ext uri="{FF2B5EF4-FFF2-40B4-BE49-F238E27FC236}">
                <a16:creationId xmlns:a16="http://schemas.microsoft.com/office/drawing/2014/main" id="{5EDBF0BC-26F6-6053-23E5-5363ABE2FC40}"/>
              </a:ext>
            </a:extLst>
          </p:cNvPr>
          <p:cNvSpPr/>
          <p:nvPr/>
        </p:nvSpPr>
        <p:spPr>
          <a:xfrm>
            <a:off x="449928" y="4669971"/>
            <a:ext cx="11440348" cy="1632858"/>
          </a:xfrm>
          <a:prstGeom prst="roundRect">
            <a:avLst/>
          </a:prstGeom>
          <a:solidFill>
            <a:srgbClr val="CCE9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E1F6C041-2A96-1678-AC8B-BA114F266FC7}"/>
              </a:ext>
            </a:extLst>
          </p:cNvPr>
          <p:cNvSpPr/>
          <p:nvPr/>
        </p:nvSpPr>
        <p:spPr>
          <a:xfrm>
            <a:off x="469610" y="939753"/>
            <a:ext cx="11440348" cy="1302703"/>
          </a:xfrm>
          <a:prstGeom prst="roundRect">
            <a:avLst/>
          </a:prstGeom>
          <a:solidFill>
            <a:srgbClr val="DEF4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B3BF52E5-EA00-B75B-1626-3083DC5FED78}"/>
              </a:ext>
            </a:extLst>
          </p:cNvPr>
          <p:cNvSpPr/>
          <p:nvPr/>
        </p:nvSpPr>
        <p:spPr>
          <a:xfrm>
            <a:off x="469610" y="2242457"/>
            <a:ext cx="11440348" cy="2460172"/>
          </a:xfrm>
          <a:prstGeom prst="roundRect">
            <a:avLst/>
          </a:prstGeom>
          <a:solidFill>
            <a:srgbClr val="FFE1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E2AA05B3-3E7A-245C-E139-6D925E220554}"/>
              </a:ext>
            </a:extLst>
          </p:cNvPr>
          <p:cNvSpPr txBox="1"/>
          <p:nvPr/>
        </p:nvSpPr>
        <p:spPr>
          <a:xfrm>
            <a:off x="512167" y="985136"/>
            <a:ext cx="11440348"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   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tab pos="515938" algn="l"/>
              </a:tabLst>
              <a:defRPr/>
            </a:pPr>
            <a:r>
              <a:rPr kumimoji="0" lang="vi-VN" sz="20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(Theo Minh Hương)</a:t>
            </a:r>
          </a:p>
        </p:txBody>
      </p:sp>
      <p:pic>
        <p:nvPicPr>
          <p:cNvPr id="14" name="Picture 13">
            <a:extLst>
              <a:ext uri="{FF2B5EF4-FFF2-40B4-BE49-F238E27FC236}">
                <a16:creationId xmlns:a16="http://schemas.microsoft.com/office/drawing/2014/main" id="{3F1C7867-48BA-8945-DC3F-D583D2D81CA9}"/>
              </a:ext>
            </a:extLst>
          </p:cNvPr>
          <p:cNvPicPr>
            <a:picLocks noChangeAspect="1"/>
          </p:cNvPicPr>
          <p:nvPr/>
        </p:nvPicPr>
        <p:blipFill>
          <a:blip r:embed="rId2"/>
          <a:stretch>
            <a:fillRect/>
          </a:stretch>
        </p:blipFill>
        <p:spPr>
          <a:xfrm>
            <a:off x="4027096" y="324357"/>
            <a:ext cx="4224894" cy="853514"/>
          </a:xfrm>
          <a:prstGeom prst="rect">
            <a:avLst/>
          </a:prstGeom>
        </p:spPr>
      </p:pic>
      <p:pic>
        <p:nvPicPr>
          <p:cNvPr id="6" name="Picture 5">
            <a:extLst>
              <a:ext uri="{FF2B5EF4-FFF2-40B4-BE49-F238E27FC236}">
                <a16:creationId xmlns:a16="http://schemas.microsoft.com/office/drawing/2014/main" id="{BF09A45A-BB54-DECA-7948-18B3B4B6D488}"/>
              </a:ext>
            </a:extLst>
          </p:cNvPr>
          <p:cNvPicPr>
            <a:picLocks noChangeAspect="1"/>
          </p:cNvPicPr>
          <p:nvPr/>
        </p:nvPicPr>
        <p:blipFill>
          <a:blip r:embed="rId3"/>
          <a:stretch>
            <a:fillRect/>
          </a:stretch>
        </p:blipFill>
        <p:spPr>
          <a:xfrm>
            <a:off x="-90713" y="-150094"/>
            <a:ext cx="2290591" cy="1440518"/>
          </a:xfrm>
          <a:prstGeom prst="rect">
            <a:avLst/>
          </a:prstGeom>
        </p:spPr>
      </p:pic>
    </p:spTree>
    <p:extLst>
      <p:ext uri="{BB962C8B-B14F-4D97-AF65-F5344CB8AC3E}">
        <p14:creationId xmlns:p14="http://schemas.microsoft.com/office/powerpoint/2010/main" val="153349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5" name="Picture 4">
            <a:extLst>
              <a:ext uri="{FF2B5EF4-FFF2-40B4-BE49-F238E27FC236}">
                <a16:creationId xmlns:a16="http://schemas.microsoft.com/office/drawing/2014/main" id="{17A8FE12-9A6C-C305-6DBF-C7D699A5A966}"/>
              </a:ext>
            </a:extLst>
          </p:cNvPr>
          <p:cNvPicPr>
            <a:picLocks noChangeAspect="1"/>
          </p:cNvPicPr>
          <p:nvPr/>
        </p:nvPicPr>
        <p:blipFill>
          <a:blip r:embed="rId15"/>
          <a:stretch>
            <a:fillRect/>
          </a:stretch>
        </p:blipFill>
        <p:spPr>
          <a:xfrm>
            <a:off x="2492829" y="158297"/>
            <a:ext cx="7190014" cy="4889209"/>
          </a:xfrm>
          <a:prstGeom prst="rect">
            <a:avLst/>
          </a:prstGeom>
        </p:spPr>
      </p:pic>
    </p:spTree>
    <p:extLst>
      <p:ext uri="{BB962C8B-B14F-4D97-AF65-F5344CB8AC3E}">
        <p14:creationId xmlns:p14="http://schemas.microsoft.com/office/powerpoint/2010/main" val="2245459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BFF3175F-3779-604B-0896-F4372AEBDFD6}"/>
              </a:ext>
            </a:extLst>
          </p:cNvPr>
          <p:cNvGrpSpPr/>
          <p:nvPr/>
        </p:nvGrpSpPr>
        <p:grpSpPr>
          <a:xfrm>
            <a:off x="3132942" y="513408"/>
            <a:ext cx="7878725" cy="1916171"/>
            <a:chOff x="2505740" y="798716"/>
            <a:chExt cx="7878725" cy="1916171"/>
          </a:xfrm>
        </p:grpSpPr>
        <p:grpSp>
          <p:nvGrpSpPr>
            <p:cNvPr id="6" name="组合 31">
              <a:extLst>
                <a:ext uri="{FF2B5EF4-FFF2-40B4-BE49-F238E27FC236}">
                  <a16:creationId xmlns:a16="http://schemas.microsoft.com/office/drawing/2014/main" id="{F7B89AFF-B3DE-32C0-FDE3-2C43BEBC995E}"/>
                </a:ext>
              </a:extLst>
            </p:cNvPr>
            <p:cNvGrpSpPr/>
            <p:nvPr/>
          </p:nvGrpSpPr>
          <p:grpSpPr>
            <a:xfrm>
              <a:off x="2505740" y="798716"/>
              <a:ext cx="7878725" cy="1916171"/>
              <a:chOff x="1262829" y="327398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BB62958C-B7C8-5756-51E5-CDA92BC12CB5}"/>
                  </a:ext>
                </a:extLst>
              </p:cNvPr>
              <p:cNvSpPr/>
              <p:nvPr/>
            </p:nvSpPr>
            <p:spPr>
              <a:xfrm>
                <a:off x="1262829" y="327398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DF6CB75B-E790-C2D7-6FC2-7F7380DEC65B}"/>
                  </a:ext>
                </a:extLst>
              </p:cNvPr>
              <p:cNvSpPr/>
              <p:nvPr/>
            </p:nvSpPr>
            <p:spPr>
              <a:xfrm>
                <a:off x="1354876" y="3412797"/>
                <a:ext cx="3548412"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5C3B9518-16C3-4272-A599-E133221F7642}"/>
                </a:ext>
              </a:extLst>
            </p:cNvPr>
            <p:cNvSpPr txBox="1"/>
            <p:nvPr/>
          </p:nvSpPr>
          <p:spPr>
            <a:xfrm>
              <a:off x="3049386" y="1058667"/>
              <a:ext cx="6839012" cy="1384995"/>
            </a:xfrm>
            <a:prstGeom prst="rect">
              <a:avLst/>
            </a:prstGeom>
            <a:noFill/>
          </p:spPr>
          <p:txBody>
            <a:bodyPr wrap="square">
              <a:spAutoFit/>
            </a:bodyPr>
            <a:lstStyle/>
            <a:p>
              <a:pPr algn="ctr"/>
              <a:r>
                <a:rPr lang="vi-VN" sz="2800" b="1" dirty="0">
                  <a:solidFill>
                    <a:srgbClr val="127366"/>
                  </a:solidFill>
                  <a:latin typeface="Cambria" panose="02040503050406030204" pitchFamily="18" charset="0"/>
                </a:rPr>
                <a:t>Ngày lễ nào trong năm được các bạn nhỏ mong chờ? Việc làm nào trong ngày đó khiến các bạn thấy thú vị?</a:t>
              </a:r>
              <a:endParaRPr lang="en-US" sz="28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26F3470F-C258-D39C-38A8-4FDB2961BD2D}"/>
              </a:ext>
            </a:extLst>
          </p:cNvPr>
          <p:cNvPicPr>
            <a:picLocks noChangeAspect="1"/>
          </p:cNvPicPr>
          <p:nvPr/>
        </p:nvPicPr>
        <p:blipFill>
          <a:blip r:embed="rId9"/>
          <a:stretch>
            <a:fillRect/>
          </a:stretch>
        </p:blipFill>
        <p:spPr>
          <a:xfrm>
            <a:off x="611291" y="594320"/>
            <a:ext cx="2847079" cy="1536325"/>
          </a:xfrm>
          <a:prstGeom prst="rect">
            <a:avLst/>
          </a:prstGeom>
        </p:spPr>
      </p:pic>
      <p:sp>
        <p:nvSpPr>
          <p:cNvPr id="18" name="TextBox 17">
            <a:extLst>
              <a:ext uri="{FF2B5EF4-FFF2-40B4-BE49-F238E27FC236}">
                <a16:creationId xmlns:a16="http://schemas.microsoft.com/office/drawing/2014/main" id="{E133C71E-A3D2-0A37-3257-C4686491507A}"/>
              </a:ext>
            </a:extLst>
          </p:cNvPr>
          <p:cNvSpPr txBox="1"/>
          <p:nvPr/>
        </p:nvSpPr>
        <p:spPr>
          <a:xfrm>
            <a:off x="567748" y="2859592"/>
            <a:ext cx="8177834" cy="3539430"/>
          </a:xfrm>
          <a:prstGeom prst="rect">
            <a:avLst/>
          </a:prstGeom>
          <a:noFill/>
        </p:spPr>
        <p:txBody>
          <a:bodyPr wrap="square">
            <a:spAutoFit/>
          </a:bodyPr>
          <a:lstStyle/>
          <a:p>
            <a:pPr algn="just"/>
            <a:r>
              <a:rPr lang="en-US" sz="3200" b="1" dirty="0">
                <a:solidFill>
                  <a:srgbClr val="002060"/>
                </a:solidFill>
                <a:latin typeface="Cambria" panose="02040503050406030204" pitchFamily="18" charset="0"/>
              </a:rPr>
              <a:t>   </a:t>
            </a:r>
            <a:r>
              <a:rPr lang="vi-VN" sz="3200" b="1" dirty="0">
                <a:solidFill>
                  <a:srgbClr val="002060"/>
                </a:solidFill>
                <a:latin typeface="Cambria" panose="02040503050406030204" pitchFamily="18" charset="0"/>
              </a:rPr>
              <a:t>Ngày lễ được các bạn nhỏ mong chờ là ngày lễ mừng xuân vào tháng năm. Các bạn thường bí mật làm những giỏ hoa rực rỡ, đặt lên bậc thềm nhà người quen hoặc bạn bè, gõ cửa rồi ba chân bốn cẳng chạy trốn thật nhanh, hồi hộp theo dõi chủ nhà có cảm xúc như thế nào trước món quà đó.</a:t>
            </a:r>
            <a:endParaRPr lang="en-US" sz="3200" b="1" dirty="0">
              <a:solidFill>
                <a:srgbClr val="002060"/>
              </a:solidFill>
              <a:latin typeface="Cambria" panose="02040503050406030204" pitchFamily="18" charset="0"/>
            </a:endParaRPr>
          </a:p>
        </p:txBody>
      </p:sp>
      <p:pic>
        <p:nvPicPr>
          <p:cNvPr id="19" name="Picture 18" descr="A cartoon of a child holding a pointer&#10;&#10;Description automatically generated">
            <a:extLst>
              <a:ext uri="{FF2B5EF4-FFF2-40B4-BE49-F238E27FC236}">
                <a16:creationId xmlns:a16="http://schemas.microsoft.com/office/drawing/2014/main" id="{78447244-CE8F-4247-C154-43D58A40AD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3909003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607E20F5-C18A-2C50-7990-DA7477CE6062}"/>
              </a:ext>
            </a:extLst>
          </p:cNvPr>
          <p:cNvGrpSpPr/>
          <p:nvPr/>
        </p:nvGrpSpPr>
        <p:grpSpPr>
          <a:xfrm>
            <a:off x="1502228" y="123273"/>
            <a:ext cx="10163673" cy="1400727"/>
            <a:chOff x="2505740" y="902708"/>
            <a:chExt cx="8106937" cy="1737352"/>
          </a:xfrm>
        </p:grpSpPr>
        <p:grpSp>
          <p:nvGrpSpPr>
            <p:cNvPr id="7" name="组合 31">
              <a:extLst>
                <a:ext uri="{FF2B5EF4-FFF2-40B4-BE49-F238E27FC236}">
                  <a16:creationId xmlns:a16="http://schemas.microsoft.com/office/drawing/2014/main" id="{86910B67-DCC4-E0D3-5BC6-997EE7C8B6CF}"/>
                </a:ext>
              </a:extLst>
            </p:cNvPr>
            <p:cNvGrpSpPr/>
            <p:nvPr/>
          </p:nvGrpSpPr>
          <p:grpSpPr>
            <a:xfrm>
              <a:off x="2505740" y="902708"/>
              <a:ext cx="8106937" cy="1737352"/>
              <a:chOff x="1262829" y="3335641"/>
              <a:chExt cx="3840619" cy="1030126"/>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2579CCB-BC3B-E73A-3E8A-20B99576C620}"/>
                  </a:ext>
                </a:extLst>
              </p:cNvPr>
              <p:cNvSpPr/>
              <p:nvPr/>
            </p:nvSpPr>
            <p:spPr>
              <a:xfrm>
                <a:off x="1262829" y="3335641"/>
                <a:ext cx="3840619" cy="1030126"/>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97D7F9F2-69C3-6D05-44E1-E7F580C2575F}"/>
                  </a:ext>
                </a:extLst>
              </p:cNvPr>
              <p:cNvSpPr/>
              <p:nvPr/>
            </p:nvSpPr>
            <p:spPr>
              <a:xfrm>
                <a:off x="1354876" y="3373872"/>
                <a:ext cx="3678052" cy="915143"/>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83BCA3E6-F4D6-C9F9-D170-B8E0AB9CD338}"/>
                </a:ext>
              </a:extLst>
            </p:cNvPr>
            <p:cNvSpPr txBox="1"/>
            <p:nvPr/>
          </p:nvSpPr>
          <p:spPr>
            <a:xfrm>
              <a:off x="2663750" y="1070856"/>
              <a:ext cx="7638410" cy="1064903"/>
            </a:xfrm>
            <a:prstGeom prst="rect">
              <a:avLst/>
            </a:prstGeom>
            <a:noFill/>
          </p:spPr>
          <p:txBody>
            <a:bodyPr wrap="square">
              <a:spAutoFit/>
            </a:bodyPr>
            <a:lstStyle/>
            <a:p>
              <a:pPr algn="ctr"/>
              <a:r>
                <a:rPr lang="vi-VN" sz="3200" b="1" dirty="0">
                  <a:solidFill>
                    <a:srgbClr val="127366"/>
                  </a:solidFill>
                  <a:latin typeface="Cambria" panose="02040503050406030204" pitchFamily="18" charset="0"/>
                </a:rPr>
                <a:t>Bạn thân  của Xu-di là ai? Vì sao Xu-di lại giận người bạn thân của mình?</a:t>
              </a:r>
              <a:endParaRPr lang="en-US" sz="3200" b="1" dirty="0">
                <a:solidFill>
                  <a:srgbClr val="127366"/>
                </a:solidFill>
                <a:latin typeface="Cambria" panose="02040503050406030204" pitchFamily="18" charset="0"/>
              </a:endParaRPr>
            </a:p>
          </p:txBody>
        </p:sp>
      </p:grpSp>
      <p:pic>
        <p:nvPicPr>
          <p:cNvPr id="14" name="Picture 13">
            <a:extLst>
              <a:ext uri="{FF2B5EF4-FFF2-40B4-BE49-F238E27FC236}">
                <a16:creationId xmlns:a16="http://schemas.microsoft.com/office/drawing/2014/main" id="{DF7D3A7D-77C0-6485-53A9-9A32678649A3}"/>
              </a:ext>
            </a:extLst>
          </p:cNvPr>
          <p:cNvPicPr>
            <a:picLocks noChangeAspect="1"/>
          </p:cNvPicPr>
          <p:nvPr/>
        </p:nvPicPr>
        <p:blipFill>
          <a:blip r:embed="rId9"/>
          <a:stretch>
            <a:fillRect/>
          </a:stretch>
        </p:blipFill>
        <p:spPr>
          <a:xfrm>
            <a:off x="-338647" y="78625"/>
            <a:ext cx="2396499" cy="1245191"/>
          </a:xfrm>
          <a:prstGeom prst="rect">
            <a:avLst/>
          </a:prstGeom>
        </p:spPr>
      </p:pic>
      <p:sp>
        <p:nvSpPr>
          <p:cNvPr id="15" name="TextBox 14">
            <a:extLst>
              <a:ext uri="{FF2B5EF4-FFF2-40B4-BE49-F238E27FC236}">
                <a16:creationId xmlns:a16="http://schemas.microsoft.com/office/drawing/2014/main" id="{078ECFDF-866B-FD13-2C9C-91524C4AD2DB}"/>
              </a:ext>
            </a:extLst>
          </p:cNvPr>
          <p:cNvSpPr txBox="1"/>
          <p:nvPr/>
        </p:nvSpPr>
        <p:spPr>
          <a:xfrm>
            <a:off x="240440" y="1932320"/>
            <a:ext cx="11711120" cy="2862322"/>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Bạn thân của Xu-di là Pam. Xu-di giận người bạn thân của mình vì có một gia đình mới dọn đến thị trấn của hai người và Pam đã kết thân với con gái của gia đình đó, thời gian Pam dành cho Xu-di không còn nhiều như trước, Xu-di cảm thấy như bị bỏ rơi.</a:t>
            </a:r>
            <a:endParaRPr lang="en-US" sz="3600" b="1" dirty="0">
              <a:solidFill>
                <a:srgbClr val="002060"/>
              </a:solidFill>
              <a:latin typeface="Cambria" panose="02040503050406030204" pitchFamily="18" charset="0"/>
            </a:endParaRPr>
          </a:p>
        </p:txBody>
      </p:sp>
      <p:pic>
        <p:nvPicPr>
          <p:cNvPr id="20" name="Picture 19" descr="A cartoon of a child holding a pointer&#10;&#10;Description automatically generated">
            <a:extLst>
              <a:ext uri="{FF2B5EF4-FFF2-40B4-BE49-F238E27FC236}">
                <a16:creationId xmlns:a16="http://schemas.microsoft.com/office/drawing/2014/main" id="{77233A5B-D334-F7FC-D9D9-964287F528F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90315" y="4190651"/>
            <a:ext cx="2339334" cy="2667349"/>
          </a:xfrm>
          <a:prstGeom prst="rect">
            <a:avLst/>
          </a:prstGeom>
        </p:spPr>
      </p:pic>
    </p:spTree>
    <p:extLst>
      <p:ext uri="{BB962C8B-B14F-4D97-AF65-F5344CB8AC3E}">
        <p14:creationId xmlns:p14="http://schemas.microsoft.com/office/powerpoint/2010/main" val="1375330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7" name="Picture 6">
            <a:extLst>
              <a:ext uri="{FF2B5EF4-FFF2-40B4-BE49-F238E27FC236}">
                <a16:creationId xmlns:a16="http://schemas.microsoft.com/office/drawing/2014/main" id="{782C0E0A-F807-9A1A-F5A3-E91B5A4F3908}"/>
              </a:ext>
            </a:extLst>
          </p:cNvPr>
          <p:cNvPicPr>
            <a:picLocks noChangeAspect="1"/>
          </p:cNvPicPr>
          <p:nvPr/>
        </p:nvPicPr>
        <p:blipFill>
          <a:blip r:embed="rId13"/>
          <a:stretch>
            <a:fillRect/>
          </a:stretch>
        </p:blipFill>
        <p:spPr>
          <a:xfrm>
            <a:off x="2510221" y="1416665"/>
            <a:ext cx="6986622" cy="2462997"/>
          </a:xfrm>
          <a:prstGeom prst="rect">
            <a:avLst/>
          </a:prstGeom>
        </p:spPr>
      </p:pic>
    </p:spTree>
    <p:extLst>
      <p:ext uri="{BB962C8B-B14F-4D97-AF65-F5344CB8AC3E}">
        <p14:creationId xmlns:p14="http://schemas.microsoft.com/office/powerpoint/2010/main" val="42503455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8CB9131E-6099-669F-DF08-F82A05949193}"/>
              </a:ext>
            </a:extLst>
          </p:cNvPr>
          <p:cNvGrpSpPr/>
          <p:nvPr/>
        </p:nvGrpSpPr>
        <p:grpSpPr>
          <a:xfrm>
            <a:off x="3023557" y="130629"/>
            <a:ext cx="8580614" cy="2553012"/>
            <a:chOff x="2505740" y="798719"/>
            <a:chExt cx="7878725" cy="1586115"/>
          </a:xfrm>
        </p:grpSpPr>
        <p:grpSp>
          <p:nvGrpSpPr>
            <p:cNvPr id="6" name="组合 31">
              <a:extLst>
                <a:ext uri="{FF2B5EF4-FFF2-40B4-BE49-F238E27FC236}">
                  <a16:creationId xmlns:a16="http://schemas.microsoft.com/office/drawing/2014/main" id="{67300ECF-E224-BCC0-0AB5-0DC1D779AAD8}"/>
                </a:ext>
              </a:extLst>
            </p:cNvPr>
            <p:cNvGrpSpPr/>
            <p:nvPr/>
          </p:nvGrpSpPr>
          <p:grpSpPr>
            <a:xfrm>
              <a:off x="2505740" y="798719"/>
              <a:ext cx="7878725" cy="1586115"/>
              <a:chOff x="1262829" y="3273982"/>
              <a:chExt cx="3732505" cy="9404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AD540E0E-3CDC-019A-5E9E-D4FE4BA08032}"/>
                  </a:ext>
                </a:extLst>
              </p:cNvPr>
              <p:cNvSpPr/>
              <p:nvPr/>
            </p:nvSpPr>
            <p:spPr>
              <a:xfrm>
                <a:off x="1262829" y="3273982"/>
                <a:ext cx="3732505" cy="9404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6" name="圆角矩形 33">
                <a:extLst>
                  <a:ext uri="{FF2B5EF4-FFF2-40B4-BE49-F238E27FC236}">
                    <a16:creationId xmlns:a16="http://schemas.microsoft.com/office/drawing/2014/main" id="{2D555432-BDC3-8ABF-8EE2-B2A3D324A752}"/>
                  </a:ext>
                </a:extLst>
              </p:cNvPr>
              <p:cNvSpPr/>
              <p:nvPr/>
            </p:nvSpPr>
            <p:spPr>
              <a:xfrm>
                <a:off x="1354876" y="3412797"/>
                <a:ext cx="3548412" cy="661717"/>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9FD5873C-85D1-9731-C080-2008B079C161}"/>
                </a:ext>
              </a:extLst>
            </p:cNvPr>
            <p:cNvSpPr txBox="1"/>
            <p:nvPr/>
          </p:nvSpPr>
          <p:spPr>
            <a:xfrm>
              <a:off x="2818047" y="1022145"/>
              <a:ext cx="7334398" cy="1089914"/>
            </a:xfrm>
            <a:prstGeom prst="rect">
              <a:avLst/>
            </a:prstGeom>
            <a:noFill/>
          </p:spPr>
          <p:txBody>
            <a:bodyPr wrap="square">
              <a:spAutoFit/>
            </a:bodyPr>
            <a:lstStyle/>
            <a:p>
              <a:pPr algn="ctr"/>
              <a:r>
                <a:rPr lang="vi-VN" sz="3600" b="1" i="0" dirty="0">
                  <a:solidFill>
                    <a:srgbClr val="127366"/>
                  </a:solidFill>
                  <a:effectLst/>
                  <a:latin typeface="Cambria" panose="02040503050406030204" pitchFamily="18" charset="0"/>
                </a:rPr>
                <a:t>Việc Xu-di vẫn quyết định tặng bạn giỏ hoa với nhiều bông màu vàng mà bạn yêu thích thể hiện điều gì?.</a:t>
              </a:r>
              <a:endParaRPr lang="en-US" sz="3600" b="1" dirty="0">
                <a:solidFill>
                  <a:srgbClr val="127366"/>
                </a:solidFill>
                <a:latin typeface="Cambria" panose="02040503050406030204" pitchFamily="18" charset="0"/>
              </a:endParaRPr>
            </a:p>
          </p:txBody>
        </p:sp>
      </p:grpSp>
      <p:pic>
        <p:nvPicPr>
          <p:cNvPr id="17" name="Picture 16">
            <a:extLst>
              <a:ext uri="{FF2B5EF4-FFF2-40B4-BE49-F238E27FC236}">
                <a16:creationId xmlns:a16="http://schemas.microsoft.com/office/drawing/2014/main" id="{497F79AC-EC19-C530-04F0-69B33BD4FBB7}"/>
              </a:ext>
            </a:extLst>
          </p:cNvPr>
          <p:cNvPicPr>
            <a:picLocks noChangeAspect="1"/>
          </p:cNvPicPr>
          <p:nvPr/>
        </p:nvPicPr>
        <p:blipFill>
          <a:blip r:embed="rId9"/>
          <a:stretch>
            <a:fillRect/>
          </a:stretch>
        </p:blipFill>
        <p:spPr>
          <a:xfrm>
            <a:off x="505370" y="305304"/>
            <a:ext cx="2975106" cy="1536325"/>
          </a:xfrm>
          <a:prstGeom prst="rect">
            <a:avLst/>
          </a:prstGeom>
        </p:spPr>
      </p:pic>
      <p:sp>
        <p:nvSpPr>
          <p:cNvPr id="18" name="TextBox 17">
            <a:extLst>
              <a:ext uri="{FF2B5EF4-FFF2-40B4-BE49-F238E27FC236}">
                <a16:creationId xmlns:a16="http://schemas.microsoft.com/office/drawing/2014/main" id="{A314C426-C253-55D5-A9A2-88E9406C2AB8}"/>
              </a:ext>
            </a:extLst>
          </p:cNvPr>
          <p:cNvSpPr txBox="1"/>
          <p:nvPr/>
        </p:nvSpPr>
        <p:spPr>
          <a:xfrm>
            <a:off x="468923" y="3080213"/>
            <a:ext cx="6940061" cy="2308324"/>
          </a:xfrm>
          <a:prstGeom prst="rect">
            <a:avLst/>
          </a:prstGeom>
          <a:noFill/>
        </p:spPr>
        <p:txBody>
          <a:bodyPr wrap="square">
            <a:spAutoFit/>
          </a:bodyPr>
          <a:lstStyle/>
          <a:p>
            <a:pPr algn="ctr"/>
            <a:r>
              <a:rPr lang="en-US" sz="4800" b="1" dirty="0" err="1">
                <a:solidFill>
                  <a:srgbClr val="002060"/>
                </a:solidFill>
                <a:latin typeface="Cambria" panose="02040503050406030204" pitchFamily="18" charset="0"/>
              </a:rPr>
              <a:t>Việc</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đó</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cho</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thấy</a:t>
            </a:r>
            <a:r>
              <a:rPr lang="en-US" sz="4800" b="1" dirty="0">
                <a:solidFill>
                  <a:srgbClr val="002060"/>
                </a:solidFill>
                <a:latin typeface="Cambria" panose="02040503050406030204" pitchFamily="18" charset="0"/>
              </a:rPr>
              <a:t> Xu-di </a:t>
            </a:r>
            <a:r>
              <a:rPr lang="en-US" sz="4800" b="1" dirty="0" err="1">
                <a:solidFill>
                  <a:srgbClr val="002060"/>
                </a:solidFill>
                <a:latin typeface="Cambria" panose="02040503050406030204" pitchFamily="18" charset="0"/>
              </a:rPr>
              <a:t>rất</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yêu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quý</a:t>
            </a:r>
            <a:r>
              <a:rPr lang="en-US" sz="4800" b="1" dirty="0">
                <a:solidFill>
                  <a:srgbClr val="002060"/>
                </a:solidFill>
                <a:latin typeface="Cambria" panose="02040503050406030204" pitchFamily="18" charset="0"/>
              </a:rPr>
              <a:t> Pam </a:t>
            </a:r>
            <a:r>
              <a:rPr lang="en-US" sz="4800" b="1" dirty="0" err="1">
                <a:solidFill>
                  <a:srgbClr val="002060"/>
                </a:solidFill>
                <a:latin typeface="Cambria" panose="02040503050406030204" pitchFamily="18" charset="0"/>
              </a:rPr>
              <a:t>và</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hiểu</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sở</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thích</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của</a:t>
            </a:r>
            <a:r>
              <a:rPr lang="en-US" sz="4800" b="1" dirty="0">
                <a:solidFill>
                  <a:srgbClr val="002060"/>
                </a:solidFill>
                <a:latin typeface="Cambria" panose="02040503050406030204" pitchFamily="18" charset="0"/>
              </a:rPr>
              <a:t> </a:t>
            </a:r>
            <a:r>
              <a:rPr lang="en-US" sz="4800" b="1" dirty="0" err="1">
                <a:solidFill>
                  <a:srgbClr val="002060"/>
                </a:solidFill>
                <a:latin typeface="Cambria" panose="02040503050406030204" pitchFamily="18" charset="0"/>
              </a:rPr>
              <a:t>bạn</a:t>
            </a:r>
            <a:r>
              <a:rPr lang="en-US" sz="4800" b="1" dirty="0">
                <a:solidFill>
                  <a:srgbClr val="002060"/>
                </a:solidFill>
                <a:latin typeface="Cambria" panose="02040503050406030204" pitchFamily="18" charset="0"/>
              </a:rPr>
              <a:t>.</a:t>
            </a:r>
          </a:p>
        </p:txBody>
      </p:sp>
      <p:pic>
        <p:nvPicPr>
          <p:cNvPr id="19" name="Picture 18" descr="A cartoon of a child holding a pointer&#10;&#10;Description automatically generated">
            <a:extLst>
              <a:ext uri="{FF2B5EF4-FFF2-40B4-BE49-F238E27FC236}">
                <a16:creationId xmlns:a16="http://schemas.microsoft.com/office/drawing/2014/main" id="{3E0701CB-1346-4154-0E39-A3A0297495F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80093" y="2108035"/>
            <a:ext cx="3889584" cy="4434971"/>
          </a:xfrm>
          <a:prstGeom prst="rect">
            <a:avLst/>
          </a:prstGeom>
        </p:spPr>
      </p:pic>
    </p:spTree>
    <p:extLst>
      <p:ext uri="{BB962C8B-B14F-4D97-AF65-F5344CB8AC3E}">
        <p14:creationId xmlns:p14="http://schemas.microsoft.com/office/powerpoint/2010/main" val="181841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5" name="Group 4">
            <a:extLst>
              <a:ext uri="{FF2B5EF4-FFF2-40B4-BE49-F238E27FC236}">
                <a16:creationId xmlns:a16="http://schemas.microsoft.com/office/drawing/2014/main" id="{AC34DC6D-2899-AA3A-8B75-3206FADE655E}"/>
              </a:ext>
            </a:extLst>
          </p:cNvPr>
          <p:cNvGrpSpPr/>
          <p:nvPr/>
        </p:nvGrpSpPr>
        <p:grpSpPr>
          <a:xfrm>
            <a:off x="3071446" y="119743"/>
            <a:ext cx="8359182" cy="1820343"/>
            <a:chOff x="3333649" y="1032016"/>
            <a:chExt cx="8106937" cy="1656764"/>
          </a:xfrm>
        </p:grpSpPr>
        <p:grpSp>
          <p:nvGrpSpPr>
            <p:cNvPr id="7" name="组合 31">
              <a:extLst>
                <a:ext uri="{FF2B5EF4-FFF2-40B4-BE49-F238E27FC236}">
                  <a16:creationId xmlns:a16="http://schemas.microsoft.com/office/drawing/2014/main" id="{1901262F-103E-6AED-1C97-04562C5B1B04}"/>
                </a:ext>
              </a:extLst>
            </p:cNvPr>
            <p:cNvGrpSpPr/>
            <p:nvPr/>
          </p:nvGrpSpPr>
          <p:grpSpPr>
            <a:xfrm>
              <a:off x="3333649" y="1032016"/>
              <a:ext cx="8106937" cy="1656764"/>
              <a:chOff x="1655047" y="3412311"/>
              <a:chExt cx="3840619" cy="982343"/>
            </a:xfrm>
            <a:effectLst>
              <a:outerShdw blurRad="254000" sx="102000" sy="102000" algn="ctr" rotWithShape="0">
                <a:prstClr val="black">
                  <a:alpha val="25000"/>
                </a:prstClr>
              </a:outerShdw>
            </a:effectLst>
          </p:grpSpPr>
          <p:sp>
            <p:nvSpPr>
              <p:cNvPr id="11" name="圆角矩形 32">
                <a:extLst>
                  <a:ext uri="{FF2B5EF4-FFF2-40B4-BE49-F238E27FC236}">
                    <a16:creationId xmlns:a16="http://schemas.microsoft.com/office/drawing/2014/main" id="{1B75A533-335C-C805-0B57-058F4517CE8C}"/>
                  </a:ext>
                </a:extLst>
              </p:cNvPr>
              <p:cNvSpPr/>
              <p:nvPr/>
            </p:nvSpPr>
            <p:spPr>
              <a:xfrm>
                <a:off x="1655047" y="3412311"/>
                <a:ext cx="3840619" cy="98234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2" name="圆角矩形 33">
                <a:extLst>
                  <a:ext uri="{FF2B5EF4-FFF2-40B4-BE49-F238E27FC236}">
                    <a16:creationId xmlns:a16="http://schemas.microsoft.com/office/drawing/2014/main" id="{A17D306E-E35C-20E7-AD3E-89D48CE63C0D}"/>
                  </a:ext>
                </a:extLst>
              </p:cNvPr>
              <p:cNvSpPr/>
              <p:nvPr/>
            </p:nvSpPr>
            <p:spPr>
              <a:xfrm>
                <a:off x="1736330" y="3488679"/>
                <a:ext cx="3678052" cy="822422"/>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9" name="TextBox 8">
              <a:extLst>
                <a:ext uri="{FF2B5EF4-FFF2-40B4-BE49-F238E27FC236}">
                  <a16:creationId xmlns:a16="http://schemas.microsoft.com/office/drawing/2014/main" id="{05E49EFD-B75E-7512-437B-594547364FF4}"/>
                </a:ext>
              </a:extLst>
            </p:cNvPr>
            <p:cNvSpPr txBox="1"/>
            <p:nvPr/>
          </p:nvSpPr>
          <p:spPr>
            <a:xfrm>
              <a:off x="3646573" y="1188326"/>
              <a:ext cx="7563291" cy="1260537"/>
            </a:xfrm>
            <a:prstGeom prst="rect">
              <a:avLst/>
            </a:prstGeom>
            <a:noFill/>
          </p:spPr>
          <p:txBody>
            <a:bodyPr wrap="square">
              <a:spAutoFit/>
            </a:bodyPr>
            <a:lstStyle/>
            <a:p>
              <a:pPr marL="0" marR="0" algn="ctr">
                <a:spcBef>
                  <a:spcPts val="0"/>
                </a:spcBef>
                <a:spcAft>
                  <a:spcPts val="0"/>
                </a:spcAft>
              </a:pPr>
              <a:r>
                <a:rPr lang="en-US" sz="2800" b="1" dirty="0" err="1">
                  <a:solidFill>
                    <a:srgbClr val="00B050"/>
                  </a:solidFill>
                  <a:effectLst/>
                  <a:latin typeface="Cambria" panose="02040503050406030204" pitchFamily="18" charset="0"/>
                  <a:ea typeface="Cambria" panose="02040503050406030204" pitchFamily="18" charset="0"/>
                </a:rPr>
                <a:t>Người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đón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như</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thế</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nào</a:t>
              </a:r>
              <a:r>
                <a:rPr lang="en-US" sz="2800" b="1" dirty="0">
                  <a:solidFill>
                    <a:srgbClr val="00B050"/>
                  </a:solidFill>
                  <a:effectLst/>
                  <a:latin typeface="Cambria" panose="02040503050406030204" pitchFamily="18" charset="0"/>
                  <a:ea typeface="Cambria" panose="02040503050406030204" pitchFamily="18" charset="0"/>
                </a:rPr>
                <a:t>? Theo </a:t>
              </a:r>
              <a:r>
                <a:rPr lang="en-US" sz="2800" b="1" dirty="0" err="1">
                  <a:solidFill>
                    <a:srgbClr val="00B050"/>
                  </a:solidFill>
                  <a:effectLst/>
                  <a:latin typeface="Cambria" panose="02040503050406030204" pitchFamily="18" charset="0"/>
                  <a:ea typeface="Cambria" panose="02040503050406030204" pitchFamily="18" charset="0"/>
                </a:rPr>
                <a:t>em</a:t>
              </a:r>
              <a:r>
                <a:rPr lang="en-US" sz="2800" b="1" dirty="0">
                  <a:solidFill>
                    <a:srgbClr val="00B050"/>
                  </a:solidFill>
                  <a:effectLst/>
                  <a:latin typeface="Cambria" panose="02040503050406030204" pitchFamily="18" charset="0"/>
                  <a:ea typeface="Cambria" panose="02040503050406030204" pitchFamily="18" charset="0"/>
                </a:rPr>
                <a:t>, Xu-di </a:t>
              </a:r>
              <a:r>
                <a:rPr lang="en-US" sz="2800" b="1" dirty="0" err="1">
                  <a:solidFill>
                    <a:srgbClr val="00B050"/>
                  </a:solidFill>
                  <a:effectLst/>
                  <a:latin typeface="Cambria" panose="02040503050406030204" pitchFamily="18" charset="0"/>
                  <a:ea typeface="Cambria" panose="02040503050406030204" pitchFamily="18" charset="0"/>
                </a:rPr>
                <a:t>có</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cảm</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nghĩ</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gì</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trước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cử</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chỉ</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lời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nói</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của</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bạn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lúc</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nhận</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giỏ</a:t>
              </a:r>
              <a:r>
                <a:rPr lang="en-US" sz="2800" b="1" dirty="0">
                  <a:solidFill>
                    <a:srgbClr val="00B050"/>
                  </a:solidFill>
                  <a:effectLst/>
                  <a:latin typeface="Cambria" panose="02040503050406030204" pitchFamily="18" charset="0"/>
                  <a:ea typeface="Cambria" panose="02040503050406030204" pitchFamily="18" charset="0"/>
                </a:rPr>
                <a:t> </a:t>
              </a:r>
              <a:r>
                <a:rPr lang="en-US" sz="2800" b="1" dirty="0" err="1">
                  <a:solidFill>
                    <a:srgbClr val="00B050"/>
                  </a:solidFill>
                  <a:effectLst/>
                  <a:latin typeface="Cambria" panose="02040503050406030204" pitchFamily="18" charset="0"/>
                  <a:ea typeface="Cambria" panose="02040503050406030204" pitchFamily="18" charset="0"/>
                </a:rPr>
                <a:t>hoa</a:t>
              </a:r>
              <a:r>
                <a:rPr lang="en-US" sz="2800" b="1" dirty="0">
                  <a:solidFill>
                    <a:srgbClr val="00B050"/>
                  </a:solidFill>
                  <a:effectLst/>
                  <a:latin typeface="Cambria" panose="02040503050406030204" pitchFamily="18" charset="0"/>
                  <a:ea typeface="Cambria" panose="02040503050406030204" pitchFamily="18" charset="0"/>
                </a:rPr>
                <a:t>?</a:t>
              </a:r>
            </a:p>
          </p:txBody>
        </p:sp>
      </p:grpSp>
      <p:pic>
        <p:nvPicPr>
          <p:cNvPr id="14" name="Picture 13">
            <a:extLst>
              <a:ext uri="{FF2B5EF4-FFF2-40B4-BE49-F238E27FC236}">
                <a16:creationId xmlns:a16="http://schemas.microsoft.com/office/drawing/2014/main" id="{7E6DDE07-AF4E-829A-E6DF-FC6B7C0AC56B}"/>
              </a:ext>
            </a:extLst>
          </p:cNvPr>
          <p:cNvPicPr>
            <a:picLocks noChangeAspect="1"/>
          </p:cNvPicPr>
          <p:nvPr/>
        </p:nvPicPr>
        <p:blipFill>
          <a:blip r:embed="rId9"/>
          <a:stretch>
            <a:fillRect/>
          </a:stretch>
        </p:blipFill>
        <p:spPr>
          <a:xfrm>
            <a:off x="305391" y="291933"/>
            <a:ext cx="3005588" cy="1536325"/>
          </a:xfrm>
          <a:prstGeom prst="rect">
            <a:avLst/>
          </a:prstGeom>
        </p:spPr>
      </p:pic>
      <p:sp>
        <p:nvSpPr>
          <p:cNvPr id="20" name="TextBox 19">
            <a:extLst>
              <a:ext uri="{FF2B5EF4-FFF2-40B4-BE49-F238E27FC236}">
                <a16:creationId xmlns:a16="http://schemas.microsoft.com/office/drawing/2014/main" id="{98F07B84-B461-BD8E-399C-6CA72FE1806F}"/>
              </a:ext>
            </a:extLst>
          </p:cNvPr>
          <p:cNvSpPr txBox="1"/>
          <p:nvPr/>
        </p:nvSpPr>
        <p:spPr>
          <a:xfrm>
            <a:off x="545976" y="2598335"/>
            <a:ext cx="8177834"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Pam nâng giỏ hoa lên, dịu dàng áp mặt vào những bông hoa và nói to như để Xu-di nghe được: “Cảm ơn Xu-di, hi vọng cậu không còn giận mình!”. Chắc hẳn là Xu-di rất cảm động trước cử chỉ, lời nói của Pam lúc nhận hoa.</a:t>
            </a:r>
            <a:endParaRPr lang="en-US" sz="3600" b="1" dirty="0">
              <a:solidFill>
                <a:srgbClr val="002060"/>
              </a:solidFill>
              <a:latin typeface="Cambria" panose="02040503050406030204" pitchFamily="18" charset="0"/>
            </a:endParaRPr>
          </a:p>
        </p:txBody>
      </p:sp>
      <p:pic>
        <p:nvPicPr>
          <p:cNvPr id="21" name="Picture 20" descr="A cartoon of a child holding a pointer&#10;&#10;Description automatically generated">
            <a:extLst>
              <a:ext uri="{FF2B5EF4-FFF2-40B4-BE49-F238E27FC236}">
                <a16:creationId xmlns:a16="http://schemas.microsoft.com/office/drawing/2014/main" id="{C4855AF6-E067-D092-58E1-17BD0670495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76205" y="2108035"/>
            <a:ext cx="3889584" cy="4434971"/>
          </a:xfrm>
          <a:prstGeom prst="rect">
            <a:avLst/>
          </a:prstGeom>
        </p:spPr>
      </p:pic>
    </p:spTree>
    <p:extLst>
      <p:ext uri="{BB962C8B-B14F-4D97-AF65-F5344CB8AC3E}">
        <p14:creationId xmlns:p14="http://schemas.microsoft.com/office/powerpoint/2010/main" val="50163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3000935" y="257909"/>
            <a:ext cx="8980050" cy="1875691"/>
            <a:chOff x="2311446" y="515697"/>
            <a:chExt cx="7878725" cy="1916171"/>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079145"/>
            </a:xfrm>
            <a:prstGeom prst="rect">
              <a:avLst/>
            </a:prstGeom>
            <a:noFill/>
          </p:spPr>
          <p:txBody>
            <a:bodyPr wrap="square">
              <a:spAutoFit/>
            </a:bodyPr>
            <a:lstStyle/>
            <a:p>
              <a:pPr algn="ctr"/>
              <a:r>
                <a:rPr lang="vi-VN" sz="4000" b="1" i="0" dirty="0">
                  <a:solidFill>
                    <a:srgbClr val="127366"/>
                  </a:solidFill>
                  <a:effectLst/>
                  <a:latin typeface="Cambria" panose="02040503050406030204" pitchFamily="18" charset="0"/>
                </a:rPr>
                <a:t>Đoạn kết của câu chuyện muốn nói điều gì?</a:t>
              </a:r>
              <a:endParaRPr lang="en-US" sz="4000" b="1" dirty="0">
                <a:solidFill>
                  <a:srgbClr val="127366"/>
                </a:solidFill>
                <a:latin typeface="Cambria" panose="02040503050406030204" pitchFamily="18" charset="0"/>
              </a:endParaRPr>
            </a:p>
          </p:txBody>
        </p:sp>
      </p:grpSp>
      <p:pic>
        <p:nvPicPr>
          <p:cNvPr id="16" name="Picture 15">
            <a:extLst>
              <a:ext uri="{FF2B5EF4-FFF2-40B4-BE49-F238E27FC236}">
                <a16:creationId xmlns:a16="http://schemas.microsoft.com/office/drawing/2014/main" id="{96B7F62E-FBE3-B4C3-E4E3-28DF49BE0153}"/>
              </a:ext>
            </a:extLst>
          </p:cNvPr>
          <p:cNvPicPr>
            <a:picLocks noChangeAspect="1"/>
          </p:cNvPicPr>
          <p:nvPr/>
        </p:nvPicPr>
        <p:blipFill>
          <a:blip r:embed="rId9"/>
          <a:stretch>
            <a:fillRect/>
          </a:stretch>
        </p:blipFill>
        <p:spPr>
          <a:xfrm>
            <a:off x="432471" y="504014"/>
            <a:ext cx="2999492" cy="1536325"/>
          </a:xfrm>
          <a:prstGeom prst="rect">
            <a:avLst/>
          </a:prstGeom>
        </p:spPr>
      </p:pic>
      <p:sp>
        <p:nvSpPr>
          <p:cNvPr id="17" name="TextBox 16">
            <a:extLst>
              <a:ext uri="{FF2B5EF4-FFF2-40B4-BE49-F238E27FC236}">
                <a16:creationId xmlns:a16="http://schemas.microsoft.com/office/drawing/2014/main" id="{145B494F-8E62-7178-E58A-C7BC27957A58}"/>
              </a:ext>
            </a:extLst>
          </p:cNvPr>
          <p:cNvSpPr txBox="1"/>
          <p:nvPr/>
        </p:nvSpPr>
        <p:spPr>
          <a:xfrm>
            <a:off x="447152" y="2851613"/>
            <a:ext cx="8892791" cy="3416320"/>
          </a:xfrm>
          <a:prstGeom prst="rect">
            <a:avLst/>
          </a:prstGeom>
          <a:noFill/>
        </p:spPr>
        <p:txBody>
          <a:bodyPr wrap="square">
            <a:spAutoFit/>
          </a:bodyPr>
          <a:lstStyle/>
          <a:p>
            <a:pPr algn="just"/>
            <a:r>
              <a:rPr lang="en-US" sz="3600" b="1" dirty="0">
                <a:solidFill>
                  <a:srgbClr val="002060"/>
                </a:solidFill>
                <a:latin typeface="Cambria" panose="02040503050406030204" pitchFamily="18" charset="0"/>
              </a:rPr>
              <a:t>   </a:t>
            </a:r>
            <a:r>
              <a:rPr lang="vi-VN" sz="3600" b="1" dirty="0">
                <a:solidFill>
                  <a:srgbClr val="002060"/>
                </a:solidFill>
                <a:latin typeface="Cambria" panose="02040503050406030204" pitchFamily="18" charset="0"/>
              </a:rPr>
              <a:t>Đã là bạn bè đích thực luôn có sự gắn bó thân thiết, chân thành, luôn ở bên nhau, quan tâm đến nhau dù không ở cạnh nhau thuyền xuyên nhưng tấm lòng luôn hướng về nhau, luôn trân trọng và có vị trí nhất định trong lòng mỗi người.</a:t>
            </a:r>
            <a:endParaRPr lang="en-US" sz="3600" b="1" dirty="0">
              <a:solidFill>
                <a:srgbClr val="002060"/>
              </a:solidFill>
              <a:latin typeface="Cambria" panose="02040503050406030204" pitchFamily="18" charset="0"/>
            </a:endParaRPr>
          </a:p>
        </p:txBody>
      </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323103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Freeform 5">
            <a:extLst>
              <a:ext uri="{FF2B5EF4-FFF2-40B4-BE49-F238E27FC236}">
                <a16:creationId xmlns:a16="http://schemas.microsoft.com/office/drawing/2014/main" id="{9B879E5D-92B1-410A-5971-6A5D9DD7A6EA}"/>
              </a:ext>
            </a:extLst>
          </p:cNvPr>
          <p:cNvSpPr/>
          <p:nvPr/>
        </p:nvSpPr>
        <p:spPr bwMode="auto">
          <a:xfrm rot="5400000">
            <a:off x="2638059" y="-1193713"/>
            <a:ext cx="4146148" cy="9039912"/>
          </a:xfrm>
          <a:custGeom>
            <a:avLst/>
            <a:gdLst>
              <a:gd name="T0" fmla="*/ 190 w 5338"/>
              <a:gd name="T1" fmla="*/ 1450 h 7303"/>
              <a:gd name="T2" fmla="*/ 691 w 5338"/>
              <a:gd name="T3" fmla="*/ 1903 h 7303"/>
              <a:gd name="T4" fmla="*/ 679 w 5338"/>
              <a:gd name="T5" fmla="*/ 2546 h 7303"/>
              <a:gd name="T6" fmla="*/ 652 w 5338"/>
              <a:gd name="T7" fmla="*/ 3121 h 7303"/>
              <a:gd name="T8" fmla="*/ 695 w 5338"/>
              <a:gd name="T9" fmla="*/ 3500 h 7303"/>
              <a:gd name="T10" fmla="*/ 359 w 5338"/>
              <a:gd name="T11" fmla="*/ 4150 h 7303"/>
              <a:gd name="T12" fmla="*/ 548 w 5338"/>
              <a:gd name="T13" fmla="*/ 4606 h 7303"/>
              <a:gd name="T14" fmla="*/ 77 w 5338"/>
              <a:gd name="T15" fmla="*/ 5657 h 7303"/>
              <a:gd name="T16" fmla="*/ 459 w 5338"/>
              <a:gd name="T17" fmla="*/ 5780 h 7303"/>
              <a:gd name="T18" fmla="*/ 542 w 5338"/>
              <a:gd name="T19" fmla="*/ 6497 h 7303"/>
              <a:gd name="T20" fmla="*/ 1683 w 5338"/>
              <a:gd name="T21" fmla="*/ 6701 h 7303"/>
              <a:gd name="T22" fmla="*/ 3033 w 5338"/>
              <a:gd name="T23" fmla="*/ 6713 h 7303"/>
              <a:gd name="T24" fmla="*/ 3410 w 5338"/>
              <a:gd name="T25" fmla="*/ 6819 h 7303"/>
              <a:gd name="T26" fmla="*/ 3863 w 5338"/>
              <a:gd name="T27" fmla="*/ 6857 h 7303"/>
              <a:gd name="T28" fmla="*/ 4784 w 5338"/>
              <a:gd name="T29" fmla="*/ 7002 h 7303"/>
              <a:gd name="T30" fmla="*/ 4802 w 5338"/>
              <a:gd name="T31" fmla="*/ 6282 h 7303"/>
              <a:gd name="T32" fmla="*/ 4837 w 5338"/>
              <a:gd name="T33" fmla="*/ 5955 h 7303"/>
              <a:gd name="T34" fmla="*/ 4943 w 5338"/>
              <a:gd name="T35" fmla="*/ 5645 h 7303"/>
              <a:gd name="T36" fmla="*/ 4896 w 5338"/>
              <a:gd name="T37" fmla="*/ 4472 h 7303"/>
              <a:gd name="T38" fmla="*/ 4800 w 5338"/>
              <a:gd name="T39" fmla="*/ 4019 h 7303"/>
              <a:gd name="T40" fmla="*/ 4755 w 5338"/>
              <a:gd name="T41" fmla="*/ 3661 h 7303"/>
              <a:gd name="T42" fmla="*/ 5103 w 5338"/>
              <a:gd name="T43" fmla="*/ 2345 h 7303"/>
              <a:gd name="T44" fmla="*/ 4949 w 5338"/>
              <a:gd name="T45" fmla="*/ 2027 h 7303"/>
              <a:gd name="T46" fmla="*/ 4388 w 5338"/>
              <a:gd name="T47" fmla="*/ 299 h 7303"/>
              <a:gd name="T48" fmla="*/ 3731 w 5338"/>
              <a:gd name="T49" fmla="*/ 651 h 7303"/>
              <a:gd name="T50" fmla="*/ 2977 w 5338"/>
              <a:gd name="T51" fmla="*/ 590 h 7303"/>
              <a:gd name="T52" fmla="*/ 2489 w 5338"/>
              <a:gd name="T53" fmla="*/ 79 h 7303"/>
              <a:gd name="T54" fmla="*/ 1531 w 5338"/>
              <a:gd name="T55" fmla="*/ 682 h 7303"/>
              <a:gd name="T56" fmla="*/ 2927 w 5338"/>
              <a:gd name="T57" fmla="*/ 629 h 7303"/>
              <a:gd name="T58" fmla="*/ 3265 w 5338"/>
              <a:gd name="T59" fmla="*/ 658 h 7303"/>
              <a:gd name="T60" fmla="*/ 4252 w 5338"/>
              <a:gd name="T61" fmla="*/ 310 h 7303"/>
              <a:gd name="T62" fmla="*/ 4902 w 5338"/>
              <a:gd name="T63" fmla="*/ 2040 h 7303"/>
              <a:gd name="T64" fmla="*/ 4941 w 5338"/>
              <a:gd name="T65" fmla="*/ 2568 h 7303"/>
              <a:gd name="T66" fmla="*/ 4713 w 5338"/>
              <a:gd name="T67" fmla="*/ 3671 h 7303"/>
              <a:gd name="T68" fmla="*/ 4742 w 5338"/>
              <a:gd name="T69" fmla="*/ 4066 h 7303"/>
              <a:gd name="T70" fmla="*/ 5166 w 5338"/>
              <a:gd name="T71" fmla="*/ 5264 h 7303"/>
              <a:gd name="T72" fmla="*/ 4716 w 5338"/>
              <a:gd name="T73" fmla="*/ 6039 h 7303"/>
              <a:gd name="T74" fmla="*/ 4670 w 5338"/>
              <a:gd name="T75" fmla="*/ 6346 h 7303"/>
              <a:gd name="T76" fmla="*/ 3857 w 5338"/>
              <a:gd name="T77" fmla="*/ 6816 h 7303"/>
              <a:gd name="T78" fmla="*/ 3401 w 5338"/>
              <a:gd name="T79" fmla="*/ 6773 h 7303"/>
              <a:gd name="T80" fmla="*/ 2270 w 5338"/>
              <a:gd name="T81" fmla="*/ 6905 h 7303"/>
              <a:gd name="T82" fmla="*/ 585 w 5338"/>
              <a:gd name="T83" fmla="*/ 6477 h 7303"/>
              <a:gd name="T84" fmla="*/ 495 w 5338"/>
              <a:gd name="T85" fmla="*/ 5762 h 7303"/>
              <a:gd name="T86" fmla="*/ 72 w 5338"/>
              <a:gd name="T87" fmla="*/ 5196 h 7303"/>
              <a:gd name="T88" fmla="*/ 416 w 5338"/>
              <a:gd name="T89" fmla="*/ 3946 h 7303"/>
              <a:gd name="T90" fmla="*/ 606 w 5338"/>
              <a:gd name="T91" fmla="*/ 3221 h 7303"/>
              <a:gd name="T92" fmla="*/ 786 w 5338"/>
              <a:gd name="T93" fmla="*/ 2528 h 7303"/>
              <a:gd name="T94" fmla="*/ 737 w 5338"/>
              <a:gd name="T95" fmla="*/ 1906 h 7303"/>
              <a:gd name="T96" fmla="*/ 462 w 5338"/>
              <a:gd name="T97" fmla="*/ 758 h 7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338" h="7303">
                <a:moveTo>
                  <a:pt x="1532" y="780"/>
                </a:moveTo>
                <a:cubicBezTo>
                  <a:pt x="1282" y="578"/>
                  <a:pt x="866" y="516"/>
                  <a:pt x="570" y="671"/>
                </a:cubicBezTo>
                <a:cubicBezTo>
                  <a:pt x="291" y="818"/>
                  <a:pt x="124" y="1167"/>
                  <a:pt x="190" y="1450"/>
                </a:cubicBezTo>
                <a:cubicBezTo>
                  <a:pt x="207" y="1519"/>
                  <a:pt x="236" y="1583"/>
                  <a:pt x="271" y="1646"/>
                </a:cubicBezTo>
                <a:cubicBezTo>
                  <a:pt x="306" y="1707"/>
                  <a:pt x="360" y="1751"/>
                  <a:pt x="421" y="1791"/>
                </a:cubicBezTo>
                <a:cubicBezTo>
                  <a:pt x="468" y="1822"/>
                  <a:pt x="647" y="1909"/>
                  <a:pt x="691" y="1903"/>
                </a:cubicBezTo>
                <a:cubicBezTo>
                  <a:pt x="487" y="1930"/>
                  <a:pt x="457" y="2081"/>
                  <a:pt x="519" y="2227"/>
                </a:cubicBezTo>
                <a:cubicBezTo>
                  <a:pt x="559" y="2321"/>
                  <a:pt x="634" y="2404"/>
                  <a:pt x="714" y="2474"/>
                </a:cubicBezTo>
                <a:cubicBezTo>
                  <a:pt x="772" y="2525"/>
                  <a:pt x="753" y="2517"/>
                  <a:pt x="679" y="2546"/>
                </a:cubicBezTo>
                <a:cubicBezTo>
                  <a:pt x="626" y="2567"/>
                  <a:pt x="602" y="2612"/>
                  <a:pt x="594" y="2659"/>
                </a:cubicBezTo>
                <a:cubicBezTo>
                  <a:pt x="569" y="2795"/>
                  <a:pt x="711" y="2951"/>
                  <a:pt x="806" y="3034"/>
                </a:cubicBezTo>
                <a:cubicBezTo>
                  <a:pt x="799" y="3027"/>
                  <a:pt x="668" y="3108"/>
                  <a:pt x="652" y="3121"/>
                </a:cubicBezTo>
                <a:cubicBezTo>
                  <a:pt x="616" y="3151"/>
                  <a:pt x="605" y="3196"/>
                  <a:pt x="601" y="3239"/>
                </a:cubicBezTo>
                <a:cubicBezTo>
                  <a:pt x="596" y="3288"/>
                  <a:pt x="617" y="3340"/>
                  <a:pt x="635" y="3385"/>
                </a:cubicBezTo>
                <a:cubicBezTo>
                  <a:pt x="650" y="3425"/>
                  <a:pt x="673" y="3462"/>
                  <a:pt x="695" y="3500"/>
                </a:cubicBezTo>
                <a:cubicBezTo>
                  <a:pt x="711" y="3527"/>
                  <a:pt x="730" y="3553"/>
                  <a:pt x="747" y="3580"/>
                </a:cubicBezTo>
                <a:cubicBezTo>
                  <a:pt x="768" y="3611"/>
                  <a:pt x="664" y="3677"/>
                  <a:pt x="646" y="3690"/>
                </a:cubicBezTo>
                <a:cubicBezTo>
                  <a:pt x="485" y="3818"/>
                  <a:pt x="371" y="3952"/>
                  <a:pt x="359" y="4150"/>
                </a:cubicBezTo>
                <a:cubicBezTo>
                  <a:pt x="355" y="4226"/>
                  <a:pt x="377" y="4302"/>
                  <a:pt x="402" y="4374"/>
                </a:cubicBezTo>
                <a:cubicBezTo>
                  <a:pt x="417" y="4417"/>
                  <a:pt x="441" y="4457"/>
                  <a:pt x="465" y="4497"/>
                </a:cubicBezTo>
                <a:cubicBezTo>
                  <a:pt x="488" y="4537"/>
                  <a:pt x="518" y="4572"/>
                  <a:pt x="548" y="4606"/>
                </a:cubicBezTo>
                <a:cubicBezTo>
                  <a:pt x="571" y="4632"/>
                  <a:pt x="504" y="4629"/>
                  <a:pt x="483" y="4635"/>
                </a:cubicBezTo>
                <a:cubicBezTo>
                  <a:pt x="277" y="4700"/>
                  <a:pt x="119" y="5008"/>
                  <a:pt x="70" y="5187"/>
                </a:cubicBezTo>
                <a:cubicBezTo>
                  <a:pt x="29" y="5333"/>
                  <a:pt x="17" y="5513"/>
                  <a:pt x="77" y="5657"/>
                </a:cubicBezTo>
                <a:cubicBezTo>
                  <a:pt x="104" y="5720"/>
                  <a:pt x="141" y="5774"/>
                  <a:pt x="210" y="5806"/>
                </a:cubicBezTo>
                <a:cubicBezTo>
                  <a:pt x="256" y="5827"/>
                  <a:pt x="312" y="5822"/>
                  <a:pt x="361" y="5813"/>
                </a:cubicBezTo>
                <a:cubicBezTo>
                  <a:pt x="395" y="5807"/>
                  <a:pt x="428" y="5792"/>
                  <a:pt x="459" y="5780"/>
                </a:cubicBezTo>
                <a:cubicBezTo>
                  <a:pt x="430" y="5792"/>
                  <a:pt x="383" y="5818"/>
                  <a:pt x="349" y="5841"/>
                </a:cubicBezTo>
                <a:cubicBezTo>
                  <a:pt x="155" y="5970"/>
                  <a:pt x="115" y="6161"/>
                  <a:pt x="212" y="6350"/>
                </a:cubicBezTo>
                <a:cubicBezTo>
                  <a:pt x="273" y="6469"/>
                  <a:pt x="401" y="6534"/>
                  <a:pt x="542" y="6497"/>
                </a:cubicBezTo>
                <a:cubicBezTo>
                  <a:pt x="582" y="6486"/>
                  <a:pt x="562" y="6617"/>
                  <a:pt x="576" y="6659"/>
                </a:cubicBezTo>
                <a:cubicBezTo>
                  <a:pt x="626" y="6811"/>
                  <a:pt x="860" y="6768"/>
                  <a:pt x="985" y="6744"/>
                </a:cubicBezTo>
                <a:cubicBezTo>
                  <a:pt x="1231" y="6699"/>
                  <a:pt x="1440" y="6597"/>
                  <a:pt x="1683" y="6701"/>
                </a:cubicBezTo>
                <a:cubicBezTo>
                  <a:pt x="1870" y="6780"/>
                  <a:pt x="2005" y="6880"/>
                  <a:pt x="2216" y="6908"/>
                </a:cubicBezTo>
                <a:cubicBezTo>
                  <a:pt x="2421" y="6935"/>
                  <a:pt x="2661" y="6924"/>
                  <a:pt x="2855" y="6853"/>
                </a:cubicBezTo>
                <a:cubicBezTo>
                  <a:pt x="2931" y="6825"/>
                  <a:pt x="2987" y="6772"/>
                  <a:pt x="3033" y="6713"/>
                </a:cubicBezTo>
                <a:cubicBezTo>
                  <a:pt x="3060" y="6679"/>
                  <a:pt x="3056" y="6689"/>
                  <a:pt x="3060" y="6700"/>
                </a:cubicBezTo>
                <a:cubicBezTo>
                  <a:pt x="3091" y="6788"/>
                  <a:pt x="3184" y="6839"/>
                  <a:pt x="3281" y="6848"/>
                </a:cubicBezTo>
                <a:cubicBezTo>
                  <a:pt x="3347" y="6854"/>
                  <a:pt x="3390" y="6764"/>
                  <a:pt x="3410" y="6819"/>
                </a:cubicBezTo>
                <a:cubicBezTo>
                  <a:pt x="3435" y="6887"/>
                  <a:pt x="3501" y="6933"/>
                  <a:pt x="3567" y="6967"/>
                </a:cubicBezTo>
                <a:cubicBezTo>
                  <a:pt x="3646" y="7007"/>
                  <a:pt x="3761" y="7029"/>
                  <a:pt x="3832" y="6967"/>
                </a:cubicBezTo>
                <a:cubicBezTo>
                  <a:pt x="3863" y="6940"/>
                  <a:pt x="3863" y="6892"/>
                  <a:pt x="3863" y="6857"/>
                </a:cubicBezTo>
                <a:cubicBezTo>
                  <a:pt x="3863" y="6845"/>
                  <a:pt x="3988" y="6971"/>
                  <a:pt x="4004" y="6989"/>
                </a:cubicBezTo>
                <a:cubicBezTo>
                  <a:pt x="4099" y="7092"/>
                  <a:pt x="4211" y="7188"/>
                  <a:pt x="4358" y="7225"/>
                </a:cubicBezTo>
                <a:cubicBezTo>
                  <a:pt x="4540" y="7271"/>
                  <a:pt x="4699" y="7129"/>
                  <a:pt x="4784" y="7002"/>
                </a:cubicBezTo>
                <a:cubicBezTo>
                  <a:pt x="4906" y="6822"/>
                  <a:pt x="4892" y="6623"/>
                  <a:pt x="4770" y="6453"/>
                </a:cubicBezTo>
                <a:cubicBezTo>
                  <a:pt x="4763" y="6443"/>
                  <a:pt x="4660" y="6349"/>
                  <a:pt x="4715" y="6335"/>
                </a:cubicBezTo>
                <a:cubicBezTo>
                  <a:pt x="4751" y="6326"/>
                  <a:pt x="4777" y="6306"/>
                  <a:pt x="4802" y="6282"/>
                </a:cubicBezTo>
                <a:cubicBezTo>
                  <a:pt x="4821" y="6265"/>
                  <a:pt x="4830" y="6229"/>
                  <a:pt x="4827" y="6207"/>
                </a:cubicBezTo>
                <a:cubicBezTo>
                  <a:pt x="4817" y="6149"/>
                  <a:pt x="4791" y="6109"/>
                  <a:pt x="4747" y="6064"/>
                </a:cubicBezTo>
                <a:cubicBezTo>
                  <a:pt x="4734" y="6051"/>
                  <a:pt x="4830" y="5980"/>
                  <a:pt x="4837" y="5955"/>
                </a:cubicBezTo>
                <a:cubicBezTo>
                  <a:pt x="4845" y="5927"/>
                  <a:pt x="4849" y="5902"/>
                  <a:pt x="4842" y="5873"/>
                </a:cubicBezTo>
                <a:cubicBezTo>
                  <a:pt x="4830" y="5821"/>
                  <a:pt x="4797" y="5784"/>
                  <a:pt x="4749" y="5753"/>
                </a:cubicBezTo>
                <a:cubicBezTo>
                  <a:pt x="4757" y="5758"/>
                  <a:pt x="4923" y="5659"/>
                  <a:pt x="4943" y="5645"/>
                </a:cubicBezTo>
                <a:cubicBezTo>
                  <a:pt x="5006" y="5602"/>
                  <a:pt x="5051" y="5542"/>
                  <a:pt x="5090" y="5481"/>
                </a:cubicBezTo>
                <a:cubicBezTo>
                  <a:pt x="5176" y="5344"/>
                  <a:pt x="5194" y="5173"/>
                  <a:pt x="5187" y="5019"/>
                </a:cubicBezTo>
                <a:cubicBezTo>
                  <a:pt x="5176" y="4808"/>
                  <a:pt x="5054" y="4622"/>
                  <a:pt x="4896" y="4472"/>
                </a:cubicBezTo>
                <a:cubicBezTo>
                  <a:pt x="4836" y="4415"/>
                  <a:pt x="4748" y="4388"/>
                  <a:pt x="4807" y="4301"/>
                </a:cubicBezTo>
                <a:cubicBezTo>
                  <a:pt x="4827" y="4272"/>
                  <a:pt x="4826" y="4229"/>
                  <a:pt x="4820" y="4196"/>
                </a:cubicBezTo>
                <a:cubicBezTo>
                  <a:pt x="4807" y="4129"/>
                  <a:pt x="4735" y="4079"/>
                  <a:pt x="4800" y="4019"/>
                </a:cubicBezTo>
                <a:cubicBezTo>
                  <a:pt x="4857" y="3966"/>
                  <a:pt x="4880" y="3884"/>
                  <a:pt x="4861" y="3813"/>
                </a:cubicBezTo>
                <a:cubicBezTo>
                  <a:pt x="4858" y="3802"/>
                  <a:pt x="4853" y="3790"/>
                  <a:pt x="4848" y="3780"/>
                </a:cubicBezTo>
                <a:cubicBezTo>
                  <a:pt x="4840" y="3764"/>
                  <a:pt x="4738" y="3669"/>
                  <a:pt x="4755" y="3661"/>
                </a:cubicBezTo>
                <a:cubicBezTo>
                  <a:pt x="4944" y="3572"/>
                  <a:pt x="5196" y="3358"/>
                  <a:pt x="5106" y="3140"/>
                </a:cubicBezTo>
                <a:cubicBezTo>
                  <a:pt x="5045" y="2990"/>
                  <a:pt x="4861" y="2894"/>
                  <a:pt x="4863" y="2721"/>
                </a:cubicBezTo>
                <a:cubicBezTo>
                  <a:pt x="4864" y="2579"/>
                  <a:pt x="5068" y="2486"/>
                  <a:pt x="5103" y="2345"/>
                </a:cubicBezTo>
                <a:cubicBezTo>
                  <a:pt x="5117" y="2292"/>
                  <a:pt x="5101" y="2240"/>
                  <a:pt x="5082" y="2190"/>
                </a:cubicBezTo>
                <a:cubicBezTo>
                  <a:pt x="5070" y="2159"/>
                  <a:pt x="5041" y="2121"/>
                  <a:pt x="5012" y="2100"/>
                </a:cubicBezTo>
                <a:cubicBezTo>
                  <a:pt x="5002" y="2093"/>
                  <a:pt x="4906" y="2048"/>
                  <a:pt x="4949" y="2027"/>
                </a:cubicBezTo>
                <a:cubicBezTo>
                  <a:pt x="5003" y="2001"/>
                  <a:pt x="5051" y="1967"/>
                  <a:pt x="5097" y="1932"/>
                </a:cubicBezTo>
                <a:cubicBezTo>
                  <a:pt x="5338" y="1747"/>
                  <a:pt x="5331" y="1446"/>
                  <a:pt x="5281" y="1189"/>
                </a:cubicBezTo>
                <a:cubicBezTo>
                  <a:pt x="5195" y="752"/>
                  <a:pt x="4925" y="339"/>
                  <a:pt x="4388" y="299"/>
                </a:cubicBezTo>
                <a:cubicBezTo>
                  <a:pt x="4242" y="289"/>
                  <a:pt x="4101" y="314"/>
                  <a:pt x="3980" y="389"/>
                </a:cubicBezTo>
                <a:cubicBezTo>
                  <a:pt x="3927" y="422"/>
                  <a:pt x="3885" y="470"/>
                  <a:pt x="3847" y="517"/>
                </a:cubicBezTo>
                <a:cubicBezTo>
                  <a:pt x="3836" y="531"/>
                  <a:pt x="3750" y="679"/>
                  <a:pt x="3731" y="651"/>
                </a:cubicBezTo>
                <a:cubicBezTo>
                  <a:pt x="3664" y="552"/>
                  <a:pt x="3559" y="515"/>
                  <a:pt x="3433" y="536"/>
                </a:cubicBezTo>
                <a:cubicBezTo>
                  <a:pt x="3354" y="549"/>
                  <a:pt x="3283" y="667"/>
                  <a:pt x="3235" y="586"/>
                </a:cubicBezTo>
                <a:cubicBezTo>
                  <a:pt x="3183" y="500"/>
                  <a:pt x="3042" y="554"/>
                  <a:pt x="2977" y="590"/>
                </a:cubicBezTo>
                <a:cubicBezTo>
                  <a:pt x="2922" y="621"/>
                  <a:pt x="2968" y="575"/>
                  <a:pt x="2976" y="537"/>
                </a:cubicBezTo>
                <a:cubicBezTo>
                  <a:pt x="2984" y="498"/>
                  <a:pt x="2971" y="455"/>
                  <a:pt x="2962" y="417"/>
                </a:cubicBezTo>
                <a:cubicBezTo>
                  <a:pt x="2913" y="218"/>
                  <a:pt x="2687" y="126"/>
                  <a:pt x="2489" y="79"/>
                </a:cubicBezTo>
                <a:cubicBezTo>
                  <a:pt x="2154" y="0"/>
                  <a:pt x="1815" y="110"/>
                  <a:pt x="1589" y="338"/>
                </a:cubicBezTo>
                <a:cubicBezTo>
                  <a:pt x="1483" y="444"/>
                  <a:pt x="1443" y="572"/>
                  <a:pt x="1533" y="690"/>
                </a:cubicBezTo>
                <a:cubicBezTo>
                  <a:pt x="1532" y="689"/>
                  <a:pt x="1533" y="684"/>
                  <a:pt x="1531" y="682"/>
                </a:cubicBezTo>
                <a:cubicBezTo>
                  <a:pt x="1305" y="384"/>
                  <a:pt x="1886" y="114"/>
                  <a:pt x="2123" y="73"/>
                </a:cubicBezTo>
                <a:cubicBezTo>
                  <a:pt x="2291" y="45"/>
                  <a:pt x="2465" y="74"/>
                  <a:pt x="2624" y="124"/>
                </a:cubicBezTo>
                <a:cubicBezTo>
                  <a:pt x="2831" y="190"/>
                  <a:pt x="3096" y="414"/>
                  <a:pt x="2927" y="629"/>
                </a:cubicBezTo>
                <a:cubicBezTo>
                  <a:pt x="2926" y="631"/>
                  <a:pt x="2931" y="637"/>
                  <a:pt x="2930" y="638"/>
                </a:cubicBezTo>
                <a:cubicBezTo>
                  <a:pt x="3030" y="551"/>
                  <a:pt x="3211" y="490"/>
                  <a:pt x="3263" y="655"/>
                </a:cubicBezTo>
                <a:cubicBezTo>
                  <a:pt x="3263" y="655"/>
                  <a:pt x="3265" y="658"/>
                  <a:pt x="3265" y="658"/>
                </a:cubicBezTo>
                <a:cubicBezTo>
                  <a:pt x="3391" y="493"/>
                  <a:pt x="3657" y="497"/>
                  <a:pt x="3749" y="692"/>
                </a:cubicBezTo>
                <a:cubicBezTo>
                  <a:pt x="3749" y="692"/>
                  <a:pt x="3749" y="692"/>
                  <a:pt x="3749" y="692"/>
                </a:cubicBezTo>
                <a:cubicBezTo>
                  <a:pt x="3852" y="489"/>
                  <a:pt x="3995" y="338"/>
                  <a:pt x="4252" y="310"/>
                </a:cubicBezTo>
                <a:cubicBezTo>
                  <a:pt x="4509" y="282"/>
                  <a:pt x="4760" y="373"/>
                  <a:pt x="4944" y="531"/>
                </a:cubicBezTo>
                <a:cubicBezTo>
                  <a:pt x="5217" y="766"/>
                  <a:pt x="5316" y="1157"/>
                  <a:pt x="5308" y="1486"/>
                </a:cubicBezTo>
                <a:cubicBezTo>
                  <a:pt x="5301" y="1740"/>
                  <a:pt x="5142" y="1924"/>
                  <a:pt x="4902" y="2040"/>
                </a:cubicBezTo>
                <a:cubicBezTo>
                  <a:pt x="4902" y="2040"/>
                  <a:pt x="4904" y="2048"/>
                  <a:pt x="4905" y="2048"/>
                </a:cubicBezTo>
                <a:cubicBezTo>
                  <a:pt x="5039" y="2103"/>
                  <a:pt x="5115" y="2196"/>
                  <a:pt x="5101" y="2337"/>
                </a:cubicBezTo>
                <a:cubicBezTo>
                  <a:pt x="5091" y="2431"/>
                  <a:pt x="5005" y="2502"/>
                  <a:pt x="4941" y="2568"/>
                </a:cubicBezTo>
                <a:cubicBezTo>
                  <a:pt x="4882" y="2629"/>
                  <a:pt x="4841" y="2706"/>
                  <a:pt x="4867" y="2788"/>
                </a:cubicBezTo>
                <a:cubicBezTo>
                  <a:pt x="4901" y="2892"/>
                  <a:pt x="4988" y="2966"/>
                  <a:pt x="5057" y="3053"/>
                </a:cubicBezTo>
                <a:cubicBezTo>
                  <a:pt x="5265" y="3315"/>
                  <a:pt x="4938" y="3565"/>
                  <a:pt x="4713" y="3671"/>
                </a:cubicBezTo>
                <a:cubicBezTo>
                  <a:pt x="4713" y="3671"/>
                  <a:pt x="4715" y="3679"/>
                  <a:pt x="4716" y="3679"/>
                </a:cubicBezTo>
                <a:cubicBezTo>
                  <a:pt x="4912" y="3763"/>
                  <a:pt x="4890" y="3949"/>
                  <a:pt x="4739" y="4058"/>
                </a:cubicBezTo>
                <a:cubicBezTo>
                  <a:pt x="4738" y="4059"/>
                  <a:pt x="4741" y="4065"/>
                  <a:pt x="4742" y="4066"/>
                </a:cubicBezTo>
                <a:cubicBezTo>
                  <a:pt x="4830" y="4162"/>
                  <a:pt x="4845" y="4267"/>
                  <a:pt x="4752" y="4354"/>
                </a:cubicBezTo>
                <a:cubicBezTo>
                  <a:pt x="4751" y="4354"/>
                  <a:pt x="4753" y="4361"/>
                  <a:pt x="4754" y="4362"/>
                </a:cubicBezTo>
                <a:cubicBezTo>
                  <a:pt x="5059" y="4594"/>
                  <a:pt x="5238" y="4887"/>
                  <a:pt x="5166" y="5264"/>
                </a:cubicBezTo>
                <a:cubicBezTo>
                  <a:pt x="5122" y="5495"/>
                  <a:pt x="4963" y="5668"/>
                  <a:pt x="4717" y="5739"/>
                </a:cubicBezTo>
                <a:cubicBezTo>
                  <a:pt x="4716" y="5739"/>
                  <a:pt x="4718" y="5747"/>
                  <a:pt x="4719" y="5747"/>
                </a:cubicBezTo>
                <a:cubicBezTo>
                  <a:pt x="4878" y="5817"/>
                  <a:pt x="4875" y="5987"/>
                  <a:pt x="4716" y="6039"/>
                </a:cubicBezTo>
                <a:cubicBezTo>
                  <a:pt x="4715" y="6039"/>
                  <a:pt x="4718" y="6047"/>
                  <a:pt x="4718" y="6047"/>
                </a:cubicBezTo>
                <a:cubicBezTo>
                  <a:pt x="4852" y="6156"/>
                  <a:pt x="4849" y="6293"/>
                  <a:pt x="4668" y="6338"/>
                </a:cubicBezTo>
                <a:cubicBezTo>
                  <a:pt x="4667" y="6338"/>
                  <a:pt x="4670" y="6345"/>
                  <a:pt x="4670" y="6346"/>
                </a:cubicBezTo>
                <a:cubicBezTo>
                  <a:pt x="4844" y="6528"/>
                  <a:pt x="4913" y="6735"/>
                  <a:pt x="4802" y="6959"/>
                </a:cubicBezTo>
                <a:cubicBezTo>
                  <a:pt x="4745" y="7075"/>
                  <a:pt x="4639" y="7168"/>
                  <a:pt x="4507" y="7211"/>
                </a:cubicBezTo>
                <a:cubicBezTo>
                  <a:pt x="4232" y="7303"/>
                  <a:pt x="3997" y="6977"/>
                  <a:pt x="3857" y="6816"/>
                </a:cubicBezTo>
                <a:cubicBezTo>
                  <a:pt x="3856" y="6816"/>
                  <a:pt x="3856" y="6817"/>
                  <a:pt x="3856" y="6817"/>
                </a:cubicBezTo>
                <a:cubicBezTo>
                  <a:pt x="3895" y="7118"/>
                  <a:pt x="3425" y="6988"/>
                  <a:pt x="3404" y="6780"/>
                </a:cubicBezTo>
                <a:cubicBezTo>
                  <a:pt x="3404" y="6779"/>
                  <a:pt x="3401" y="6773"/>
                  <a:pt x="3401" y="6773"/>
                </a:cubicBezTo>
                <a:cubicBezTo>
                  <a:pt x="3310" y="6907"/>
                  <a:pt x="3080" y="6813"/>
                  <a:pt x="3056" y="6675"/>
                </a:cubicBezTo>
                <a:cubicBezTo>
                  <a:pt x="3056" y="6674"/>
                  <a:pt x="3053" y="6668"/>
                  <a:pt x="3054" y="6668"/>
                </a:cubicBezTo>
                <a:cubicBezTo>
                  <a:pt x="2898" y="6915"/>
                  <a:pt x="2551" y="6921"/>
                  <a:pt x="2270" y="6905"/>
                </a:cubicBezTo>
                <a:cubicBezTo>
                  <a:pt x="2093" y="6894"/>
                  <a:pt x="1952" y="6838"/>
                  <a:pt x="1803" y="6755"/>
                </a:cubicBezTo>
                <a:cubicBezTo>
                  <a:pt x="1698" y="6697"/>
                  <a:pt x="1581" y="6633"/>
                  <a:pt x="1453" y="6638"/>
                </a:cubicBezTo>
                <a:cubicBezTo>
                  <a:pt x="1195" y="6648"/>
                  <a:pt x="464" y="6981"/>
                  <a:pt x="585" y="6477"/>
                </a:cubicBezTo>
                <a:cubicBezTo>
                  <a:pt x="585" y="6477"/>
                  <a:pt x="582" y="6469"/>
                  <a:pt x="582" y="6469"/>
                </a:cubicBezTo>
                <a:cubicBezTo>
                  <a:pt x="315" y="6586"/>
                  <a:pt x="125" y="6316"/>
                  <a:pt x="167" y="6081"/>
                </a:cubicBezTo>
                <a:cubicBezTo>
                  <a:pt x="194" y="5931"/>
                  <a:pt x="365" y="5836"/>
                  <a:pt x="495" y="5762"/>
                </a:cubicBezTo>
                <a:cubicBezTo>
                  <a:pt x="496" y="5762"/>
                  <a:pt x="492" y="5754"/>
                  <a:pt x="492" y="5754"/>
                </a:cubicBezTo>
                <a:cubicBezTo>
                  <a:pt x="374" y="5811"/>
                  <a:pt x="239" y="5847"/>
                  <a:pt x="135" y="5748"/>
                </a:cubicBezTo>
                <a:cubicBezTo>
                  <a:pt x="0" y="5619"/>
                  <a:pt x="33" y="5358"/>
                  <a:pt x="72" y="5196"/>
                </a:cubicBezTo>
                <a:cubicBezTo>
                  <a:pt x="113" y="5031"/>
                  <a:pt x="342" y="4583"/>
                  <a:pt x="580" y="4639"/>
                </a:cubicBezTo>
                <a:cubicBezTo>
                  <a:pt x="580" y="4639"/>
                  <a:pt x="579" y="4631"/>
                  <a:pt x="578" y="4630"/>
                </a:cubicBezTo>
                <a:cubicBezTo>
                  <a:pt x="394" y="4444"/>
                  <a:pt x="304" y="4180"/>
                  <a:pt x="416" y="3946"/>
                </a:cubicBezTo>
                <a:cubicBezTo>
                  <a:pt x="484" y="3804"/>
                  <a:pt x="643" y="3706"/>
                  <a:pt x="765" y="3605"/>
                </a:cubicBezTo>
                <a:cubicBezTo>
                  <a:pt x="766" y="3604"/>
                  <a:pt x="763" y="3598"/>
                  <a:pt x="763" y="3597"/>
                </a:cubicBezTo>
                <a:cubicBezTo>
                  <a:pt x="686" y="3486"/>
                  <a:pt x="593" y="3358"/>
                  <a:pt x="606" y="3221"/>
                </a:cubicBezTo>
                <a:cubicBezTo>
                  <a:pt x="616" y="3118"/>
                  <a:pt x="734" y="3074"/>
                  <a:pt x="827" y="3050"/>
                </a:cubicBezTo>
                <a:cubicBezTo>
                  <a:pt x="828" y="3050"/>
                  <a:pt x="826" y="3042"/>
                  <a:pt x="825" y="3042"/>
                </a:cubicBezTo>
                <a:cubicBezTo>
                  <a:pt x="654" y="2908"/>
                  <a:pt x="450" y="2580"/>
                  <a:pt x="786" y="2528"/>
                </a:cubicBezTo>
                <a:cubicBezTo>
                  <a:pt x="787" y="2528"/>
                  <a:pt x="785" y="2520"/>
                  <a:pt x="784" y="2519"/>
                </a:cubicBezTo>
                <a:cubicBezTo>
                  <a:pt x="685" y="2452"/>
                  <a:pt x="607" y="2369"/>
                  <a:pt x="545" y="2272"/>
                </a:cubicBezTo>
                <a:cubicBezTo>
                  <a:pt x="412" y="2063"/>
                  <a:pt x="519" y="1935"/>
                  <a:pt x="737" y="1906"/>
                </a:cubicBezTo>
                <a:cubicBezTo>
                  <a:pt x="737" y="1906"/>
                  <a:pt x="735" y="1898"/>
                  <a:pt x="734" y="1898"/>
                </a:cubicBezTo>
                <a:cubicBezTo>
                  <a:pt x="401" y="1806"/>
                  <a:pt x="174" y="1668"/>
                  <a:pt x="177" y="1303"/>
                </a:cubicBezTo>
                <a:cubicBezTo>
                  <a:pt x="178" y="1098"/>
                  <a:pt x="306" y="899"/>
                  <a:pt x="462" y="758"/>
                </a:cubicBezTo>
                <a:cubicBezTo>
                  <a:pt x="744" y="504"/>
                  <a:pt x="1255" y="564"/>
                  <a:pt x="1534" y="789"/>
                </a:cubicBezTo>
                <a:cubicBezTo>
                  <a:pt x="1533" y="788"/>
                  <a:pt x="1534" y="782"/>
                  <a:pt x="1532" y="780"/>
                </a:cubicBezTo>
              </a:path>
            </a:pathLst>
          </a:custGeom>
          <a:solidFill>
            <a:schemeClr val="bg1"/>
          </a:solidFill>
          <a:ln w="12700">
            <a:solidFill>
              <a:srgbClr val="53B5E7"/>
            </a:solid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pic>
        <p:nvPicPr>
          <p:cNvPr id="7" name="Picture 6">
            <a:extLst>
              <a:ext uri="{FF2B5EF4-FFF2-40B4-BE49-F238E27FC236}">
                <a16:creationId xmlns:a16="http://schemas.microsoft.com/office/drawing/2014/main" id="{A485DFAF-6DC8-1469-39AC-AAEAA422F551}"/>
              </a:ext>
            </a:extLst>
          </p:cNvPr>
          <p:cNvPicPr>
            <a:picLocks noChangeAspect="1"/>
          </p:cNvPicPr>
          <p:nvPr/>
        </p:nvPicPr>
        <p:blipFill>
          <a:blip r:embed="rId9"/>
          <a:stretch>
            <a:fillRect/>
          </a:stretch>
        </p:blipFill>
        <p:spPr>
          <a:xfrm>
            <a:off x="3099542" y="308206"/>
            <a:ext cx="6322100" cy="944962"/>
          </a:xfrm>
          <a:prstGeom prst="rect">
            <a:avLst/>
          </a:prstGeom>
        </p:spPr>
      </p:pic>
      <p:sp>
        <p:nvSpPr>
          <p:cNvPr id="9" name="TextBox 8">
            <a:extLst>
              <a:ext uri="{FF2B5EF4-FFF2-40B4-BE49-F238E27FC236}">
                <a16:creationId xmlns:a16="http://schemas.microsoft.com/office/drawing/2014/main" id="{C7799149-BCFC-E69A-0308-0DF9A2D1E0E2}"/>
              </a:ext>
            </a:extLst>
          </p:cNvPr>
          <p:cNvSpPr txBox="1"/>
          <p:nvPr/>
        </p:nvSpPr>
        <p:spPr>
          <a:xfrm>
            <a:off x="1393370" y="1839685"/>
            <a:ext cx="6749143" cy="2677656"/>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Một tình bạn đẹp là một tình bạn dựa trên sự chân thành, thấu hiểu, và sẻ chia. Những người bạn tốt sẽ luôn ở bên cạnh ta, giúp đỡ ta trong lúc khó khăn, và chia sẻ niềm vui với ta trong những lúc vui vẻ.</a:t>
            </a:r>
          </a:p>
        </p:txBody>
      </p:sp>
      <p:sp>
        <p:nvSpPr>
          <p:cNvPr id="11" name="Freeform 2">
            <a:extLst>
              <a:ext uri="{FF2B5EF4-FFF2-40B4-BE49-F238E27FC236}">
                <a16:creationId xmlns:a16="http://schemas.microsoft.com/office/drawing/2014/main" id="{32008DF3-A98B-5602-151C-AFECBEF330D7}"/>
              </a:ext>
            </a:extLst>
          </p:cNvPr>
          <p:cNvSpPr/>
          <p:nvPr/>
        </p:nvSpPr>
        <p:spPr>
          <a:xfrm>
            <a:off x="8773886" y="3755570"/>
            <a:ext cx="3418114" cy="3102429"/>
          </a:xfrm>
          <a:custGeom>
            <a:avLst/>
            <a:gdLst/>
            <a:ahLst/>
            <a:cxnLst/>
            <a:rect l="l" t="t" r="r" b="b"/>
            <a:pathLst>
              <a:path w="9131318" h="8229600">
                <a:moveTo>
                  <a:pt x="0" y="0"/>
                </a:moveTo>
                <a:lnTo>
                  <a:pt x="9131317" y="0"/>
                </a:lnTo>
                <a:lnTo>
                  <a:pt x="9131317"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407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a:t>
              </a: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ọc đúng ngữ điệu: </a:t>
              </a:r>
              <a:r>
                <a:rPr kumimoji="0" lang="vi-VN" sz="40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nhấn giọng ở những từ ngữ nêu giá trị của hạt gạo và những khó khăn, vất vả mà người nông dân phải trải qua trong quá trìmh sản xuất lúa gạo.</a:t>
              </a:r>
              <a:endParaRPr kumimoji="0" lang="en-US" sz="40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Lần ấy tôi học được rằng là bạn bè đích thực, ta sẽ đặt bạn trong tim nhưng không buộc họ luôn ở bên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0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9517016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3"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3"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7"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8"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1"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5" name="Picture 4" descr="A child and child planting a plant&#10;&#10;Description automatically generated">
            <a:extLst>
              <a:ext uri="{FF2B5EF4-FFF2-40B4-BE49-F238E27FC236}">
                <a16:creationId xmlns:a16="http://schemas.microsoft.com/office/drawing/2014/main" id="{F81C275D-E622-2FD5-23B2-7AEE6BCB1EF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33725" y="1943099"/>
            <a:ext cx="5448301" cy="5448301"/>
          </a:xfrm>
          <a:prstGeom prst="rect">
            <a:avLst/>
          </a:prstGeom>
        </p:spPr>
      </p:pic>
      <p:pic>
        <p:nvPicPr>
          <p:cNvPr id="9" name="Picture 8">
            <a:extLst>
              <a:ext uri="{FF2B5EF4-FFF2-40B4-BE49-F238E27FC236}">
                <a16:creationId xmlns:a16="http://schemas.microsoft.com/office/drawing/2014/main" id="{5FB75963-AD50-2855-4221-CE2D85A8DF0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5233" y="522514"/>
            <a:ext cx="14851862" cy="3582125"/>
          </a:xfrm>
          <a:prstGeom prst="rect">
            <a:avLst/>
          </a:prstGeom>
        </p:spPr>
      </p:pic>
    </p:spTree>
    <p:extLst>
      <p:ext uri="{BB962C8B-B14F-4D97-AF65-F5344CB8AC3E}">
        <p14:creationId xmlns:p14="http://schemas.microsoft.com/office/powerpoint/2010/main" val="1019665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ạn thân phải thế! - Chun Chin - Nhạc thiếu nhi vui nhộn 2020">
            <a:hlinkClick r:id="" action="ppaction://media"/>
            <a:extLst>
              <a:ext uri="{FF2B5EF4-FFF2-40B4-BE49-F238E27FC236}">
                <a16:creationId xmlns:a16="http://schemas.microsoft.com/office/drawing/2014/main" id="{6C57033C-D458-630D-0052-C5B6EAFDCCE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9698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37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550"/>
              <a:ext cx="18785" cy="9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grpSp>
        <p:nvGrpSpPr>
          <p:cNvPr id="4" name="Group 3">
            <a:extLst>
              <a:ext uri="{FF2B5EF4-FFF2-40B4-BE49-F238E27FC236}">
                <a16:creationId xmlns:a16="http://schemas.microsoft.com/office/drawing/2014/main" id="{09E89DC9-2E9D-B975-4AD2-79CB39990284}"/>
              </a:ext>
            </a:extLst>
          </p:cNvPr>
          <p:cNvGrpSpPr/>
          <p:nvPr/>
        </p:nvGrpSpPr>
        <p:grpSpPr>
          <a:xfrm>
            <a:off x="497221" y="1324709"/>
            <a:ext cx="8980050" cy="3530320"/>
            <a:chOff x="2311446" y="515697"/>
            <a:chExt cx="7878725" cy="2355295"/>
          </a:xfrm>
        </p:grpSpPr>
        <p:grpSp>
          <p:nvGrpSpPr>
            <p:cNvPr id="6" name="组合 31">
              <a:extLst>
                <a:ext uri="{FF2B5EF4-FFF2-40B4-BE49-F238E27FC236}">
                  <a16:creationId xmlns:a16="http://schemas.microsoft.com/office/drawing/2014/main" id="{44FEC5C2-2F51-A0D3-D306-703B3298EDFC}"/>
                </a:ext>
              </a:extLst>
            </p:cNvPr>
            <p:cNvGrpSpPr/>
            <p:nvPr/>
          </p:nvGrpSpPr>
          <p:grpSpPr>
            <a:xfrm>
              <a:off x="2311446" y="515697"/>
              <a:ext cx="7878725" cy="1916171"/>
              <a:chOff x="1170783" y="3106171"/>
              <a:chExt cx="3732505" cy="1136153"/>
            </a:xfrm>
            <a:effectLst>
              <a:outerShdw blurRad="254000" sx="102000" sy="102000" algn="ctr" rotWithShape="0">
                <a:prstClr val="black">
                  <a:alpha val="25000"/>
                </a:prstClr>
              </a:outerShdw>
            </a:effectLst>
          </p:grpSpPr>
          <p:sp>
            <p:nvSpPr>
              <p:cNvPr id="10" name="圆角矩形 32">
                <a:extLst>
                  <a:ext uri="{FF2B5EF4-FFF2-40B4-BE49-F238E27FC236}">
                    <a16:creationId xmlns:a16="http://schemas.microsoft.com/office/drawing/2014/main" id="{F4C8FF61-FBDE-89FA-A8C0-6084E3B82FE5}"/>
                  </a:ext>
                </a:extLst>
              </p:cNvPr>
              <p:cNvSpPr/>
              <p:nvPr/>
            </p:nvSpPr>
            <p:spPr>
              <a:xfrm>
                <a:off x="1170783" y="3106171"/>
                <a:ext cx="373250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思源黑体 CN"/>
                  <a:cs typeface="+mn-cs"/>
                </a:endParaRPr>
              </a:p>
            </p:txBody>
          </p:sp>
          <p:sp>
            <p:nvSpPr>
              <p:cNvPr id="15" name="圆角矩形 33">
                <a:extLst>
                  <a:ext uri="{FF2B5EF4-FFF2-40B4-BE49-F238E27FC236}">
                    <a16:creationId xmlns:a16="http://schemas.microsoft.com/office/drawing/2014/main" id="{AA89C249-9254-156E-C3AA-5DDA886B290E}"/>
                  </a:ext>
                </a:extLst>
              </p:cNvPr>
              <p:cNvSpPr/>
              <p:nvPr/>
            </p:nvSpPr>
            <p:spPr>
              <a:xfrm>
                <a:off x="1262829" y="3225158"/>
                <a:ext cx="3548412" cy="914126"/>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思源黑体 CN"/>
                  <a:cs typeface="+mn-cs"/>
                </a:endParaRPr>
              </a:p>
            </p:txBody>
          </p:sp>
        </p:grpSp>
        <p:sp>
          <p:nvSpPr>
            <p:cNvPr id="8" name="TextBox 7">
              <a:extLst>
                <a:ext uri="{FF2B5EF4-FFF2-40B4-BE49-F238E27FC236}">
                  <a16:creationId xmlns:a16="http://schemas.microsoft.com/office/drawing/2014/main" id="{B2E59992-B269-85E2-77FC-A28B42D63878}"/>
                </a:ext>
              </a:extLst>
            </p:cNvPr>
            <p:cNvSpPr txBox="1"/>
            <p:nvPr/>
          </p:nvSpPr>
          <p:spPr>
            <a:xfrm>
              <a:off x="2505741" y="890154"/>
              <a:ext cx="7536143" cy="198083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rPr>
                <a:t>Qua bài học ngày hôm nay và bài hát em vừa nghe, em hãy nêu cảm nghĩ của mình về tình bạn?</a:t>
              </a:r>
              <a:endParaRPr kumimoji="0" lang="en-US" sz="4000" b="1" i="0" u="none" strike="noStrike" kern="1200" cap="none" spc="0" normalizeH="0" baseline="0" noProof="0" dirty="0">
                <a:ln>
                  <a:noFill/>
                </a:ln>
                <a:solidFill>
                  <a:srgbClr val="127366"/>
                </a:solidFill>
                <a:effectLst/>
                <a:uLnTx/>
                <a:uFillTx/>
                <a:latin typeface="Cambria" panose="02040503050406030204" pitchFamily="18" charset="0"/>
                <a:ea typeface="+mn-ea"/>
                <a:cs typeface="+mn-cs"/>
              </a:endParaRPr>
            </a:p>
          </p:txBody>
        </p:sp>
      </p:grpSp>
      <p:pic>
        <p:nvPicPr>
          <p:cNvPr id="18" name="Picture 17" descr="A cartoon of a child holding a pointer&#10;&#10;Description automatically generated">
            <a:extLst>
              <a:ext uri="{FF2B5EF4-FFF2-40B4-BE49-F238E27FC236}">
                <a16:creationId xmlns:a16="http://schemas.microsoft.com/office/drawing/2014/main" id="{32ED125C-3BBE-FFB7-12FD-FC7551F1710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92465" y="2064492"/>
            <a:ext cx="3889584" cy="4434971"/>
          </a:xfrm>
          <a:prstGeom prst="rect">
            <a:avLst/>
          </a:prstGeom>
        </p:spPr>
      </p:pic>
    </p:spTree>
    <p:extLst>
      <p:ext uri="{BB962C8B-B14F-4D97-AF65-F5344CB8AC3E}">
        <p14:creationId xmlns:p14="http://schemas.microsoft.com/office/powerpoint/2010/main" val="236031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A6666-0700-4E9B-97FD-1E30F78B745E}"/>
              </a:ext>
            </a:extLst>
          </p:cNvPr>
          <p:cNvPicPr>
            <a:picLocks noChangeAspect="1"/>
          </p:cNvPicPr>
          <p:nvPr/>
        </p:nvPicPr>
        <p:blipFill>
          <a:blip r:embed="rId3"/>
          <a:stretch>
            <a:fillRect/>
          </a:stretch>
        </p:blipFill>
        <p:spPr>
          <a:xfrm>
            <a:off x="-461392" y="213975"/>
            <a:ext cx="11913128" cy="6701134"/>
          </a:xfrm>
          <a:prstGeom prst="rect">
            <a:avLst/>
          </a:prstGeom>
        </p:spPr>
      </p:pic>
      <p:pic>
        <p:nvPicPr>
          <p:cNvPr id="6" name="Picture 8" descr="Combo TripU 3N2Ä Novotel PhÃº Quá»c">
            <a:extLst>
              <a:ext uri="{FF2B5EF4-FFF2-40B4-BE49-F238E27FC236}">
                <a16:creationId xmlns:a16="http://schemas.microsoft.com/office/drawing/2014/main" id="{DAB4BC2B-9B1C-4AD4-8ACF-4E1252EBCF9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7" name="Picture 6" descr="MÃ¡y Äiá»n giáº£i 03">
            <a:extLst>
              <a:ext uri="{FF2B5EF4-FFF2-40B4-BE49-F238E27FC236}">
                <a16:creationId xmlns:a16="http://schemas.microsoft.com/office/drawing/2014/main" id="{07303F1B-789B-4287-ABFE-05B2A587159F}"/>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8" name="Picture 6" descr="MÃ¡y Äiá»n giáº£i 03">
            <a:extLst>
              <a:ext uri="{FF2B5EF4-FFF2-40B4-BE49-F238E27FC236}">
                <a16:creationId xmlns:a16="http://schemas.microsoft.com/office/drawing/2014/main" id="{A4F3B0FA-C8D2-4573-9033-54EDD1EAE38F}"/>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2" descr="[crop output image]">
            <a:extLst>
              <a:ext uri="{FF2B5EF4-FFF2-40B4-BE49-F238E27FC236}">
                <a16:creationId xmlns:a16="http://schemas.microsoft.com/office/drawing/2014/main" id="{4527A01F-8DFE-400B-B20A-F336EAE2367E}"/>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992" y="5510859"/>
            <a:ext cx="1721007" cy="137680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0" name="Picture 6" descr="MÃ¡y Äiá»n giáº£i 03">
            <a:extLst>
              <a:ext uri="{FF2B5EF4-FFF2-40B4-BE49-F238E27FC236}">
                <a16:creationId xmlns:a16="http://schemas.microsoft.com/office/drawing/2014/main" id="{71271965-74F8-4CAE-85A2-990BEB90E989}"/>
              </a:ext>
            </a:extLst>
          </p:cNvPr>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608813" y="5528685"/>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5EE02D2-DAFD-4560-82D0-E8E7994CC2A4}"/>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Picture 6" descr="MÃ¡y Äiá»n giáº£i 03">
            <a:extLst>
              <a:ext uri="{FF2B5EF4-FFF2-40B4-BE49-F238E27FC236}">
                <a16:creationId xmlns:a16="http://schemas.microsoft.com/office/drawing/2014/main" id="{F0420656-0883-4028-9981-A5AA3A04CB40}"/>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19919" y="545615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FC74226-22BE-4674-9A29-7C2C135041DC}"/>
              </a:ext>
            </a:extLst>
          </p:cNvPr>
          <p:cNvPicPr>
            <a:picLocks noChangeAspect="1"/>
          </p:cNvPicPr>
          <p:nvPr/>
        </p:nvPicPr>
        <p:blipFill>
          <a:blip r:embed="rId7"/>
          <a:stretch>
            <a:fillRect/>
          </a:stretch>
        </p:blipFill>
        <p:spPr>
          <a:xfrm>
            <a:off x="2786044" y="449327"/>
            <a:ext cx="7449958" cy="1774090"/>
          </a:xfrm>
          <a:prstGeom prst="rect">
            <a:avLst/>
          </a:prstGeom>
        </p:spPr>
      </p:pic>
      <p:sp>
        <p:nvSpPr>
          <p:cNvPr id="3" name="TextBox 2">
            <a:extLst>
              <a:ext uri="{FF2B5EF4-FFF2-40B4-BE49-F238E27FC236}">
                <a16:creationId xmlns:a16="http://schemas.microsoft.com/office/drawing/2014/main" id="{FD37830E-D267-C6F8-53DE-3BB2107EE07D}"/>
              </a:ext>
            </a:extLst>
          </p:cNvPr>
          <p:cNvSpPr txBox="1"/>
          <p:nvPr/>
        </p:nvSpPr>
        <p:spPr>
          <a:xfrm>
            <a:off x="3638549" y="1885950"/>
            <a:ext cx="6048375" cy="2308324"/>
          </a:xfrm>
          <a:prstGeom prst="rect">
            <a:avLst/>
          </a:prstGeom>
          <a:noFill/>
        </p:spPr>
        <p:txBody>
          <a:bodyPr wrap="square" rtlCol="0">
            <a:spAutoFit/>
          </a:bodyPr>
          <a:lstStyle/>
          <a:p>
            <a:pPr algn="just"/>
            <a:r>
              <a:rPr lang="en-US" sz="3600" b="1" dirty="0" err="1">
                <a:solidFill>
                  <a:schemeClr val="bg1"/>
                </a:solidFill>
              </a:rPr>
              <a:t>Hãy</a:t>
            </a:r>
            <a:r>
              <a:rPr lang="en-US" sz="3600" b="1" dirty="0">
                <a:solidFill>
                  <a:schemeClr val="bg1"/>
                </a:solidFill>
              </a:rPr>
              <a:t> </a:t>
            </a:r>
            <a:r>
              <a:rPr lang="en-US" sz="3600" b="1" dirty="0" err="1">
                <a:solidFill>
                  <a:schemeClr val="bg1"/>
                </a:solidFill>
              </a:rPr>
              <a:t>quan</a:t>
            </a:r>
            <a:r>
              <a:rPr lang="en-US" sz="3600" b="1" dirty="0">
                <a:solidFill>
                  <a:schemeClr val="bg1"/>
                </a:solidFill>
              </a:rPr>
              <a:t> </a:t>
            </a:r>
            <a:r>
              <a:rPr lang="en-US" sz="3600" b="1" dirty="0" err="1">
                <a:solidFill>
                  <a:schemeClr val="bg1"/>
                </a:solidFill>
              </a:rPr>
              <a:t>sát</a:t>
            </a:r>
            <a:r>
              <a:rPr lang="en-US" sz="3600" b="1" dirty="0">
                <a:solidFill>
                  <a:schemeClr val="bg1"/>
                </a:solidFill>
              </a:rPr>
              <a:t> </a:t>
            </a:r>
            <a:r>
              <a:rPr lang="en-US" sz="3600" b="1" dirty="0" err="1">
                <a:solidFill>
                  <a:schemeClr val="bg1"/>
                </a:solidFill>
              </a:rPr>
              <a:t>và</a:t>
            </a:r>
            <a:r>
              <a:rPr lang="en-US" sz="3600" b="1" dirty="0">
                <a:solidFill>
                  <a:schemeClr val="bg1"/>
                </a:solidFill>
              </a:rPr>
              <a:t> </a:t>
            </a:r>
            <a:r>
              <a:rPr lang="en-US" sz="3600" b="1" dirty="0" err="1">
                <a:solidFill>
                  <a:schemeClr val="bg1"/>
                </a:solidFill>
              </a:rPr>
              <a:t>gọi</a:t>
            </a:r>
            <a:r>
              <a:rPr lang="en-US" sz="3600" b="1" dirty="0">
                <a:solidFill>
                  <a:schemeClr val="bg1"/>
                </a:solidFill>
              </a:rPr>
              <a:t> </a:t>
            </a:r>
            <a:r>
              <a:rPr lang="en-US" sz="3600" b="1" dirty="0" err="1">
                <a:solidFill>
                  <a:schemeClr val="bg1"/>
                </a:solidFill>
              </a:rPr>
              <a:t>đúng</a:t>
            </a:r>
            <a:r>
              <a:rPr lang="en-US" sz="3600" b="1" dirty="0">
                <a:solidFill>
                  <a:schemeClr val="bg1"/>
                </a:solidFill>
              </a:rPr>
              <a:t> </a:t>
            </a:r>
            <a:r>
              <a:rPr lang="en-US" sz="3600" b="1" dirty="0" err="1">
                <a:solidFill>
                  <a:schemeClr val="bg1"/>
                </a:solidFill>
              </a:rPr>
              <a:t>tên</a:t>
            </a:r>
            <a:r>
              <a:rPr lang="en-US" sz="3600" b="1" dirty="0">
                <a:solidFill>
                  <a:schemeClr val="bg1"/>
                </a:solidFill>
              </a:rPr>
              <a:t> </a:t>
            </a:r>
            <a:r>
              <a:rPr lang="nl-NL" sz="3600" b="1" dirty="0">
                <a:solidFill>
                  <a:schemeClr val="bg1"/>
                </a:solidFill>
                <a:effectLst/>
                <a:latin typeface="Calibri" panose="020F0502020204030204" pitchFamily="34" charset="0"/>
                <a:ea typeface="Calibri" panose="020F0502020204030204" pitchFamily="34" charset="0"/>
              </a:rPr>
              <a:t>vật liệu và dụng cụ trồng hoa, cây cảnh để giành được những món quà hấp dẫn.</a:t>
            </a:r>
            <a:endParaRPr lang="en-US" sz="3600" b="1" dirty="0">
              <a:solidFill>
                <a:schemeClr val="bg1"/>
              </a:solidFill>
            </a:endParaRPr>
          </a:p>
        </p:txBody>
      </p:sp>
    </p:spTree>
    <p:extLst>
      <p:ext uri="{BB962C8B-B14F-4D97-AF65-F5344CB8AC3E}">
        <p14:creationId xmlns:p14="http://schemas.microsoft.com/office/powerpoint/2010/main" val="1252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0DFD7"/>
        </a:solidFill>
        <a:effectLst/>
      </p:bgPr>
    </p:bg>
    <p:spTree>
      <p:nvGrpSpPr>
        <p:cNvPr id="1" name=""/>
        <p:cNvGrpSpPr/>
        <p:nvPr/>
      </p:nvGrpSpPr>
      <p:grpSpPr>
        <a:xfrm>
          <a:off x="0" y="0"/>
          <a:ext cx="0" cy="0"/>
          <a:chOff x="0" y="0"/>
          <a:chExt cx="0" cy="0"/>
        </a:xfrm>
      </p:grpSpPr>
      <p:pic>
        <p:nvPicPr>
          <p:cNvPr id="3" name="图片 2" descr="组 7"/>
          <p:cNvPicPr>
            <a:picLocks noChangeAspect="1"/>
          </p:cNvPicPr>
          <p:nvPr/>
        </p:nvPicPr>
        <p:blipFill>
          <a:blip r:embed="rId3"/>
          <a:stretch>
            <a:fillRect/>
          </a:stretch>
        </p:blipFill>
        <p:spPr>
          <a:xfrm rot="16200000" flipH="1">
            <a:off x="2667635" y="-2667635"/>
            <a:ext cx="6856730" cy="12192000"/>
          </a:xfrm>
          <a:prstGeom prst="rect">
            <a:avLst/>
          </a:prstGeom>
        </p:spPr>
      </p:pic>
      <p:pic>
        <p:nvPicPr>
          <p:cNvPr id="5" name="图片 4" descr="组 9"/>
          <p:cNvPicPr>
            <a:picLocks noChangeAspect="1"/>
          </p:cNvPicPr>
          <p:nvPr/>
        </p:nvPicPr>
        <p:blipFill>
          <a:blip r:embed="rId4"/>
          <a:srcRect t="53912"/>
          <a:stretch>
            <a:fillRect/>
          </a:stretch>
        </p:blipFill>
        <p:spPr>
          <a:xfrm>
            <a:off x="0" y="1544320"/>
            <a:ext cx="4370070" cy="5271135"/>
          </a:xfrm>
          <a:prstGeom prst="rect">
            <a:avLst/>
          </a:prstGeom>
        </p:spPr>
      </p:pic>
      <p:pic>
        <p:nvPicPr>
          <p:cNvPr id="37" name="图片 36" descr="图层 79 副本"/>
          <p:cNvPicPr>
            <a:picLocks noChangeAspect="1"/>
          </p:cNvPicPr>
          <p:nvPr/>
        </p:nvPicPr>
        <p:blipFill>
          <a:blip r:embed="rId5"/>
          <a:stretch>
            <a:fillRect/>
          </a:stretch>
        </p:blipFill>
        <p:spPr>
          <a:xfrm flipH="1" flipV="1">
            <a:off x="-6985" y="7620"/>
            <a:ext cx="4342765" cy="2937510"/>
          </a:xfrm>
          <a:prstGeom prst="rect">
            <a:avLst/>
          </a:prstGeom>
        </p:spPr>
      </p:pic>
      <p:sp>
        <p:nvSpPr>
          <p:cNvPr id="2" name="任意多边形: 形状 59">
            <a:extLst>
              <a:ext uri="{FF2B5EF4-FFF2-40B4-BE49-F238E27FC236}">
                <a16:creationId xmlns:a16="http://schemas.microsoft.com/office/drawing/2014/main" id="{26533505-E437-6B29-825A-A6B0021F6A8B}"/>
              </a:ext>
            </a:extLst>
          </p:cNvPr>
          <p:cNvSpPr/>
          <p:nvPr/>
        </p:nvSpPr>
        <p:spPr>
          <a:xfrm>
            <a:off x="2034429" y="770562"/>
            <a:ext cx="8069955" cy="3617682"/>
          </a:xfrm>
          <a:custGeom>
            <a:avLst/>
            <a:gdLst>
              <a:gd name="connsiteX0" fmla="*/ 5337454 w 6062639"/>
              <a:gd name="connsiteY0" fmla="*/ 1389890 h 2153651"/>
              <a:gd name="connsiteX1" fmla="*/ 5337454 w 6062639"/>
              <a:gd name="connsiteY1" fmla="*/ 1409787 h 2153651"/>
              <a:gd name="connsiteX2" fmla="*/ 5349512 w 6062639"/>
              <a:gd name="connsiteY2" fmla="*/ 1399839 h 2153651"/>
              <a:gd name="connsiteX3" fmla="*/ 5337454 w 6062639"/>
              <a:gd name="connsiteY3" fmla="*/ 743863 h 2153651"/>
              <a:gd name="connsiteX4" fmla="*/ 5337454 w 6062639"/>
              <a:gd name="connsiteY4" fmla="*/ 763760 h 2153651"/>
              <a:gd name="connsiteX5" fmla="*/ 5349512 w 6062639"/>
              <a:gd name="connsiteY5" fmla="*/ 753812 h 2153651"/>
              <a:gd name="connsiteX6" fmla="*/ 430798 w 6062639"/>
              <a:gd name="connsiteY6" fmla="*/ 0 h 2153651"/>
              <a:gd name="connsiteX7" fmla="*/ 735418 w 6062639"/>
              <a:gd name="connsiteY7" fmla="*/ 126179 h 2153651"/>
              <a:gd name="connsiteX8" fmla="*/ 755863 w 6062639"/>
              <a:gd name="connsiteY8" fmla="*/ 150958 h 2153651"/>
              <a:gd name="connsiteX9" fmla="*/ 776308 w 6062639"/>
              <a:gd name="connsiteY9" fmla="*/ 126178 h 2153651"/>
              <a:gd name="connsiteX10" fmla="*/ 1080928 w 6062639"/>
              <a:gd name="connsiteY10" fmla="*/ 0 h 2153651"/>
              <a:gd name="connsiteX11" fmla="*/ 1385548 w 6062639"/>
              <a:gd name="connsiteY11" fmla="*/ 126179 h 2153651"/>
              <a:gd name="connsiteX12" fmla="*/ 1405993 w 6062639"/>
              <a:gd name="connsiteY12" fmla="*/ 150958 h 2153651"/>
              <a:gd name="connsiteX13" fmla="*/ 1426438 w 6062639"/>
              <a:gd name="connsiteY13" fmla="*/ 126178 h 2153651"/>
              <a:gd name="connsiteX14" fmla="*/ 1731058 w 6062639"/>
              <a:gd name="connsiteY14" fmla="*/ 0 h 2153651"/>
              <a:gd name="connsiteX15" fmla="*/ 2035678 w 6062639"/>
              <a:gd name="connsiteY15" fmla="*/ 126179 h 2153651"/>
              <a:gd name="connsiteX16" fmla="*/ 2056123 w 6062639"/>
              <a:gd name="connsiteY16" fmla="*/ 150958 h 2153651"/>
              <a:gd name="connsiteX17" fmla="*/ 2076568 w 6062639"/>
              <a:gd name="connsiteY17" fmla="*/ 126178 h 2153651"/>
              <a:gd name="connsiteX18" fmla="*/ 2381188 w 6062639"/>
              <a:gd name="connsiteY18" fmla="*/ 0 h 2153651"/>
              <a:gd name="connsiteX19" fmla="*/ 2685808 w 6062639"/>
              <a:gd name="connsiteY19" fmla="*/ 126179 h 2153651"/>
              <a:gd name="connsiteX20" fmla="*/ 2706253 w 6062639"/>
              <a:gd name="connsiteY20" fmla="*/ 150958 h 2153651"/>
              <a:gd name="connsiteX21" fmla="*/ 2726698 w 6062639"/>
              <a:gd name="connsiteY21" fmla="*/ 126178 h 2153651"/>
              <a:gd name="connsiteX22" fmla="*/ 3031318 w 6062639"/>
              <a:gd name="connsiteY22" fmla="*/ 0 h 2153651"/>
              <a:gd name="connsiteX23" fmla="*/ 3335938 w 6062639"/>
              <a:gd name="connsiteY23" fmla="*/ 126179 h 2153651"/>
              <a:gd name="connsiteX24" fmla="*/ 3356383 w 6062639"/>
              <a:gd name="connsiteY24" fmla="*/ 150958 h 2153651"/>
              <a:gd name="connsiteX25" fmla="*/ 3376828 w 6062639"/>
              <a:gd name="connsiteY25" fmla="*/ 126178 h 2153651"/>
              <a:gd name="connsiteX26" fmla="*/ 3681448 w 6062639"/>
              <a:gd name="connsiteY26" fmla="*/ 0 h 2153651"/>
              <a:gd name="connsiteX27" fmla="*/ 3986068 w 6062639"/>
              <a:gd name="connsiteY27" fmla="*/ 126179 h 2153651"/>
              <a:gd name="connsiteX28" fmla="*/ 4006513 w 6062639"/>
              <a:gd name="connsiteY28" fmla="*/ 150958 h 2153651"/>
              <a:gd name="connsiteX29" fmla="*/ 4026958 w 6062639"/>
              <a:gd name="connsiteY29" fmla="*/ 126178 h 2153651"/>
              <a:gd name="connsiteX30" fmla="*/ 4331578 w 6062639"/>
              <a:gd name="connsiteY30" fmla="*/ 0 h 2153651"/>
              <a:gd name="connsiteX31" fmla="*/ 4636198 w 6062639"/>
              <a:gd name="connsiteY31" fmla="*/ 126179 h 2153651"/>
              <a:gd name="connsiteX32" fmla="*/ 4656643 w 6062639"/>
              <a:gd name="connsiteY32" fmla="*/ 150958 h 2153651"/>
              <a:gd name="connsiteX33" fmla="*/ 4677088 w 6062639"/>
              <a:gd name="connsiteY33" fmla="*/ 126178 h 2153651"/>
              <a:gd name="connsiteX34" fmla="*/ 4981708 w 6062639"/>
              <a:gd name="connsiteY34" fmla="*/ 0 h 2153651"/>
              <a:gd name="connsiteX35" fmla="*/ 5286328 w 6062639"/>
              <a:gd name="connsiteY35" fmla="*/ 126179 h 2153651"/>
              <a:gd name="connsiteX36" fmla="*/ 5306774 w 6062639"/>
              <a:gd name="connsiteY36" fmla="*/ 150959 h 2153651"/>
              <a:gd name="connsiteX37" fmla="*/ 5327221 w 6062639"/>
              <a:gd name="connsiteY37" fmla="*/ 126178 h 2153651"/>
              <a:gd name="connsiteX38" fmla="*/ 5631841 w 6062639"/>
              <a:gd name="connsiteY38" fmla="*/ 0 h 2153651"/>
              <a:gd name="connsiteX39" fmla="*/ 6062639 w 6062639"/>
              <a:gd name="connsiteY39" fmla="*/ 430799 h 2153651"/>
              <a:gd name="connsiteX40" fmla="*/ 5936461 w 6062639"/>
              <a:gd name="connsiteY40" fmla="*/ 735420 h 2153651"/>
              <a:gd name="connsiteX41" fmla="*/ 5914169 w 6062639"/>
              <a:gd name="connsiteY41" fmla="*/ 753812 h 2153651"/>
              <a:gd name="connsiteX42" fmla="*/ 5936460 w 6062639"/>
              <a:gd name="connsiteY42" fmla="*/ 772204 h 2153651"/>
              <a:gd name="connsiteX43" fmla="*/ 6062638 w 6062639"/>
              <a:gd name="connsiteY43" fmla="*/ 1076825 h 2153651"/>
              <a:gd name="connsiteX44" fmla="*/ 5936460 w 6062639"/>
              <a:gd name="connsiteY44" fmla="*/ 1381446 h 2153651"/>
              <a:gd name="connsiteX45" fmla="*/ 5914168 w 6062639"/>
              <a:gd name="connsiteY45" fmla="*/ 1399839 h 2153651"/>
              <a:gd name="connsiteX46" fmla="*/ 5936460 w 6062639"/>
              <a:gd name="connsiteY46" fmla="*/ 1418231 h 2153651"/>
              <a:gd name="connsiteX47" fmla="*/ 6062638 w 6062639"/>
              <a:gd name="connsiteY47" fmla="*/ 1722852 h 2153651"/>
              <a:gd name="connsiteX48" fmla="*/ 5631840 w 6062639"/>
              <a:gd name="connsiteY48" fmla="*/ 2153651 h 2153651"/>
              <a:gd name="connsiteX49" fmla="*/ 5327220 w 6062639"/>
              <a:gd name="connsiteY49" fmla="*/ 2027473 h 2153651"/>
              <a:gd name="connsiteX50" fmla="*/ 5306774 w 6062639"/>
              <a:gd name="connsiteY50" fmla="*/ 2002692 h 2153651"/>
              <a:gd name="connsiteX51" fmla="*/ 5286328 w 6062639"/>
              <a:gd name="connsiteY51" fmla="*/ 2027473 h 2153651"/>
              <a:gd name="connsiteX52" fmla="*/ 4981708 w 6062639"/>
              <a:gd name="connsiteY52" fmla="*/ 2153651 h 2153651"/>
              <a:gd name="connsiteX53" fmla="*/ 4677088 w 6062639"/>
              <a:gd name="connsiteY53" fmla="*/ 2027473 h 2153651"/>
              <a:gd name="connsiteX54" fmla="*/ 4656643 w 6062639"/>
              <a:gd name="connsiteY54" fmla="*/ 2002694 h 2153651"/>
              <a:gd name="connsiteX55" fmla="*/ 4636198 w 6062639"/>
              <a:gd name="connsiteY55" fmla="*/ 2027473 h 2153651"/>
              <a:gd name="connsiteX56" fmla="*/ 4331578 w 6062639"/>
              <a:gd name="connsiteY56" fmla="*/ 2153651 h 2153651"/>
              <a:gd name="connsiteX57" fmla="*/ 4026958 w 6062639"/>
              <a:gd name="connsiteY57" fmla="*/ 2027473 h 2153651"/>
              <a:gd name="connsiteX58" fmla="*/ 4006513 w 6062639"/>
              <a:gd name="connsiteY58" fmla="*/ 2002694 h 2153651"/>
              <a:gd name="connsiteX59" fmla="*/ 3986068 w 6062639"/>
              <a:gd name="connsiteY59" fmla="*/ 2027473 h 2153651"/>
              <a:gd name="connsiteX60" fmla="*/ 3681448 w 6062639"/>
              <a:gd name="connsiteY60" fmla="*/ 2153651 h 2153651"/>
              <a:gd name="connsiteX61" fmla="*/ 3376828 w 6062639"/>
              <a:gd name="connsiteY61" fmla="*/ 2027473 h 2153651"/>
              <a:gd name="connsiteX62" fmla="*/ 3356383 w 6062639"/>
              <a:gd name="connsiteY62" fmla="*/ 2002694 h 2153651"/>
              <a:gd name="connsiteX63" fmla="*/ 3335938 w 6062639"/>
              <a:gd name="connsiteY63" fmla="*/ 2027473 h 2153651"/>
              <a:gd name="connsiteX64" fmla="*/ 3031318 w 6062639"/>
              <a:gd name="connsiteY64" fmla="*/ 2153651 h 2153651"/>
              <a:gd name="connsiteX65" fmla="*/ 2726698 w 6062639"/>
              <a:gd name="connsiteY65" fmla="*/ 2027473 h 2153651"/>
              <a:gd name="connsiteX66" fmla="*/ 2706253 w 6062639"/>
              <a:gd name="connsiteY66" fmla="*/ 2002694 h 2153651"/>
              <a:gd name="connsiteX67" fmla="*/ 2685808 w 6062639"/>
              <a:gd name="connsiteY67" fmla="*/ 2027473 h 2153651"/>
              <a:gd name="connsiteX68" fmla="*/ 2381188 w 6062639"/>
              <a:gd name="connsiteY68" fmla="*/ 2153651 h 2153651"/>
              <a:gd name="connsiteX69" fmla="*/ 2076568 w 6062639"/>
              <a:gd name="connsiteY69" fmla="*/ 2027473 h 2153651"/>
              <a:gd name="connsiteX70" fmla="*/ 2056123 w 6062639"/>
              <a:gd name="connsiteY70" fmla="*/ 2002694 h 2153651"/>
              <a:gd name="connsiteX71" fmla="*/ 2035678 w 6062639"/>
              <a:gd name="connsiteY71" fmla="*/ 2027473 h 2153651"/>
              <a:gd name="connsiteX72" fmla="*/ 1731058 w 6062639"/>
              <a:gd name="connsiteY72" fmla="*/ 2153651 h 2153651"/>
              <a:gd name="connsiteX73" fmla="*/ 1426438 w 6062639"/>
              <a:gd name="connsiteY73" fmla="*/ 2027473 h 2153651"/>
              <a:gd name="connsiteX74" fmla="*/ 1405993 w 6062639"/>
              <a:gd name="connsiteY74" fmla="*/ 2002694 h 2153651"/>
              <a:gd name="connsiteX75" fmla="*/ 1385548 w 6062639"/>
              <a:gd name="connsiteY75" fmla="*/ 2027473 h 2153651"/>
              <a:gd name="connsiteX76" fmla="*/ 1080928 w 6062639"/>
              <a:gd name="connsiteY76" fmla="*/ 2153651 h 2153651"/>
              <a:gd name="connsiteX77" fmla="*/ 776308 w 6062639"/>
              <a:gd name="connsiteY77" fmla="*/ 2027473 h 2153651"/>
              <a:gd name="connsiteX78" fmla="*/ 755863 w 6062639"/>
              <a:gd name="connsiteY78" fmla="*/ 2002694 h 2153651"/>
              <a:gd name="connsiteX79" fmla="*/ 735418 w 6062639"/>
              <a:gd name="connsiteY79" fmla="*/ 2027473 h 2153651"/>
              <a:gd name="connsiteX80" fmla="*/ 430798 w 6062639"/>
              <a:gd name="connsiteY80" fmla="*/ 2153651 h 2153651"/>
              <a:gd name="connsiteX81" fmla="*/ 0 w 6062639"/>
              <a:gd name="connsiteY81" fmla="*/ 1722852 h 2153651"/>
              <a:gd name="connsiteX82" fmla="*/ 126178 w 6062639"/>
              <a:gd name="connsiteY82" fmla="*/ 1418231 h 2153651"/>
              <a:gd name="connsiteX83" fmla="*/ 148470 w 6062639"/>
              <a:gd name="connsiteY83" fmla="*/ 1399839 h 2153651"/>
              <a:gd name="connsiteX84" fmla="*/ 126178 w 6062639"/>
              <a:gd name="connsiteY84" fmla="*/ 1381446 h 2153651"/>
              <a:gd name="connsiteX85" fmla="*/ 0 w 6062639"/>
              <a:gd name="connsiteY85" fmla="*/ 1076825 h 2153651"/>
              <a:gd name="connsiteX86" fmla="*/ 126178 w 6062639"/>
              <a:gd name="connsiteY86" fmla="*/ 772204 h 2153651"/>
              <a:gd name="connsiteX87" fmla="*/ 148469 w 6062639"/>
              <a:gd name="connsiteY87" fmla="*/ 753812 h 2153651"/>
              <a:gd name="connsiteX88" fmla="*/ 126178 w 6062639"/>
              <a:gd name="connsiteY88" fmla="*/ 735420 h 2153651"/>
              <a:gd name="connsiteX89" fmla="*/ 0 w 6062639"/>
              <a:gd name="connsiteY89" fmla="*/ 430799 h 2153651"/>
              <a:gd name="connsiteX90" fmla="*/ 430798 w 6062639"/>
              <a:gd name="connsiteY90"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062639" h="2153651">
                <a:moveTo>
                  <a:pt x="5337454" y="1389890"/>
                </a:moveTo>
                <a:lnTo>
                  <a:pt x="5337454" y="1409787"/>
                </a:lnTo>
                <a:lnTo>
                  <a:pt x="5349512" y="1399839"/>
                </a:lnTo>
                <a:close/>
                <a:moveTo>
                  <a:pt x="5337454" y="743863"/>
                </a:moveTo>
                <a:lnTo>
                  <a:pt x="5337454" y="763760"/>
                </a:lnTo>
                <a:lnTo>
                  <a:pt x="5349512" y="753812"/>
                </a:lnTo>
                <a:close/>
                <a:moveTo>
                  <a:pt x="430798" y="0"/>
                </a:moveTo>
                <a:cubicBezTo>
                  <a:pt x="549760" y="0"/>
                  <a:pt x="657459" y="48219"/>
                  <a:pt x="735418" y="126179"/>
                </a:cubicBezTo>
                <a:lnTo>
                  <a:pt x="755863" y="150958"/>
                </a:lnTo>
                <a:lnTo>
                  <a:pt x="776308" y="126178"/>
                </a:lnTo>
                <a:cubicBezTo>
                  <a:pt x="854267" y="48219"/>
                  <a:pt x="961967" y="0"/>
                  <a:pt x="1080928" y="0"/>
                </a:cubicBezTo>
                <a:cubicBezTo>
                  <a:pt x="1199890" y="0"/>
                  <a:pt x="1307589" y="48219"/>
                  <a:pt x="1385548" y="126179"/>
                </a:cubicBezTo>
                <a:lnTo>
                  <a:pt x="1405993" y="150958"/>
                </a:lnTo>
                <a:lnTo>
                  <a:pt x="1426438" y="126178"/>
                </a:lnTo>
                <a:cubicBezTo>
                  <a:pt x="1504397" y="48219"/>
                  <a:pt x="1612097" y="0"/>
                  <a:pt x="1731058" y="0"/>
                </a:cubicBezTo>
                <a:cubicBezTo>
                  <a:pt x="1850020" y="0"/>
                  <a:pt x="1957719" y="48219"/>
                  <a:pt x="2035678" y="126179"/>
                </a:cubicBezTo>
                <a:lnTo>
                  <a:pt x="2056123" y="150958"/>
                </a:lnTo>
                <a:lnTo>
                  <a:pt x="2076568" y="126178"/>
                </a:lnTo>
                <a:cubicBezTo>
                  <a:pt x="2154527" y="48219"/>
                  <a:pt x="2262227" y="0"/>
                  <a:pt x="2381188" y="0"/>
                </a:cubicBezTo>
                <a:cubicBezTo>
                  <a:pt x="2500150" y="0"/>
                  <a:pt x="2607849" y="48219"/>
                  <a:pt x="2685808" y="126179"/>
                </a:cubicBezTo>
                <a:lnTo>
                  <a:pt x="2706253" y="150958"/>
                </a:lnTo>
                <a:lnTo>
                  <a:pt x="2726698" y="126178"/>
                </a:lnTo>
                <a:cubicBezTo>
                  <a:pt x="2804657" y="48219"/>
                  <a:pt x="2912357" y="0"/>
                  <a:pt x="3031318" y="0"/>
                </a:cubicBezTo>
                <a:cubicBezTo>
                  <a:pt x="3150280" y="0"/>
                  <a:pt x="3257979" y="48219"/>
                  <a:pt x="3335938" y="126179"/>
                </a:cubicBezTo>
                <a:lnTo>
                  <a:pt x="3356383" y="150958"/>
                </a:lnTo>
                <a:lnTo>
                  <a:pt x="3376828" y="126178"/>
                </a:lnTo>
                <a:cubicBezTo>
                  <a:pt x="3454787" y="48219"/>
                  <a:pt x="3562487" y="0"/>
                  <a:pt x="3681448" y="0"/>
                </a:cubicBezTo>
                <a:cubicBezTo>
                  <a:pt x="3800410" y="0"/>
                  <a:pt x="3908109" y="48219"/>
                  <a:pt x="3986068" y="126179"/>
                </a:cubicBezTo>
                <a:lnTo>
                  <a:pt x="4006513" y="150958"/>
                </a:lnTo>
                <a:lnTo>
                  <a:pt x="4026958" y="126178"/>
                </a:lnTo>
                <a:cubicBezTo>
                  <a:pt x="4104917" y="48219"/>
                  <a:pt x="4212616" y="0"/>
                  <a:pt x="4331578" y="0"/>
                </a:cubicBezTo>
                <a:cubicBezTo>
                  <a:pt x="4450539" y="0"/>
                  <a:pt x="4558239" y="48219"/>
                  <a:pt x="4636198" y="126179"/>
                </a:cubicBezTo>
                <a:lnTo>
                  <a:pt x="4656643" y="150958"/>
                </a:lnTo>
                <a:lnTo>
                  <a:pt x="4677088" y="126178"/>
                </a:lnTo>
                <a:cubicBezTo>
                  <a:pt x="4755047" y="48219"/>
                  <a:pt x="4862746" y="0"/>
                  <a:pt x="4981708" y="0"/>
                </a:cubicBezTo>
                <a:cubicBezTo>
                  <a:pt x="5100670" y="0"/>
                  <a:pt x="5208369" y="48219"/>
                  <a:pt x="5286328" y="126179"/>
                </a:cubicBezTo>
                <a:lnTo>
                  <a:pt x="5306774" y="150959"/>
                </a:lnTo>
                <a:lnTo>
                  <a:pt x="5327221" y="126178"/>
                </a:lnTo>
                <a:cubicBezTo>
                  <a:pt x="5405180" y="48219"/>
                  <a:pt x="5512879" y="0"/>
                  <a:pt x="5631841" y="0"/>
                </a:cubicBezTo>
                <a:cubicBezTo>
                  <a:pt x="5869764" y="0"/>
                  <a:pt x="6062639" y="192875"/>
                  <a:pt x="6062639" y="430799"/>
                </a:cubicBezTo>
                <a:cubicBezTo>
                  <a:pt x="6062639" y="549761"/>
                  <a:pt x="6014420" y="657461"/>
                  <a:pt x="5936461" y="735420"/>
                </a:cubicBezTo>
                <a:lnTo>
                  <a:pt x="5914169" y="753812"/>
                </a:lnTo>
                <a:lnTo>
                  <a:pt x="5936460" y="772204"/>
                </a:lnTo>
                <a:cubicBezTo>
                  <a:pt x="6014419" y="850163"/>
                  <a:pt x="6062638" y="957863"/>
                  <a:pt x="6062638" y="1076825"/>
                </a:cubicBezTo>
                <a:cubicBezTo>
                  <a:pt x="6062638" y="1195787"/>
                  <a:pt x="6014419" y="1303487"/>
                  <a:pt x="5936460" y="1381446"/>
                </a:cubicBezTo>
                <a:lnTo>
                  <a:pt x="5914168" y="1399839"/>
                </a:lnTo>
                <a:lnTo>
                  <a:pt x="5936460" y="1418231"/>
                </a:lnTo>
                <a:cubicBezTo>
                  <a:pt x="6014419" y="1496190"/>
                  <a:pt x="6062638" y="1603890"/>
                  <a:pt x="6062638" y="1722852"/>
                </a:cubicBezTo>
                <a:cubicBezTo>
                  <a:pt x="6062638" y="1960776"/>
                  <a:pt x="5869763" y="2153651"/>
                  <a:pt x="5631840" y="2153651"/>
                </a:cubicBezTo>
                <a:cubicBezTo>
                  <a:pt x="5512878" y="2153651"/>
                  <a:pt x="5405179" y="2105432"/>
                  <a:pt x="5327220" y="2027473"/>
                </a:cubicBezTo>
                <a:lnTo>
                  <a:pt x="5306774" y="2002692"/>
                </a:lnTo>
                <a:lnTo>
                  <a:pt x="5286328" y="2027473"/>
                </a:lnTo>
                <a:cubicBezTo>
                  <a:pt x="5208369" y="2105432"/>
                  <a:pt x="5100670" y="2153651"/>
                  <a:pt x="4981708" y="2153651"/>
                </a:cubicBezTo>
                <a:cubicBezTo>
                  <a:pt x="4862747" y="2153651"/>
                  <a:pt x="4755047" y="2105432"/>
                  <a:pt x="4677088" y="2027473"/>
                </a:cubicBezTo>
                <a:lnTo>
                  <a:pt x="4656643" y="2002694"/>
                </a:lnTo>
                <a:lnTo>
                  <a:pt x="4636198" y="2027473"/>
                </a:lnTo>
                <a:cubicBezTo>
                  <a:pt x="4558239" y="2105432"/>
                  <a:pt x="4450540" y="2153651"/>
                  <a:pt x="4331578" y="2153651"/>
                </a:cubicBezTo>
                <a:cubicBezTo>
                  <a:pt x="4212617" y="2153651"/>
                  <a:pt x="4104917" y="2105432"/>
                  <a:pt x="4026958" y="2027473"/>
                </a:cubicBezTo>
                <a:lnTo>
                  <a:pt x="4006513" y="2002694"/>
                </a:lnTo>
                <a:lnTo>
                  <a:pt x="3986068" y="2027473"/>
                </a:lnTo>
                <a:cubicBezTo>
                  <a:pt x="3908109" y="2105432"/>
                  <a:pt x="3800410" y="2153651"/>
                  <a:pt x="3681448" y="2153651"/>
                </a:cubicBezTo>
                <a:cubicBezTo>
                  <a:pt x="3562487" y="2153651"/>
                  <a:pt x="3454787" y="2105432"/>
                  <a:pt x="3376828" y="2027473"/>
                </a:cubicBezTo>
                <a:lnTo>
                  <a:pt x="3356383" y="2002694"/>
                </a:lnTo>
                <a:lnTo>
                  <a:pt x="3335938" y="2027473"/>
                </a:lnTo>
                <a:cubicBezTo>
                  <a:pt x="3257979" y="2105432"/>
                  <a:pt x="3150280" y="2153651"/>
                  <a:pt x="3031318" y="2153651"/>
                </a:cubicBezTo>
                <a:cubicBezTo>
                  <a:pt x="2912357" y="2153651"/>
                  <a:pt x="2804657" y="2105432"/>
                  <a:pt x="2726698" y="2027473"/>
                </a:cubicBezTo>
                <a:lnTo>
                  <a:pt x="2706253" y="2002694"/>
                </a:lnTo>
                <a:lnTo>
                  <a:pt x="2685808" y="2027473"/>
                </a:lnTo>
                <a:cubicBezTo>
                  <a:pt x="2607849" y="2105432"/>
                  <a:pt x="2500150" y="2153651"/>
                  <a:pt x="2381188" y="2153651"/>
                </a:cubicBezTo>
                <a:cubicBezTo>
                  <a:pt x="2262227" y="2153651"/>
                  <a:pt x="2154527" y="2105432"/>
                  <a:pt x="2076568" y="2027473"/>
                </a:cubicBezTo>
                <a:lnTo>
                  <a:pt x="2056123" y="2002694"/>
                </a:lnTo>
                <a:lnTo>
                  <a:pt x="2035678" y="2027473"/>
                </a:lnTo>
                <a:cubicBezTo>
                  <a:pt x="1957719" y="2105432"/>
                  <a:pt x="1850020" y="2153651"/>
                  <a:pt x="1731058" y="2153651"/>
                </a:cubicBezTo>
                <a:cubicBezTo>
                  <a:pt x="1612097" y="2153651"/>
                  <a:pt x="1504397" y="2105432"/>
                  <a:pt x="1426438" y="2027473"/>
                </a:cubicBezTo>
                <a:lnTo>
                  <a:pt x="1405993" y="2002694"/>
                </a:lnTo>
                <a:lnTo>
                  <a:pt x="1385548" y="2027473"/>
                </a:lnTo>
                <a:cubicBezTo>
                  <a:pt x="1307589" y="2105432"/>
                  <a:pt x="1199890" y="2153651"/>
                  <a:pt x="1080928" y="2153651"/>
                </a:cubicBezTo>
                <a:cubicBezTo>
                  <a:pt x="961967" y="2153651"/>
                  <a:pt x="854267" y="2105432"/>
                  <a:pt x="776308" y="2027473"/>
                </a:cubicBezTo>
                <a:lnTo>
                  <a:pt x="755863" y="2002694"/>
                </a:lnTo>
                <a:lnTo>
                  <a:pt x="735418"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69" y="753812"/>
                </a:lnTo>
                <a:lnTo>
                  <a:pt x="126178" y="735420"/>
                </a:lnTo>
                <a:cubicBezTo>
                  <a:pt x="48219" y="657461"/>
                  <a:pt x="0" y="549761"/>
                  <a:pt x="0" y="430799"/>
                </a:cubicBezTo>
                <a:cubicBezTo>
                  <a:pt x="0" y="192875"/>
                  <a:pt x="192875" y="0"/>
                  <a:pt x="430798" y="0"/>
                </a:cubicBezTo>
                <a:close/>
              </a:path>
            </a:pathLst>
          </a:custGeom>
          <a:solidFill>
            <a:schemeClr val="bg1"/>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pic>
        <p:nvPicPr>
          <p:cNvPr id="7" name="Picture 6" descr="A cartoon of a child using a computer&#10;&#10;Description automatically generated with low confidence">
            <a:extLst>
              <a:ext uri="{FF2B5EF4-FFF2-40B4-BE49-F238E27FC236}">
                <a16:creationId xmlns:a16="http://schemas.microsoft.com/office/drawing/2014/main" id="{112F41F4-582D-13DC-41F2-9143ABA10B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9" name="Picture 8" descr="A picture containing toy, doll&#10;&#10;Description automatically generated">
            <a:extLst>
              <a:ext uri="{FF2B5EF4-FFF2-40B4-BE49-F238E27FC236}">
                <a16:creationId xmlns:a16="http://schemas.microsoft.com/office/drawing/2014/main" id="{BB623D4E-DC38-4BCD-6DAB-3F819CA90E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11" name="Picture 10">
            <a:extLst>
              <a:ext uri="{FF2B5EF4-FFF2-40B4-BE49-F238E27FC236}">
                <a16:creationId xmlns:a16="http://schemas.microsoft.com/office/drawing/2014/main" id="{053B7EA5-36A1-AD6B-DB18-515CAAA517E8}"/>
              </a:ext>
            </a:extLst>
          </p:cNvPr>
          <p:cNvPicPr>
            <a:picLocks noChangeAspect="1"/>
          </p:cNvPicPr>
          <p:nvPr/>
        </p:nvPicPr>
        <p:blipFill>
          <a:blip r:embed="rId8"/>
          <a:stretch>
            <a:fillRect/>
          </a:stretch>
        </p:blipFill>
        <p:spPr>
          <a:xfrm>
            <a:off x="2320659" y="821465"/>
            <a:ext cx="7078069" cy="3694496"/>
          </a:xfrm>
          <a:prstGeom prst="rect">
            <a:avLst/>
          </a:prstGeom>
        </p:spPr>
      </p:pic>
    </p:spTree>
    <p:extLst>
      <p:ext uri="{BB962C8B-B14F-4D97-AF65-F5344CB8AC3E}">
        <p14:creationId xmlns:p14="http://schemas.microsoft.com/office/powerpoint/2010/main" val="6484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8" name="Picture 27"/>
          <p:cNvPicPr>
            <a:picLocks noChangeAspect="1"/>
          </p:cNvPicPr>
          <p:nvPr/>
        </p:nvPicPr>
        <p:blipFill>
          <a:blip r:embed="rId4"/>
          <a:stretch>
            <a:fillRect/>
          </a:stretch>
        </p:blipFill>
        <p:spPr>
          <a:xfrm>
            <a:off x="-461392" y="213975"/>
            <a:ext cx="11913128" cy="6701134"/>
          </a:xfrm>
          <a:prstGeom prst="rect">
            <a:avLst/>
          </a:prstGeom>
        </p:spPr>
      </p:pic>
      <p:pic>
        <p:nvPicPr>
          <p:cNvPr id="1030" name="Picture 6"/>
          <p:cNvPicPr>
            <a:picLocks noChangeAspect="1" noChangeArrowheads="1" noCrop="1"/>
          </p:cNvPicPr>
          <p:nvPr/>
        </p:nvPicPr>
        <p:blipFill>
          <a:blip r:embed="rId5">
            <a:extLst>
              <a:ext uri="{28A0092B-C50C-407E-A947-70E740481C1C}">
                <a14:useLocalDpi xmlns:a14="http://schemas.microsoft.com/office/drawing/2010/main" val="0"/>
              </a:ext>
            </a:extLst>
          </a:blip>
          <a:srcRect/>
          <a:stretch/>
        </p:blipFill>
        <p:spPr bwMode="auto">
          <a:xfrm>
            <a:off x="5109561" y="4838040"/>
            <a:ext cx="1639557" cy="1639557"/>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32" name="Picture 8"/>
          <p:cNvPicPr>
            <a:picLocks noChangeAspect="1" noChangeArrowheads="1" noCrop="1"/>
          </p:cNvPicPr>
          <p:nvPr/>
        </p:nvPicPr>
        <p:blipFill>
          <a:blip r:embed="rId6">
            <a:extLst>
              <a:ext uri="{28A0092B-C50C-407E-A947-70E740481C1C}">
                <a14:useLocalDpi xmlns:a14="http://schemas.microsoft.com/office/drawing/2010/main" val="0"/>
              </a:ext>
            </a:extLst>
          </a:blip>
          <a:srcRect/>
          <a:stretch/>
        </p:blipFill>
        <p:spPr bwMode="auto">
          <a:xfrm>
            <a:off x="6649212" y="4941532"/>
            <a:ext cx="1709349" cy="16854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noCrop="1"/>
          </p:cNvPicPr>
          <p:nvPr/>
        </p:nvPicPr>
        <p:blipFill>
          <a:blip r:embed="rId7">
            <a:extLst>
              <a:ext uri="{28A0092B-C50C-407E-A947-70E740481C1C}">
                <a14:useLocalDpi xmlns:a14="http://schemas.microsoft.com/office/drawing/2010/main" val="0"/>
              </a:ext>
            </a:extLst>
          </a:blip>
          <a:srcRect/>
          <a:stretch/>
        </p:blipFill>
        <p:spPr bwMode="auto">
          <a:xfrm>
            <a:off x="4363665" y="4810242"/>
            <a:ext cx="438253" cy="17401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ombo TripU 3N2Ä Novotel PhÃº Quá»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27269" y="5326639"/>
            <a:ext cx="2125003" cy="170000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8" name="Picture 6" descr="MÃ¡y Äiá»n giáº£i 03"/>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46648" y="5463240"/>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62" name="Picture 6" descr="MÃ¡y Äiá»n giáº£i 03">
            <a:extLst>
              <a:ext uri="{FF2B5EF4-FFF2-40B4-BE49-F238E27FC236}">
                <a16:creationId xmlns:a16="http://schemas.microsoft.com/office/drawing/2014/main" id="{218DCCB9-F09F-4138-89BC-BAEB487FC200}"/>
              </a:ext>
            </a:extLst>
          </p:cNvPr>
          <p:cNvPicPr>
            <a:picLocks noChangeAspect="1" noChangeArrowheads="1" noCrop="1"/>
          </p:cNvPicPr>
          <p:nvPr/>
        </p:nvPicPr>
        <p:blipFill>
          <a:blip r:embed="rId9"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21272" y="5418161"/>
            <a:ext cx="1380903" cy="1332356"/>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2" name="Picture 31">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16375" y="1714232"/>
            <a:ext cx="1371600" cy="1350195"/>
          </a:xfrm>
          <a:prstGeom prst="rect">
            <a:avLst/>
          </a:prstGeom>
        </p:spPr>
      </p:pic>
      <p:pic>
        <p:nvPicPr>
          <p:cNvPr id="35" name="Picture 34">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60122" y="1714231"/>
            <a:ext cx="1371600" cy="1355526"/>
          </a:xfrm>
          <a:prstGeom prst="rect">
            <a:avLst/>
          </a:prstGeom>
        </p:spPr>
      </p:pic>
      <p:pic>
        <p:nvPicPr>
          <p:cNvPr id="36" name="Picture 35">
            <a:hlinkClick r:id="rId14"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96674" y="1714231"/>
            <a:ext cx="1371600" cy="1360844"/>
          </a:xfrm>
          <a:prstGeom prst="rect">
            <a:avLst/>
          </a:prstGeom>
        </p:spPr>
      </p:pic>
      <p:pic>
        <p:nvPicPr>
          <p:cNvPr id="9" name="1">
            <a:extLst>
              <a:ext uri="{FF2B5EF4-FFF2-40B4-BE49-F238E27FC236}">
                <a16:creationId xmlns:a16="http://schemas.microsoft.com/office/drawing/2014/main" id="{0B4C22A7-623E-49AD-8616-EEEE23D0862D}"/>
              </a:ext>
            </a:extLst>
          </p:cNvPr>
          <p:cNvPicPr>
            <a:picLocks noChangeAspect="1"/>
          </p:cNvPicPr>
          <p:nvPr/>
        </p:nvPicPr>
        <p:blipFill>
          <a:blip r:embed="rId16"/>
          <a:stretch>
            <a:fillRect/>
          </a:stretch>
        </p:blipFill>
        <p:spPr>
          <a:xfrm>
            <a:off x="4306657" y="5850734"/>
            <a:ext cx="861350" cy="861350"/>
          </a:xfrm>
          <a:prstGeom prst="rect">
            <a:avLst/>
          </a:prstGeom>
        </p:spPr>
      </p:pic>
      <p:pic>
        <p:nvPicPr>
          <p:cNvPr id="76" name="Picture 75">
            <a:extLst>
              <a:ext uri="{FF2B5EF4-FFF2-40B4-BE49-F238E27FC236}">
                <a16:creationId xmlns:a16="http://schemas.microsoft.com/office/drawing/2014/main" id="{A42481CE-5852-4C51-8E85-E59498676DAC}"/>
              </a:ext>
            </a:extLst>
          </p:cNvPr>
          <p:cNvPicPr>
            <a:picLocks noChangeAspect="1"/>
          </p:cNvPicPr>
          <p:nvPr/>
        </p:nvPicPr>
        <p:blipFill>
          <a:blip r:embed="rId16"/>
          <a:stretch>
            <a:fillRect/>
          </a:stretch>
        </p:blipFill>
        <p:spPr>
          <a:xfrm>
            <a:off x="5649673" y="5851760"/>
            <a:ext cx="861350" cy="861350"/>
          </a:xfrm>
          <a:prstGeom prst="rect">
            <a:avLst/>
          </a:prstGeom>
        </p:spPr>
      </p:pic>
      <p:pic>
        <p:nvPicPr>
          <p:cNvPr id="77" name="Picture 76">
            <a:extLst>
              <a:ext uri="{FF2B5EF4-FFF2-40B4-BE49-F238E27FC236}">
                <a16:creationId xmlns:a16="http://schemas.microsoft.com/office/drawing/2014/main" id="{1D2D9607-E9DC-4604-B4AB-DFE7C854F536}"/>
              </a:ext>
            </a:extLst>
          </p:cNvPr>
          <p:cNvPicPr>
            <a:picLocks noChangeAspect="1"/>
          </p:cNvPicPr>
          <p:nvPr/>
        </p:nvPicPr>
        <p:blipFill>
          <a:blip r:embed="rId16"/>
          <a:stretch>
            <a:fillRect/>
          </a:stretch>
        </p:blipFill>
        <p:spPr>
          <a:xfrm>
            <a:off x="7052272" y="5884597"/>
            <a:ext cx="861350" cy="861350"/>
          </a:xfrm>
          <a:prstGeom prst="rect">
            <a:avLst/>
          </a:prstGeom>
        </p:spPr>
      </p:pic>
      <p:sp>
        <p:nvSpPr>
          <p:cNvPr id="3" name="Rectangle 2">
            <a:extLst>
              <a:ext uri="{FF2B5EF4-FFF2-40B4-BE49-F238E27FC236}">
                <a16:creationId xmlns:a16="http://schemas.microsoft.com/office/drawing/2014/main" id="{7182E999-0468-4D26-81D3-0A1857CDC4EE}"/>
              </a:ext>
            </a:extLst>
          </p:cNvPr>
          <p:cNvSpPr/>
          <p:nvPr/>
        </p:nvSpPr>
        <p:spPr>
          <a:xfrm>
            <a:off x="11220726" y="6556279"/>
            <a:ext cx="977787" cy="309651"/>
          </a:xfrm>
          <a:prstGeom prst="rect">
            <a:avLst/>
          </a:prstGeom>
          <a:solidFill>
            <a:srgbClr val="F2B344"/>
          </a:solidFill>
          <a:ln>
            <a:solidFill>
              <a:srgbClr val="F2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A517BC5-CA1D-4650-91BC-33FCA8E2626F}"/>
              </a:ext>
            </a:extLst>
          </p:cNvPr>
          <p:cNvPicPr>
            <a:picLocks noChangeAspect="1"/>
          </p:cNvPicPr>
          <p:nvPr/>
        </p:nvPicPr>
        <p:blipFill>
          <a:blip r:embed="rId17"/>
          <a:stretch>
            <a:fillRect/>
          </a:stretch>
        </p:blipFill>
        <p:spPr>
          <a:xfrm>
            <a:off x="2786044" y="449327"/>
            <a:ext cx="7449958" cy="1774090"/>
          </a:xfrm>
          <a:prstGeom prst="rect">
            <a:avLst/>
          </a:prstGeom>
        </p:spPr>
      </p:pic>
      <p:sp>
        <p:nvSpPr>
          <p:cNvPr id="2" name="Rectangle: Rounded Corners 1">
            <a:hlinkClick r:id="rId18" action="ppaction://hlinksldjump"/>
            <a:extLst>
              <a:ext uri="{FF2B5EF4-FFF2-40B4-BE49-F238E27FC236}">
                <a16:creationId xmlns:a16="http://schemas.microsoft.com/office/drawing/2014/main" id="{A85C76BC-6E1C-DFE3-10BB-5137B059D1A9}"/>
              </a:ext>
            </a:extLst>
          </p:cNvPr>
          <p:cNvSpPr/>
          <p:nvPr/>
        </p:nvSpPr>
        <p:spPr>
          <a:xfrm>
            <a:off x="267128" y="123290"/>
            <a:ext cx="1623317" cy="39041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Học</a:t>
            </a:r>
            <a:r>
              <a:rPr lang="en-US" sz="2400" dirty="0"/>
              <a:t> </a:t>
            </a:r>
            <a:r>
              <a:rPr lang="en-US" sz="2400" dirty="0" err="1"/>
              <a:t>tiếp</a:t>
            </a:r>
            <a:endParaRPr lang="en-US" sz="2400" dirty="0"/>
          </a:p>
        </p:txBody>
      </p:sp>
      <p:sp>
        <p:nvSpPr>
          <p:cNvPr id="4" name="Rectangle: Rounded Corners 3">
            <a:hlinkClick r:id="rId18" action="ppaction://hlinksldjump"/>
            <a:extLst>
              <a:ext uri="{FF2B5EF4-FFF2-40B4-BE49-F238E27FC236}">
                <a16:creationId xmlns:a16="http://schemas.microsoft.com/office/drawing/2014/main" id="{139F1EBD-58FD-8475-1202-0EC895FE4E55}"/>
              </a:ext>
            </a:extLst>
          </p:cNvPr>
          <p:cNvSpPr/>
          <p:nvPr/>
        </p:nvSpPr>
        <p:spPr>
          <a:xfrm>
            <a:off x="10297886" y="206829"/>
            <a:ext cx="1502228" cy="47897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52984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2"/>
                                        </p:tgtEl>
                                        <p:attrNameLst>
                                          <p:attrName>r</p:attrName>
                                        </p:attrNameLst>
                                      </p:cBhvr>
                                    </p:animRot>
                                    <p:animRot by="-240000">
                                      <p:cBhvr>
                                        <p:cTn id="7" dur="200" fill="hold">
                                          <p:stCondLst>
                                            <p:cond delay="200"/>
                                          </p:stCondLst>
                                        </p:cTn>
                                        <p:tgtEl>
                                          <p:spTgt spid="32"/>
                                        </p:tgtEl>
                                        <p:attrNameLst>
                                          <p:attrName>r</p:attrName>
                                        </p:attrNameLst>
                                      </p:cBhvr>
                                    </p:animRot>
                                    <p:animRot by="240000">
                                      <p:cBhvr>
                                        <p:cTn id="8" dur="200" fill="hold">
                                          <p:stCondLst>
                                            <p:cond delay="400"/>
                                          </p:stCondLst>
                                        </p:cTn>
                                        <p:tgtEl>
                                          <p:spTgt spid="32"/>
                                        </p:tgtEl>
                                        <p:attrNameLst>
                                          <p:attrName>r</p:attrName>
                                        </p:attrNameLst>
                                      </p:cBhvr>
                                    </p:animRot>
                                    <p:animRot by="-240000">
                                      <p:cBhvr>
                                        <p:cTn id="9" dur="200" fill="hold">
                                          <p:stCondLst>
                                            <p:cond delay="600"/>
                                          </p:stCondLst>
                                        </p:cTn>
                                        <p:tgtEl>
                                          <p:spTgt spid="32"/>
                                        </p:tgtEl>
                                        <p:attrNameLst>
                                          <p:attrName>r</p:attrName>
                                        </p:attrNameLst>
                                      </p:cBhvr>
                                    </p:animRot>
                                    <p:animRot by="120000">
                                      <p:cBhvr>
                                        <p:cTn id="10" dur="200" fill="hold">
                                          <p:stCondLst>
                                            <p:cond delay="800"/>
                                          </p:stCondLst>
                                        </p:cTn>
                                        <p:tgtEl>
                                          <p:spTgt spid="3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5"/>
                                        </p:tgtEl>
                                        <p:attrNameLst>
                                          <p:attrName>r</p:attrName>
                                        </p:attrNameLst>
                                      </p:cBhvr>
                                    </p:animRot>
                                    <p:animRot by="-240000">
                                      <p:cBhvr>
                                        <p:cTn id="13" dur="200" fill="hold">
                                          <p:stCondLst>
                                            <p:cond delay="200"/>
                                          </p:stCondLst>
                                        </p:cTn>
                                        <p:tgtEl>
                                          <p:spTgt spid="35"/>
                                        </p:tgtEl>
                                        <p:attrNameLst>
                                          <p:attrName>r</p:attrName>
                                        </p:attrNameLst>
                                      </p:cBhvr>
                                    </p:animRot>
                                    <p:animRot by="240000">
                                      <p:cBhvr>
                                        <p:cTn id="14" dur="200" fill="hold">
                                          <p:stCondLst>
                                            <p:cond delay="400"/>
                                          </p:stCondLst>
                                        </p:cTn>
                                        <p:tgtEl>
                                          <p:spTgt spid="35"/>
                                        </p:tgtEl>
                                        <p:attrNameLst>
                                          <p:attrName>r</p:attrName>
                                        </p:attrNameLst>
                                      </p:cBhvr>
                                    </p:animRot>
                                    <p:animRot by="-240000">
                                      <p:cBhvr>
                                        <p:cTn id="15" dur="200" fill="hold">
                                          <p:stCondLst>
                                            <p:cond delay="600"/>
                                          </p:stCondLst>
                                        </p:cTn>
                                        <p:tgtEl>
                                          <p:spTgt spid="35"/>
                                        </p:tgtEl>
                                        <p:attrNameLst>
                                          <p:attrName>r</p:attrName>
                                        </p:attrNameLst>
                                      </p:cBhvr>
                                    </p:animRot>
                                    <p:animRot by="120000">
                                      <p:cBhvr>
                                        <p:cTn id="16" dur="200" fill="hold">
                                          <p:stCondLst>
                                            <p:cond delay="800"/>
                                          </p:stCondLst>
                                        </p:cTn>
                                        <p:tgtEl>
                                          <p:spTgt spid="3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36"/>
                                        </p:tgtEl>
                                        <p:attrNameLst>
                                          <p:attrName>r</p:attrName>
                                        </p:attrNameLst>
                                      </p:cBhvr>
                                    </p:animRot>
                                    <p:animRot by="-240000">
                                      <p:cBhvr>
                                        <p:cTn id="19" dur="200" fill="hold">
                                          <p:stCondLst>
                                            <p:cond delay="200"/>
                                          </p:stCondLst>
                                        </p:cTn>
                                        <p:tgtEl>
                                          <p:spTgt spid="36"/>
                                        </p:tgtEl>
                                        <p:attrNameLst>
                                          <p:attrName>r</p:attrName>
                                        </p:attrNameLst>
                                      </p:cBhvr>
                                    </p:animRot>
                                    <p:animRot by="240000">
                                      <p:cBhvr>
                                        <p:cTn id="20" dur="200" fill="hold">
                                          <p:stCondLst>
                                            <p:cond delay="400"/>
                                          </p:stCondLst>
                                        </p:cTn>
                                        <p:tgtEl>
                                          <p:spTgt spid="36"/>
                                        </p:tgtEl>
                                        <p:attrNameLst>
                                          <p:attrName>r</p:attrName>
                                        </p:attrNameLst>
                                      </p:cBhvr>
                                    </p:animRot>
                                    <p:animRot by="-240000">
                                      <p:cBhvr>
                                        <p:cTn id="21" dur="200" fill="hold">
                                          <p:stCondLst>
                                            <p:cond delay="600"/>
                                          </p:stCondLst>
                                        </p:cTn>
                                        <p:tgtEl>
                                          <p:spTgt spid="36"/>
                                        </p:tgtEl>
                                        <p:attrNameLst>
                                          <p:attrName>r</p:attrName>
                                        </p:attrNameLst>
                                      </p:cBhvr>
                                    </p:animRot>
                                    <p:animRot by="120000">
                                      <p:cBhvr>
                                        <p:cTn id="22" dur="200" fill="hold">
                                          <p:stCondLst>
                                            <p:cond delay="8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32"/>
                                        </p:tgtEl>
                                      </p:cBhvr>
                                    </p:animEffect>
                                    <p:set>
                                      <p:cBhvr>
                                        <p:cTn id="28"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5"/>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5"/>
                                        </p:tgtEl>
                                      </p:cBhvr>
                                    </p:animEffect>
                                    <p:set>
                                      <p:cBhvr>
                                        <p:cTn id="34"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35" restart="whenNotActive" fill="hold" evtFilter="cancelBubble" nodeType="interactiveSeq">
                <p:stCondLst>
                  <p:cond evt="onClick" delay="0">
                    <p:tgtEl>
                      <p:spTgt spid="3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36"/>
                                        </p:tgtEl>
                                      </p:cBhvr>
                                    </p:animEffect>
                                    <p:set>
                                      <p:cBhvr>
                                        <p:cTn id="40"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41" restart="whenNotActive" fill="hold" evtFilter="cancelBubble" nodeType="interactiveSeq">
                <p:stCondLst>
                  <p:cond evt="onClick" delay="0">
                    <p:tgtEl>
                      <p:spTgt spid="76"/>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76"/>
                                        </p:tgtEl>
                                      </p:cBhvr>
                                    </p:animEffect>
                                    <p:set>
                                      <p:cBhvr>
                                        <p:cTn id="46" dur="1" fill="hold">
                                          <p:stCondLst>
                                            <p:cond delay="499"/>
                                          </p:stCondLst>
                                        </p:cTn>
                                        <p:tgtEl>
                                          <p:spTgt spid="76"/>
                                        </p:tgtEl>
                                        <p:attrNameLst>
                                          <p:attrName>style.visibility</p:attrName>
                                        </p:attrNameLst>
                                      </p:cBhvr>
                                      <p:to>
                                        <p:strVal val="hidden"/>
                                      </p:to>
                                    </p:set>
                                  </p:childTnLst>
                                </p:cTn>
                              </p:par>
                            </p:childTnLst>
                          </p:cTn>
                        </p:par>
                        <p:par>
                          <p:cTn id="47" fill="hold">
                            <p:stCondLst>
                              <p:cond delay="500"/>
                            </p:stCondLst>
                            <p:childTnLst>
                              <p:par>
                                <p:cTn id="48" presetID="10" presetClass="exit" presetSubtype="0" fill="hold" nodeType="after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48"/>
                                            </p:cond>
                                          </p:stCondLst>
                                          <p:endCondLst>
                                            <p:cond evt="onStopAudio" delay="0">
                                              <p:tgtEl>
                                                <p:sldTgt/>
                                              </p:tgtEl>
                                            </p:cond>
                                          </p:endCondLst>
                                        </p:cTn>
                                        <p:tgtEl>
                                          <p:sndTgt r:embed="rId3" name="Am-thanh-phep-thuat-www_nhacchuongvui_com.wav"/>
                                        </p:tgtEl>
                                      </p:cMediaNode>
                                    </p:audio>
                                  </p:subTnLst>
                                </p:cTn>
                              </p:par>
                              <p:par>
                                <p:cTn id="51" presetID="10" presetClass="entr" presetSubtype="0" fill="hold" nodeType="withEffect">
                                  <p:stCondLst>
                                    <p:cond delay="0"/>
                                  </p:stCondLst>
                                  <p:childTnLst>
                                    <p:set>
                                      <p:cBhvr>
                                        <p:cTn id="52" dur="1" fill="hold">
                                          <p:stCondLst>
                                            <p:cond delay="0"/>
                                          </p:stCondLst>
                                        </p:cTn>
                                        <p:tgtEl>
                                          <p:spTgt spid="1030"/>
                                        </p:tgtEl>
                                        <p:attrNameLst>
                                          <p:attrName>style.visibility</p:attrName>
                                        </p:attrNameLst>
                                      </p:cBhvr>
                                      <p:to>
                                        <p:strVal val="visible"/>
                                      </p:to>
                                    </p:set>
                                    <p:animEffect transition="in" filter="fade">
                                      <p:cBhvr>
                                        <p:cTn id="53" dur="500"/>
                                        <p:tgtEl>
                                          <p:spTgt spid="1030"/>
                                        </p:tgtEl>
                                      </p:cBhvr>
                                    </p:animEffect>
                                  </p:childTnLst>
                                  <p:subTnLst>
                                    <p:audio>
                                      <p:cMediaNode>
                                        <p:cTn display="0" masterRel="sameClick">
                                          <p:stCondLst>
                                            <p:cond evt="begin" delay="0">
                                              <p:tn val="5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6"/>
                  </p:tgtEl>
                </p:cond>
              </p:nextCondLst>
            </p:seq>
            <p:seq concurrent="1" nextAc="seek">
              <p:cTn id="54" restart="whenNotActive" fill="hold" evtFilter="cancelBubble" nodeType="interactiveSeq">
                <p:stCondLst>
                  <p:cond evt="onClick" delay="0">
                    <p:tgtEl>
                      <p:spTgt spid="77"/>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500"/>
                                        <p:tgtEl>
                                          <p:spTgt spid="77"/>
                                        </p:tgtEl>
                                      </p:cBhvr>
                                    </p:animEffect>
                                    <p:set>
                                      <p:cBhvr>
                                        <p:cTn id="59" dur="1" fill="hold">
                                          <p:stCondLst>
                                            <p:cond delay="499"/>
                                          </p:stCondLst>
                                        </p:cTn>
                                        <p:tgtEl>
                                          <p:spTgt spid="77"/>
                                        </p:tgtEl>
                                        <p:attrNameLst>
                                          <p:attrName>style.visibility</p:attrName>
                                        </p:attrNameLst>
                                      </p:cBhvr>
                                      <p:to>
                                        <p:strVal val="hidden"/>
                                      </p:to>
                                    </p:se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Am-thanh-phep-thuat-www_nhacchuongvui_com.wav"/>
                                        </p:tgtEl>
                                      </p:cMediaNode>
                                    </p:audio>
                                  </p:subTnLst>
                                </p:cTn>
                              </p:par>
                              <p:par>
                                <p:cTn id="64" presetID="10" presetClass="entr" presetSubtype="0" fill="hold" nodeType="withEffect">
                                  <p:stCondLst>
                                    <p:cond delay="0"/>
                                  </p:stCondLst>
                                  <p:childTnLst>
                                    <p:set>
                                      <p:cBhvr>
                                        <p:cTn id="65" dur="1" fill="hold">
                                          <p:stCondLst>
                                            <p:cond delay="0"/>
                                          </p:stCondLst>
                                        </p:cTn>
                                        <p:tgtEl>
                                          <p:spTgt spid="1032"/>
                                        </p:tgtEl>
                                        <p:attrNameLst>
                                          <p:attrName>style.visibility</p:attrName>
                                        </p:attrNameLst>
                                      </p:cBhvr>
                                      <p:to>
                                        <p:strVal val="visible"/>
                                      </p:to>
                                    </p:set>
                                    <p:animEffect transition="in" filter="fade">
                                      <p:cBhvr>
                                        <p:cTn id="66" dur="500"/>
                                        <p:tgtEl>
                                          <p:spTgt spid="1032"/>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par>
                                <p:cTn id="67" presetID="32" presetClass="emph" presetSubtype="0" repeatCount="indefinite" fill="hold" nodeType="withEffect">
                                  <p:stCondLst>
                                    <p:cond delay="0"/>
                                  </p:stCondLst>
                                  <p:childTnLst>
                                    <p:animRot by="120000">
                                      <p:cBhvr>
                                        <p:cTn id="68" dur="100" fill="hold">
                                          <p:stCondLst>
                                            <p:cond delay="0"/>
                                          </p:stCondLst>
                                        </p:cTn>
                                        <p:tgtEl>
                                          <p:spTgt spid="1032"/>
                                        </p:tgtEl>
                                        <p:attrNameLst>
                                          <p:attrName>r</p:attrName>
                                        </p:attrNameLst>
                                      </p:cBhvr>
                                    </p:animRot>
                                    <p:animRot by="-240000">
                                      <p:cBhvr>
                                        <p:cTn id="69" dur="200" fill="hold">
                                          <p:stCondLst>
                                            <p:cond delay="200"/>
                                          </p:stCondLst>
                                        </p:cTn>
                                        <p:tgtEl>
                                          <p:spTgt spid="1032"/>
                                        </p:tgtEl>
                                        <p:attrNameLst>
                                          <p:attrName>r</p:attrName>
                                        </p:attrNameLst>
                                      </p:cBhvr>
                                    </p:animRot>
                                    <p:animRot by="240000">
                                      <p:cBhvr>
                                        <p:cTn id="70" dur="200" fill="hold">
                                          <p:stCondLst>
                                            <p:cond delay="400"/>
                                          </p:stCondLst>
                                        </p:cTn>
                                        <p:tgtEl>
                                          <p:spTgt spid="1032"/>
                                        </p:tgtEl>
                                        <p:attrNameLst>
                                          <p:attrName>r</p:attrName>
                                        </p:attrNameLst>
                                      </p:cBhvr>
                                    </p:animRot>
                                    <p:animRot by="-240000">
                                      <p:cBhvr>
                                        <p:cTn id="71" dur="200" fill="hold">
                                          <p:stCondLst>
                                            <p:cond delay="600"/>
                                          </p:stCondLst>
                                        </p:cTn>
                                        <p:tgtEl>
                                          <p:spTgt spid="1032"/>
                                        </p:tgtEl>
                                        <p:attrNameLst>
                                          <p:attrName>r</p:attrName>
                                        </p:attrNameLst>
                                      </p:cBhvr>
                                    </p:animRot>
                                    <p:animRot by="120000">
                                      <p:cBhvr>
                                        <p:cTn id="72" dur="200" fill="hold">
                                          <p:stCondLst>
                                            <p:cond delay="800"/>
                                          </p:stCondLst>
                                        </p:cTn>
                                        <p:tgtEl>
                                          <p:spTgt spid="1032"/>
                                        </p:tgtEl>
                                        <p:attrNameLst>
                                          <p:attrName>r</p:attrName>
                                        </p:attrNameLst>
                                      </p:cBhvr>
                                    </p:animRot>
                                  </p:childTnLst>
                                </p:cTn>
                              </p:par>
                            </p:childTnLst>
                          </p:cTn>
                        </p:par>
                      </p:childTnLst>
                    </p:cTn>
                  </p:par>
                </p:childTnLst>
              </p:cTn>
              <p:nextCondLst>
                <p:cond evt="onClick" delay="0">
                  <p:tgtEl>
                    <p:spTgt spid="77"/>
                  </p:tgtEl>
                </p:cond>
              </p:nextCondLst>
            </p:seq>
            <p:seq concurrent="1" nextAc="seek">
              <p:cTn id="73" restart="whenNotActive" fill="hold" evtFilter="cancelBubble" nodeType="interactiveSeq">
                <p:stCondLst>
                  <p:cond evt="onClick" delay="0">
                    <p:tgtEl>
                      <p:spTgt spid="9"/>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9"/>
                                        </p:tgtEl>
                                      </p:cBhvr>
                                    </p:animEffect>
                                    <p:set>
                                      <p:cBhvr>
                                        <p:cTn id="78" dur="1" fill="hold">
                                          <p:stCondLst>
                                            <p:cond delay="499"/>
                                          </p:stCondLst>
                                        </p:cTn>
                                        <p:tgtEl>
                                          <p:spTgt spid="9"/>
                                        </p:tgtEl>
                                        <p:attrNameLst>
                                          <p:attrName>style.visibility</p:attrName>
                                        </p:attrNameLst>
                                      </p:cBhvr>
                                      <p:to>
                                        <p:strVal val="hidden"/>
                                      </p:to>
                                    </p:set>
                                  </p:childTnLst>
                                </p:cTn>
                              </p:par>
                            </p:childTnLst>
                          </p:cTn>
                        </p:par>
                        <p:par>
                          <p:cTn id="79" fill="hold">
                            <p:stCondLst>
                              <p:cond delay="500"/>
                            </p:stCondLst>
                            <p:childTnLst>
                              <p:par>
                                <p:cTn id="80" presetID="10" presetClass="exit" presetSubtype="0" fill="hold" nodeType="afterEffect">
                                  <p:stCondLst>
                                    <p:cond delay="0"/>
                                  </p:stCondLst>
                                  <p:childTnLst>
                                    <p:animEffect transition="out" filter="fade">
                                      <p:cBhvr>
                                        <p:cTn id="81" dur="500"/>
                                        <p:tgtEl>
                                          <p:spTgt spid="62"/>
                                        </p:tgtEl>
                                      </p:cBhvr>
                                    </p:animEffect>
                                    <p:set>
                                      <p:cBhvr>
                                        <p:cTn id="82" dur="1" fill="hold">
                                          <p:stCondLst>
                                            <p:cond delay="499"/>
                                          </p:stCondLst>
                                        </p:cTn>
                                        <p:tgtEl>
                                          <p:spTgt spid="6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Am-thanh-phep-thuat-www_nhacchuongvui_com.wav"/>
                                        </p:tgtEl>
                                      </p:cMediaNode>
                                    </p:audio>
                                  </p:subTnLst>
                                </p:cTn>
                              </p:par>
                              <p:par>
                                <p:cTn id="83" presetID="10" presetClass="entr" presetSubtype="0" fill="hold" nodeType="withEffect">
                                  <p:stCondLst>
                                    <p:cond delay="0"/>
                                  </p:stCondLst>
                                  <p:childTnLst>
                                    <p:set>
                                      <p:cBhvr>
                                        <p:cTn id="84" dur="1" fill="hold">
                                          <p:stCondLst>
                                            <p:cond delay="0"/>
                                          </p:stCondLst>
                                        </p:cTn>
                                        <p:tgtEl>
                                          <p:spTgt spid="1028"/>
                                        </p:tgtEl>
                                        <p:attrNameLst>
                                          <p:attrName>style.visibility</p:attrName>
                                        </p:attrNameLst>
                                      </p:cBhvr>
                                      <p:to>
                                        <p:strVal val="visible"/>
                                      </p:to>
                                    </p:set>
                                    <p:animEffect transition="in" filter="fade">
                                      <p:cBhvr>
                                        <p:cTn id="85" dur="500"/>
                                        <p:tgtEl>
                                          <p:spTgt spid="1028"/>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32" presetClass="emph" presetSubtype="0" repeatCount="indefinite" fill="hold" nodeType="withEffect">
                                  <p:stCondLst>
                                    <p:cond delay="0"/>
                                  </p:stCondLst>
                                  <p:childTnLst>
                                    <p:animRot by="120000">
                                      <p:cBhvr>
                                        <p:cTn id="87" dur="100" fill="hold">
                                          <p:stCondLst>
                                            <p:cond delay="0"/>
                                          </p:stCondLst>
                                        </p:cTn>
                                        <p:tgtEl>
                                          <p:spTgt spid="1028"/>
                                        </p:tgtEl>
                                        <p:attrNameLst>
                                          <p:attrName>r</p:attrName>
                                        </p:attrNameLst>
                                      </p:cBhvr>
                                    </p:animRot>
                                    <p:animRot by="-240000">
                                      <p:cBhvr>
                                        <p:cTn id="88" dur="200" fill="hold">
                                          <p:stCondLst>
                                            <p:cond delay="200"/>
                                          </p:stCondLst>
                                        </p:cTn>
                                        <p:tgtEl>
                                          <p:spTgt spid="1028"/>
                                        </p:tgtEl>
                                        <p:attrNameLst>
                                          <p:attrName>r</p:attrName>
                                        </p:attrNameLst>
                                      </p:cBhvr>
                                    </p:animRot>
                                    <p:animRot by="240000">
                                      <p:cBhvr>
                                        <p:cTn id="89" dur="200" fill="hold">
                                          <p:stCondLst>
                                            <p:cond delay="400"/>
                                          </p:stCondLst>
                                        </p:cTn>
                                        <p:tgtEl>
                                          <p:spTgt spid="1028"/>
                                        </p:tgtEl>
                                        <p:attrNameLst>
                                          <p:attrName>r</p:attrName>
                                        </p:attrNameLst>
                                      </p:cBhvr>
                                    </p:animRot>
                                    <p:animRot by="-240000">
                                      <p:cBhvr>
                                        <p:cTn id="90" dur="200" fill="hold">
                                          <p:stCondLst>
                                            <p:cond delay="600"/>
                                          </p:stCondLst>
                                        </p:cTn>
                                        <p:tgtEl>
                                          <p:spTgt spid="1028"/>
                                        </p:tgtEl>
                                        <p:attrNameLst>
                                          <p:attrName>r</p:attrName>
                                        </p:attrNameLst>
                                      </p:cBhvr>
                                    </p:animRot>
                                    <p:animRot by="120000">
                                      <p:cBhvr>
                                        <p:cTn id="91" dur="200" fill="hold">
                                          <p:stCondLst>
                                            <p:cond delay="800"/>
                                          </p:stCondLst>
                                        </p:cTn>
                                        <p:tgtEl>
                                          <p:spTgt spid="1028"/>
                                        </p:tgtEl>
                                        <p:attrNameLst>
                                          <p:attrName>r</p:attrName>
                                        </p:attrNameLst>
                                      </p:cBhvr>
                                    </p:animRot>
                                  </p:childTnLst>
                                </p:cTn>
                              </p:par>
                            </p:childTnLst>
                          </p:cTn>
                        </p:par>
                      </p:childTnLst>
                    </p:cTn>
                  </p:par>
                </p:childTnLst>
              </p:cTn>
              <p:nextCondLst>
                <p:cond evt="onClick" delay="0">
                  <p:tgtEl>
                    <p:spTgt spid="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81" name="Rectangle: Rounded Corners 80">
            <a:extLst>
              <a:ext uri="{FF2B5EF4-FFF2-40B4-BE49-F238E27FC236}">
                <a16:creationId xmlns:a16="http://schemas.microsoft.com/office/drawing/2014/main" id="{66A40A10-AD80-4DE0-B7FB-BBFF124FFE28}"/>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2" name="TextBox 81">
            <a:extLst>
              <a:ext uri="{FF2B5EF4-FFF2-40B4-BE49-F238E27FC236}">
                <a16:creationId xmlns:a16="http://schemas.microsoft.com/office/drawing/2014/main" id="{08805499-08FD-4C06-87A8-44CA8B162C82}"/>
              </a:ext>
            </a:extLst>
          </p:cNvPr>
          <p:cNvSpPr txBox="1"/>
          <p:nvPr/>
        </p:nvSpPr>
        <p:spPr>
          <a:xfrm>
            <a:off x="993942" y="320488"/>
            <a:ext cx="10176387" cy="1077218"/>
          </a:xfrm>
          <a:prstGeom prst="rect">
            <a:avLst/>
          </a:prstGeom>
          <a:noFill/>
        </p:spPr>
        <p:txBody>
          <a:bodyPr wrap="square" rtlCol="0">
            <a:spAutoFit/>
          </a:bodyPr>
          <a:lstStyle/>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lại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bài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Hộp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quà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màu</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thiên</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thanh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và</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trả</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lời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a:p>
            <a:pPr lvl="0" algn="ct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Lớp</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Tân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dự</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định</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gì</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trong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buổi</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tổng</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kết</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năm</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32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học</a:t>
            </a:r>
            <a:r>
              <a:rPr kumimoji="0" lang="en-US" sz="32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grpSp>
        <p:nvGrpSpPr>
          <p:cNvPr id="3" name="Group 2">
            <a:extLst>
              <a:ext uri="{FF2B5EF4-FFF2-40B4-BE49-F238E27FC236}">
                <a16:creationId xmlns:a16="http://schemas.microsoft.com/office/drawing/2014/main" id="{1BFB0AC8-5B3B-3FCE-0B45-05E6A176EAC6}"/>
              </a:ext>
            </a:extLst>
          </p:cNvPr>
          <p:cNvGrpSpPr/>
          <p:nvPr/>
        </p:nvGrpSpPr>
        <p:grpSpPr>
          <a:xfrm>
            <a:off x="3886201" y="1948544"/>
            <a:ext cx="7347856" cy="3864427"/>
            <a:chOff x="4012225" y="2737464"/>
            <a:chExt cx="3844324" cy="1171810"/>
          </a:xfrm>
        </p:grpSpPr>
        <p:sp>
          <p:nvSpPr>
            <p:cNvPr id="83" name="Rectangle: Rounded Corners 82">
              <a:extLst>
                <a:ext uri="{FF2B5EF4-FFF2-40B4-BE49-F238E27FC236}">
                  <a16:creationId xmlns:a16="http://schemas.microsoft.com/office/drawing/2014/main" id="{69FAAC32-AC95-4156-AA5E-D1B76E976816}"/>
                </a:ext>
              </a:extLst>
            </p:cNvPr>
            <p:cNvSpPr/>
            <p:nvPr/>
          </p:nvSpPr>
          <p:spPr>
            <a:xfrm>
              <a:off x="4012225" y="2823827"/>
              <a:ext cx="3487911" cy="108544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a:tabLst>
                  <a:tab pos="2286000" algn="l"/>
                </a:tabLst>
              </a:pPr>
              <a:r>
                <a:rPr lang="vi-VN" sz="3600" b="1" dirty="0">
                  <a:solidFill>
                    <a:srgbClr val="C00000"/>
                  </a:solidFill>
                  <a:effectLst/>
                  <a:latin typeface="Cambria" panose="02040503050406030204" pitchFamily="18" charset="0"/>
                  <a:ea typeface="Cambria" panose="02040503050406030204" pitchFamily="18"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20" name="Picture 6" descr="Káº¿t quáº£ hÃ¬nh áº£nh cho right wrong tick icon">
              <a:extLst>
                <a:ext uri="{FF2B5EF4-FFF2-40B4-BE49-F238E27FC236}">
                  <a16:creationId xmlns:a16="http://schemas.microsoft.com/office/drawing/2014/main" id="{342E85E0-7144-4E6B-AAE4-6B2D14ECE2EE}"/>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184504" y="2737464"/>
              <a:ext cx="672045" cy="389503"/>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6" descr="MÃ¡y Äiá»n giáº£i 03">
            <a:hlinkClick r:id="rId6" action="ppaction://hlinksldjump"/>
            <a:extLst>
              <a:ext uri="{FF2B5EF4-FFF2-40B4-BE49-F238E27FC236}">
                <a16:creationId xmlns:a16="http://schemas.microsoft.com/office/drawing/2014/main" id="{375E0DC0-532E-4278-8180-0A539BD949A8}"/>
              </a:ext>
            </a:extLst>
          </p:cNvPr>
          <p:cNvPicPr>
            <a:picLocks noChangeAspect="1" noChangeArrowheads="1" noCrop="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7684" y="3309257"/>
            <a:ext cx="3104489" cy="299534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554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4"/>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DACF7889-2153-356C-83DA-7A8C16E62D01}"/>
              </a:ext>
            </a:extLst>
          </p:cNvPr>
          <p:cNvSpPr/>
          <p:nvPr/>
        </p:nvSpPr>
        <p:spPr>
          <a:xfrm>
            <a:off x="424544" y="235975"/>
            <a:ext cx="11244942" cy="148396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D5C6F58B-F304-ABCC-4DAF-F10757C084B9}"/>
              </a:ext>
            </a:extLst>
          </p:cNvPr>
          <p:cNvSpPr txBox="1"/>
          <p:nvPr/>
        </p:nvSpPr>
        <p:spPr>
          <a:xfrm>
            <a:off x="576943" y="412955"/>
            <a:ext cx="10863943" cy="1200329"/>
          </a:xfrm>
          <a:prstGeom prst="rect">
            <a:avLst/>
          </a:prstGeom>
          <a:noFill/>
        </p:spPr>
        <p:txBody>
          <a:bodyPr wrap="square" rtlCol="0">
            <a:spAutoFit/>
          </a:bodyPr>
          <a:lstStyle/>
          <a:p>
            <a:pPr lvl="0" algn="ct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Hộp</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quà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màu</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thiên</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thanh</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trả</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a:t>
            </a:r>
          </a:p>
          <a:p>
            <a:pPr lvl="0" algn="ctr"/>
            <a:r>
              <a:rPr lang="vi-VN" sz="3600" b="1" dirty="0">
                <a:solidFill>
                  <a:srgbClr val="333333"/>
                </a:solidFill>
                <a:latin typeface="Cambria" panose="02040503050406030204" pitchFamily="18" charset="0"/>
                <a:ea typeface="Cambria" panose="02040503050406030204" pitchFamily="18"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16" name="Picture 8" descr="Combo TripU 3N2Ä Novotel PhÃº Quá»c">
            <a:hlinkClick r:id="rId5" action="ppaction://hlinksldjump"/>
            <a:extLst>
              <a:ext uri="{FF2B5EF4-FFF2-40B4-BE49-F238E27FC236}">
                <a16:creationId xmlns:a16="http://schemas.microsoft.com/office/drawing/2014/main" id="{D643D539-8E46-4795-649B-DD925CEDFAAD}"/>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49342" y="3629653"/>
            <a:ext cx="4899762" cy="3919811"/>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4" name="Picutre 31">
            <a:extLst>
              <a:ext uri="{FF2B5EF4-FFF2-40B4-BE49-F238E27FC236}">
                <a16:creationId xmlns:a16="http://schemas.microsoft.com/office/drawing/2014/main" id="{8462FA5D-D3BE-DD9B-69CC-C48E2BB401F8}"/>
              </a:ext>
            </a:extLst>
          </p:cNvPr>
          <p:cNvPicPr/>
          <p:nvPr/>
        </p:nvPicPr>
        <p:blipFill>
          <a:blip r:embed="rId7"/>
          <a:stretch/>
        </p:blipFill>
        <p:spPr>
          <a:xfrm>
            <a:off x="1975757" y="2220276"/>
            <a:ext cx="7225393" cy="2972209"/>
          </a:xfrm>
          <a:prstGeom prst="rect">
            <a:avLst/>
          </a:prstGeom>
        </p:spPr>
      </p:pic>
    </p:spTree>
    <p:extLst>
      <p:ext uri="{BB962C8B-B14F-4D97-AF65-F5344CB8AC3E}">
        <p14:creationId xmlns:p14="http://schemas.microsoft.com/office/powerpoint/2010/main" val="118044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subTnLst>
                                    <p:audio>
                                      <p:cMediaNode>
                                        <p:cTn display="0" masterRel="sameClick">
                                          <p:stCondLst>
                                            <p:cond evt="begin" delay="0">
                                              <p:tn val="1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D4919FE6-FB4D-410F-9D52-1FCA39CFB1E9}"/>
              </a:ext>
            </a:extLst>
          </p:cNvPr>
          <p:cNvPicPr>
            <a:picLocks noChangeAspect="1"/>
          </p:cNvPicPr>
          <p:nvPr/>
        </p:nvPicPr>
        <p:blipFill>
          <a:blip r:embed="rId3"/>
          <a:stretch>
            <a:fillRect/>
          </a:stretch>
        </p:blipFill>
        <p:spPr>
          <a:xfrm>
            <a:off x="-529" y="-297"/>
            <a:ext cx="12193057" cy="6858594"/>
          </a:xfrm>
          <a:prstGeom prst="rect">
            <a:avLst/>
          </a:prstGeom>
        </p:spPr>
      </p:pic>
      <p:sp>
        <p:nvSpPr>
          <p:cNvPr id="2" name="Rectangle: Rounded Corners 1">
            <a:extLst>
              <a:ext uri="{FF2B5EF4-FFF2-40B4-BE49-F238E27FC236}">
                <a16:creationId xmlns:a16="http://schemas.microsoft.com/office/drawing/2014/main" id="{5983E3D0-D410-5EDA-5283-7481AF817253}"/>
              </a:ext>
            </a:extLst>
          </p:cNvPr>
          <p:cNvSpPr/>
          <p:nvPr/>
        </p:nvSpPr>
        <p:spPr>
          <a:xfrm>
            <a:off x="854552" y="235975"/>
            <a:ext cx="10500851" cy="12537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77AB9C7C-484F-4915-189F-4824B8A7DF93}"/>
              </a:ext>
            </a:extLst>
          </p:cNvPr>
          <p:cNvSpPr txBox="1"/>
          <p:nvPr/>
        </p:nvSpPr>
        <p:spPr>
          <a:xfrm>
            <a:off x="983668" y="284162"/>
            <a:ext cx="10176387" cy="1200329"/>
          </a:xfrm>
          <a:prstGeom prst="rect">
            <a:avLst/>
          </a:prstGeom>
          <a:noFill/>
        </p:spPr>
        <p:txBody>
          <a:bodyPr wrap="square" rtlCol="0">
            <a:spAutoFit/>
          </a:bodyPr>
          <a:lstStyle/>
          <a:p>
            <a:pPr lvl="0" algn="ct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Theo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em</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hình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ảnh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hộp</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quả</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màu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thiên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thanh</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trong</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câu</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chuyện</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có</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ý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nghĩa</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3600" b="1" dirty="0" err="1">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gì</a:t>
            </a:r>
            <a:r>
              <a:rPr lang="en-US" sz="36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Times New Roman" panose="02020603050405020304" pitchFamily="18" charset="0"/>
              </a:rPr>
              <a:t>? </a:t>
            </a:r>
            <a:endParaRPr kumimoji="0" lang="en-US" sz="36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465E2733-2976-F074-B48B-7521EF8EFF7E}"/>
              </a:ext>
            </a:extLst>
          </p:cNvPr>
          <p:cNvGrpSpPr/>
          <p:nvPr/>
        </p:nvGrpSpPr>
        <p:grpSpPr>
          <a:xfrm>
            <a:off x="4245429" y="1305797"/>
            <a:ext cx="7946571" cy="4474515"/>
            <a:chOff x="973232" y="1806837"/>
            <a:chExt cx="7946571" cy="3652634"/>
          </a:xfrm>
        </p:grpSpPr>
        <p:sp>
          <p:nvSpPr>
            <p:cNvPr id="6" name="Rectangle: Rounded Corners 5">
              <a:extLst>
                <a:ext uri="{FF2B5EF4-FFF2-40B4-BE49-F238E27FC236}">
                  <a16:creationId xmlns:a16="http://schemas.microsoft.com/office/drawing/2014/main" id="{E8EFCB13-E605-7D7A-100D-27A498E4D419}"/>
                </a:ext>
              </a:extLst>
            </p:cNvPr>
            <p:cNvSpPr/>
            <p:nvPr/>
          </p:nvSpPr>
          <p:spPr>
            <a:xfrm>
              <a:off x="973232" y="2406174"/>
              <a:ext cx="7282542" cy="305329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7" name="Picture 6" descr="Káº¿t quáº£ hÃ¬nh áº£nh cho right wrong tick icon">
              <a:extLst>
                <a:ext uri="{FF2B5EF4-FFF2-40B4-BE49-F238E27FC236}">
                  <a16:creationId xmlns:a16="http://schemas.microsoft.com/office/drawing/2014/main" id="{4160EB2A-23CE-304E-9DC3-082048F58472}"/>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580205" y="1806837"/>
              <a:ext cx="1339598" cy="1177337"/>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Picture 6" descr="MÃ¡y Äiá»n giáº£i 03">
            <a:hlinkClick r:id="rId5" action="ppaction://hlinksldjump"/>
            <a:extLst>
              <a:ext uri="{FF2B5EF4-FFF2-40B4-BE49-F238E27FC236}">
                <a16:creationId xmlns:a16="http://schemas.microsoft.com/office/drawing/2014/main" id="{0164992F-486D-7B75-BCF3-FA9AF76DF0AF}"/>
              </a:ext>
            </a:extLst>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61671" y="4223657"/>
            <a:ext cx="2730329" cy="2634343"/>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84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5BEBFE7-BE72-4E12-B99C-E2FA8A19F4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 y="0"/>
            <a:ext cx="12191238" cy="6858000"/>
          </a:xfrm>
          <a:prstGeom prst="rect">
            <a:avLst/>
          </a:prstGeom>
        </p:spPr>
      </p:pic>
      <p:pic>
        <p:nvPicPr>
          <p:cNvPr id="40" name="图片 39">
            <a:extLst>
              <a:ext uri="{FF2B5EF4-FFF2-40B4-BE49-F238E27FC236}">
                <a16:creationId xmlns:a16="http://schemas.microsoft.com/office/drawing/2014/main" id="{7C8D7B13-A9F9-4E70-84E3-1AE9E81293AE}"/>
              </a:ext>
            </a:extLst>
          </p:cNvPr>
          <p:cNvPicPr>
            <a:picLocks noChangeAspect="1"/>
          </p:cNvPicPr>
          <p:nvPr/>
        </p:nvPicPr>
        <p:blipFill>
          <a:blip r:embed="rId4" cstate="print">
            <a:extLst>
              <a:ext uri="{28A0092B-C50C-407E-A947-70E740481C1C}">
                <a14:useLocalDpi xmlns:a14="http://schemas.microsoft.com/office/drawing/2010/main" val="0"/>
              </a:ext>
            </a:extLst>
          </a:blip>
          <a:srcRect t="78215" r="87139" b="10584"/>
          <a:stretch>
            <a:fillRect/>
          </a:stretch>
        </p:blipFill>
        <p:spPr>
          <a:xfrm>
            <a:off x="24048" y="5086350"/>
            <a:ext cx="578086" cy="685800"/>
          </a:xfrm>
          <a:custGeom>
            <a:avLst/>
            <a:gdLst>
              <a:gd name="connsiteX0" fmla="*/ 0 w 578086"/>
              <a:gd name="connsiteY0" fmla="*/ 0 h 685800"/>
              <a:gd name="connsiteX1" fmla="*/ 578086 w 578086"/>
              <a:gd name="connsiteY1" fmla="*/ 0 h 685800"/>
              <a:gd name="connsiteX2" fmla="*/ 578086 w 578086"/>
              <a:gd name="connsiteY2" fmla="*/ 685800 h 685800"/>
              <a:gd name="connsiteX3" fmla="*/ 0 w 578086"/>
              <a:gd name="connsiteY3" fmla="*/ 685800 h 685800"/>
              <a:gd name="connsiteX4" fmla="*/ 0 w 578086"/>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086" h="685800">
                <a:moveTo>
                  <a:pt x="0" y="0"/>
                </a:moveTo>
                <a:lnTo>
                  <a:pt x="578086" y="0"/>
                </a:lnTo>
                <a:lnTo>
                  <a:pt x="578086" y="685800"/>
                </a:lnTo>
                <a:lnTo>
                  <a:pt x="0" y="685800"/>
                </a:lnTo>
                <a:lnTo>
                  <a:pt x="0" y="0"/>
                </a:lnTo>
                <a:close/>
              </a:path>
            </a:pathLst>
          </a:custGeom>
        </p:spPr>
      </p:pic>
      <p:pic>
        <p:nvPicPr>
          <p:cNvPr id="39" name="图片 38">
            <a:extLst>
              <a:ext uri="{FF2B5EF4-FFF2-40B4-BE49-F238E27FC236}">
                <a16:creationId xmlns:a16="http://schemas.microsoft.com/office/drawing/2014/main" id="{F09224AF-4C76-45E0-809B-54C17E7CC02C}"/>
              </a:ext>
            </a:extLst>
          </p:cNvPr>
          <p:cNvPicPr>
            <a:picLocks noChangeAspect="1"/>
          </p:cNvPicPr>
          <p:nvPr/>
        </p:nvPicPr>
        <p:blipFill>
          <a:blip r:embed="rId4" cstate="print">
            <a:extLst>
              <a:ext uri="{28A0092B-C50C-407E-A947-70E740481C1C}">
                <a14:useLocalDpi xmlns:a14="http://schemas.microsoft.com/office/drawing/2010/main" val="0"/>
              </a:ext>
            </a:extLst>
          </a:blip>
          <a:srcRect l="65712" t="86481" r="3705"/>
          <a:stretch>
            <a:fillRect/>
          </a:stretch>
        </p:blipFill>
        <p:spPr>
          <a:xfrm>
            <a:off x="10374354" y="2928943"/>
            <a:ext cx="1374691" cy="827757"/>
          </a:xfrm>
          <a:custGeom>
            <a:avLst/>
            <a:gdLst>
              <a:gd name="connsiteX0" fmla="*/ 0 w 1374691"/>
              <a:gd name="connsiteY0" fmla="*/ 0 h 827757"/>
              <a:gd name="connsiteX1" fmla="*/ 1374691 w 1374691"/>
              <a:gd name="connsiteY1" fmla="*/ 0 h 827757"/>
              <a:gd name="connsiteX2" fmla="*/ 1374691 w 1374691"/>
              <a:gd name="connsiteY2" fmla="*/ 827757 h 827757"/>
              <a:gd name="connsiteX3" fmla="*/ 0 w 1374691"/>
              <a:gd name="connsiteY3" fmla="*/ 827757 h 827757"/>
              <a:gd name="connsiteX4" fmla="*/ 0 w 1374691"/>
              <a:gd name="connsiteY4" fmla="*/ 0 h 827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691" h="827757">
                <a:moveTo>
                  <a:pt x="0" y="0"/>
                </a:moveTo>
                <a:lnTo>
                  <a:pt x="1374691" y="0"/>
                </a:lnTo>
                <a:lnTo>
                  <a:pt x="1374691" y="827757"/>
                </a:lnTo>
                <a:lnTo>
                  <a:pt x="0" y="827757"/>
                </a:lnTo>
                <a:lnTo>
                  <a:pt x="0" y="0"/>
                </a:lnTo>
                <a:close/>
              </a:path>
            </a:pathLst>
          </a:custGeom>
        </p:spPr>
      </p:pic>
      <p:pic>
        <p:nvPicPr>
          <p:cNvPr id="38" name="图片 37">
            <a:extLst>
              <a:ext uri="{FF2B5EF4-FFF2-40B4-BE49-F238E27FC236}">
                <a16:creationId xmlns:a16="http://schemas.microsoft.com/office/drawing/2014/main" id="{04E23961-BC25-4CED-AEF5-443C5149BCF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24048" y="297180"/>
            <a:ext cx="4494993" cy="6123047"/>
          </a:xfrm>
          <a:custGeom>
            <a:avLst/>
            <a:gdLst>
              <a:gd name="connsiteX0" fmla="*/ 0 w 4494993"/>
              <a:gd name="connsiteY0" fmla="*/ 0 h 6123047"/>
              <a:gd name="connsiteX1" fmla="*/ 4494993 w 4494993"/>
              <a:gd name="connsiteY1" fmla="*/ 0 h 6123047"/>
              <a:gd name="connsiteX2" fmla="*/ 4494993 w 4494993"/>
              <a:gd name="connsiteY2" fmla="*/ 6123047 h 6123047"/>
              <a:gd name="connsiteX3" fmla="*/ 4328456 w 4494993"/>
              <a:gd name="connsiteY3" fmla="*/ 6123047 h 6123047"/>
              <a:gd name="connsiteX4" fmla="*/ 4328456 w 4494993"/>
              <a:gd name="connsiteY4" fmla="*/ 5295290 h 6123047"/>
              <a:gd name="connsiteX5" fmla="*/ 2953765 w 4494993"/>
              <a:gd name="connsiteY5" fmla="*/ 5295290 h 6123047"/>
              <a:gd name="connsiteX6" fmla="*/ 2953765 w 4494993"/>
              <a:gd name="connsiteY6" fmla="*/ 6123047 h 6123047"/>
              <a:gd name="connsiteX7" fmla="*/ 0 w 4494993"/>
              <a:gd name="connsiteY7" fmla="*/ 6123047 h 6123047"/>
              <a:gd name="connsiteX8" fmla="*/ 0 w 4494993"/>
              <a:gd name="connsiteY8" fmla="*/ 5474970 h 6123047"/>
              <a:gd name="connsiteX9" fmla="*/ 578086 w 4494993"/>
              <a:gd name="connsiteY9" fmla="*/ 5474970 h 6123047"/>
              <a:gd name="connsiteX10" fmla="*/ 578086 w 4494993"/>
              <a:gd name="connsiteY10" fmla="*/ 4789170 h 6123047"/>
              <a:gd name="connsiteX11" fmla="*/ 0 w 4494993"/>
              <a:gd name="connsiteY11" fmla="*/ 4789170 h 6123047"/>
              <a:gd name="connsiteX12" fmla="*/ 0 w 4494993"/>
              <a:gd name="connsiteY12" fmla="*/ 0 h 6123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93" h="6123047">
                <a:moveTo>
                  <a:pt x="0" y="0"/>
                </a:moveTo>
                <a:lnTo>
                  <a:pt x="4494993" y="0"/>
                </a:lnTo>
                <a:lnTo>
                  <a:pt x="4494993" y="6123047"/>
                </a:lnTo>
                <a:lnTo>
                  <a:pt x="4328456" y="6123047"/>
                </a:lnTo>
                <a:lnTo>
                  <a:pt x="4328456" y="5295290"/>
                </a:lnTo>
                <a:lnTo>
                  <a:pt x="2953765" y="5295290"/>
                </a:lnTo>
                <a:lnTo>
                  <a:pt x="2953765" y="6123047"/>
                </a:lnTo>
                <a:lnTo>
                  <a:pt x="0" y="6123047"/>
                </a:lnTo>
                <a:lnTo>
                  <a:pt x="0" y="5474970"/>
                </a:lnTo>
                <a:lnTo>
                  <a:pt x="578086" y="5474970"/>
                </a:lnTo>
                <a:lnTo>
                  <a:pt x="578086" y="4789170"/>
                </a:lnTo>
                <a:lnTo>
                  <a:pt x="0" y="4789170"/>
                </a:lnTo>
                <a:lnTo>
                  <a:pt x="0" y="0"/>
                </a:lnTo>
                <a:close/>
              </a:path>
            </a:pathLst>
          </a:custGeom>
        </p:spPr>
      </p:pic>
      <p:pic>
        <p:nvPicPr>
          <p:cNvPr id="46" name="图片 45">
            <a:extLst>
              <a:ext uri="{FF2B5EF4-FFF2-40B4-BE49-F238E27FC236}">
                <a16:creationId xmlns:a16="http://schemas.microsoft.com/office/drawing/2014/main" id="{66F15F98-A290-48AC-AAC4-7C389C6ED881}"/>
              </a:ext>
            </a:extLst>
          </p:cNvPr>
          <p:cNvPicPr>
            <a:picLocks noChangeAspect="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02693" y="8953"/>
            <a:ext cx="4910533" cy="6858000"/>
          </a:xfrm>
          <a:prstGeom prst="rect">
            <a:avLst/>
          </a:prstGeom>
        </p:spPr>
      </p:pic>
      <p:grpSp>
        <p:nvGrpSpPr>
          <p:cNvPr id="2" name="组合 1">
            <a:extLst>
              <a:ext uri="{FF2B5EF4-FFF2-40B4-BE49-F238E27FC236}">
                <a16:creationId xmlns:a16="http://schemas.microsoft.com/office/drawing/2014/main" id="{F668629F-4487-4C56-BFC2-8B244D5EEBE8}"/>
              </a:ext>
            </a:extLst>
          </p:cNvPr>
          <p:cNvGrpSpPr/>
          <p:nvPr/>
        </p:nvGrpSpPr>
        <p:grpSpPr>
          <a:xfrm>
            <a:off x="0" y="5207000"/>
            <a:ext cx="12192000" cy="1650999"/>
            <a:chOff x="0" y="5207000"/>
            <a:chExt cx="12192000" cy="1650999"/>
          </a:xfrm>
        </p:grpSpPr>
        <p:pic>
          <p:nvPicPr>
            <p:cNvPr id="6" name="图片 5">
              <a:extLst>
                <a:ext uri="{FF2B5EF4-FFF2-40B4-BE49-F238E27FC236}">
                  <a16:creationId xmlns:a16="http://schemas.microsoft.com/office/drawing/2014/main" id="{3574D0E8-C551-4CE9-A949-DC99B02447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8" name="图片 7">
              <a:extLst>
                <a:ext uri="{FF2B5EF4-FFF2-40B4-BE49-F238E27FC236}">
                  <a16:creationId xmlns:a16="http://schemas.microsoft.com/office/drawing/2014/main" id="{F3D6A2B4-CC48-45D9-B0FD-3F86D1405B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5" name="图片 24">
              <a:extLst>
                <a:ext uri="{FF2B5EF4-FFF2-40B4-BE49-F238E27FC236}">
                  <a16:creationId xmlns:a16="http://schemas.microsoft.com/office/drawing/2014/main" id="{4CA6FA32-A4AA-4B98-94AC-85288874CB0E}"/>
                </a:ext>
              </a:extLst>
            </p:cNvPr>
            <p:cNvPicPr>
              <a:picLocks noChangeAspect="1"/>
            </p:cNvPicPr>
            <p:nvPr/>
          </p:nvPicPr>
          <p:blipFill>
            <a:blip r:embed="rId8"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图片 23">
              <a:extLst>
                <a:ext uri="{FF2B5EF4-FFF2-40B4-BE49-F238E27FC236}">
                  <a16:creationId xmlns:a16="http://schemas.microsoft.com/office/drawing/2014/main" id="{736980FB-BB26-4D80-9DFC-F3C35DC156AB}"/>
                </a:ext>
              </a:extLst>
            </p:cNvPr>
            <p:cNvPicPr>
              <a:picLocks noChangeAspect="1"/>
            </p:cNvPicPr>
            <p:nvPr/>
          </p:nvPicPr>
          <p:blipFill>
            <a:blip r:embed="rId9"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0" name="图片 9">
              <a:extLst>
                <a:ext uri="{FF2B5EF4-FFF2-40B4-BE49-F238E27FC236}">
                  <a16:creationId xmlns:a16="http://schemas.microsoft.com/office/drawing/2014/main" id="{1B2622C4-CC7F-4319-971C-1093267D5B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13" name="图片 12">
              <a:extLst>
                <a:ext uri="{FF2B5EF4-FFF2-40B4-BE49-F238E27FC236}">
                  <a16:creationId xmlns:a16="http://schemas.microsoft.com/office/drawing/2014/main" id="{C06941B8-22E4-4FED-9DE7-7262931CBC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3" name="图片 22">
              <a:extLst>
                <a:ext uri="{FF2B5EF4-FFF2-40B4-BE49-F238E27FC236}">
                  <a16:creationId xmlns:a16="http://schemas.microsoft.com/office/drawing/2014/main" id="{BF9AEC9E-1D90-4AFC-8BB6-11EE124FB7FD}"/>
                </a:ext>
              </a:extLst>
            </p:cNvPr>
            <p:cNvPicPr>
              <a:picLocks noChangeAspect="1"/>
            </p:cNvPicPr>
            <p:nvPr/>
          </p:nvPicPr>
          <p:blipFill>
            <a:blip r:embed="rId12"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9" name="Picture 8" descr="A cartoon of a child using a computer&#10;&#10;Description automatically generated with low confidence">
            <a:extLst>
              <a:ext uri="{FF2B5EF4-FFF2-40B4-BE49-F238E27FC236}">
                <a16:creationId xmlns:a16="http://schemas.microsoft.com/office/drawing/2014/main" id="{C50BBC3D-F2A5-11B5-92C7-453A74BA33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23227" y="2990778"/>
            <a:ext cx="2389088" cy="3252982"/>
          </a:xfrm>
          <a:prstGeom prst="rect">
            <a:avLst/>
          </a:prstGeom>
        </p:spPr>
      </p:pic>
      <p:pic>
        <p:nvPicPr>
          <p:cNvPr id="11" name="Picture 10" descr="A picture containing toy, doll&#10;&#10;Description automatically generated">
            <a:extLst>
              <a:ext uri="{FF2B5EF4-FFF2-40B4-BE49-F238E27FC236}">
                <a16:creationId xmlns:a16="http://schemas.microsoft.com/office/drawing/2014/main" id="{7BA5DA82-1FEA-1CB2-989C-6F511B43CFD0}"/>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1369882" y="2990778"/>
            <a:ext cx="2357254" cy="3144249"/>
          </a:xfrm>
          <a:prstGeom prst="rect">
            <a:avLst/>
          </a:prstGeom>
        </p:spPr>
      </p:pic>
      <p:pic>
        <p:nvPicPr>
          <p:cNvPr id="4" name="Picture 3">
            <a:extLst>
              <a:ext uri="{FF2B5EF4-FFF2-40B4-BE49-F238E27FC236}">
                <a16:creationId xmlns:a16="http://schemas.microsoft.com/office/drawing/2014/main" id="{1B8E1133-AB03-8BEA-839B-A1B564555F92}"/>
              </a:ext>
            </a:extLst>
          </p:cNvPr>
          <p:cNvPicPr>
            <a:picLocks noChangeAspect="1"/>
          </p:cNvPicPr>
          <p:nvPr/>
        </p:nvPicPr>
        <p:blipFill>
          <a:blip r:embed="rId15"/>
          <a:stretch>
            <a:fillRect/>
          </a:stretch>
        </p:blipFill>
        <p:spPr>
          <a:xfrm>
            <a:off x="2382738" y="103868"/>
            <a:ext cx="7413379" cy="5962405"/>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623ACA4D-595E-1763-9D20-59A63F0574F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972" y="5715001"/>
            <a:ext cx="1066799" cy="1066799"/>
          </a:xfrm>
          <a:prstGeom prst="rect">
            <a:avLst/>
          </a:prstGeom>
        </p:spPr>
      </p:pic>
    </p:spTree>
    <p:extLst>
      <p:ext uri="{BB962C8B-B14F-4D97-AF65-F5344CB8AC3E}">
        <p14:creationId xmlns:p14="http://schemas.microsoft.com/office/powerpoint/2010/main" val="1983094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FFFC"/>
        </a:solidFill>
        <a:effectLst/>
      </p:bgPr>
    </p:bg>
    <p:spTree>
      <p:nvGrpSpPr>
        <p:cNvPr id="1" name=""/>
        <p:cNvGrpSpPr/>
        <p:nvPr/>
      </p:nvGrpSpPr>
      <p:grpSpPr>
        <a:xfrm>
          <a:off x="0" y="0"/>
          <a:ext cx="0" cy="0"/>
          <a:chOff x="0" y="0"/>
          <a:chExt cx="0" cy="0"/>
        </a:xfrm>
      </p:grpSpPr>
      <p:grpSp>
        <p:nvGrpSpPr>
          <p:cNvPr id="13" name="组合 12"/>
          <p:cNvGrpSpPr/>
          <p:nvPr/>
        </p:nvGrpSpPr>
        <p:grpSpPr>
          <a:xfrm>
            <a:off x="-106045" y="0"/>
            <a:ext cx="12390120" cy="6857365"/>
            <a:chOff x="-167" y="0"/>
            <a:chExt cx="19512" cy="10799"/>
          </a:xfrm>
        </p:grpSpPr>
        <p:pic>
          <p:nvPicPr>
            <p:cNvPr id="3" name="图片 2" descr="组 7"/>
            <p:cNvPicPr>
              <a:picLocks noChangeAspect="1"/>
            </p:cNvPicPr>
            <p:nvPr/>
          </p:nvPicPr>
          <p:blipFill>
            <a:blip r:embed="rId5"/>
            <a:stretch>
              <a:fillRect/>
            </a:stretch>
          </p:blipFill>
          <p:spPr>
            <a:xfrm rot="16200000" flipH="1">
              <a:off x="4202" y="-4200"/>
              <a:ext cx="10798" cy="19200"/>
            </a:xfrm>
            <a:prstGeom prst="rect">
              <a:avLst/>
            </a:prstGeom>
          </p:spPr>
        </p:pic>
        <p:grpSp>
          <p:nvGrpSpPr>
            <p:cNvPr id="54" name="组合 53"/>
            <p:cNvGrpSpPr/>
            <p:nvPr/>
          </p:nvGrpSpPr>
          <p:grpSpPr>
            <a:xfrm>
              <a:off x="-167" y="0"/>
              <a:ext cx="19512" cy="4812"/>
              <a:chOff x="-167" y="0"/>
              <a:chExt cx="19512" cy="4812"/>
            </a:xfrm>
          </p:grpSpPr>
          <p:pic>
            <p:nvPicPr>
              <p:cNvPr id="43" name="图片 42" descr="组 6"/>
              <p:cNvPicPr>
                <a:picLocks noChangeAspect="1"/>
              </p:cNvPicPr>
              <p:nvPr/>
            </p:nvPicPr>
            <p:blipFill>
              <a:blip r:embed="rId6"/>
              <a:stretch>
                <a:fillRect/>
              </a:stretch>
            </p:blipFill>
            <p:spPr>
              <a:xfrm flipH="1">
                <a:off x="11059" y="0"/>
                <a:ext cx="8286" cy="4812"/>
              </a:xfrm>
              <a:prstGeom prst="rect">
                <a:avLst/>
              </a:prstGeom>
            </p:spPr>
          </p:pic>
          <p:pic>
            <p:nvPicPr>
              <p:cNvPr id="41" name="图片 40" descr="组 6"/>
              <p:cNvPicPr>
                <a:picLocks noChangeAspect="1"/>
              </p:cNvPicPr>
              <p:nvPr/>
            </p:nvPicPr>
            <p:blipFill>
              <a:blip r:embed="rId6"/>
              <a:stretch>
                <a:fillRect/>
              </a:stretch>
            </p:blipFill>
            <p:spPr>
              <a:xfrm>
                <a:off x="-167" y="0"/>
                <a:ext cx="8286" cy="4812"/>
              </a:xfrm>
              <a:prstGeom prst="rect">
                <a:avLst/>
              </a:prstGeom>
            </p:spPr>
          </p:pic>
        </p:grpSp>
        <p:grpSp>
          <p:nvGrpSpPr>
            <p:cNvPr id="29" name="组合 28"/>
            <p:cNvGrpSpPr/>
            <p:nvPr/>
          </p:nvGrpSpPr>
          <p:grpSpPr>
            <a:xfrm>
              <a:off x="0" y="12"/>
              <a:ext cx="19201" cy="10745"/>
              <a:chOff x="0" y="12"/>
              <a:chExt cx="19201" cy="10745"/>
            </a:xfrm>
          </p:grpSpPr>
          <p:pic>
            <p:nvPicPr>
              <p:cNvPr id="30" name="图片 29" descr="组 9"/>
              <p:cNvPicPr>
                <a:picLocks noChangeAspect="1"/>
              </p:cNvPicPr>
              <p:nvPr>
                <p:custDataLst>
                  <p:tags r:id="rId1"/>
                </p:custDataLst>
              </p:nvPr>
            </p:nvPicPr>
            <p:blipFill>
              <a:blip r:embed="rId7"/>
              <a:srcRect t="53912"/>
              <a:stretch>
                <a:fillRect/>
              </a:stretch>
            </p:blipFill>
            <p:spPr>
              <a:xfrm>
                <a:off x="0" y="2432"/>
                <a:ext cx="6882" cy="8301"/>
              </a:xfrm>
              <a:prstGeom prst="rect">
                <a:avLst/>
              </a:prstGeom>
            </p:spPr>
          </p:pic>
          <p:pic>
            <p:nvPicPr>
              <p:cNvPr id="32" name="图片 31" descr="图层 79 副本"/>
              <p:cNvPicPr>
                <a:picLocks noChangeAspect="1"/>
              </p:cNvPicPr>
              <p:nvPr>
                <p:custDataLst>
                  <p:tags r:id="rId2"/>
                </p:custDataLst>
              </p:nvPr>
            </p:nvPicPr>
            <p:blipFill>
              <a:blip r:embed="rId8"/>
              <a:stretch>
                <a:fillRect/>
              </a:stretch>
            </p:blipFill>
            <p:spPr>
              <a:xfrm>
                <a:off x="12362" y="6131"/>
                <a:ext cx="6839" cy="4626"/>
              </a:xfrm>
              <a:prstGeom prst="rect">
                <a:avLst/>
              </a:prstGeom>
            </p:spPr>
          </p:pic>
          <p:pic>
            <p:nvPicPr>
              <p:cNvPr id="35" name="图片 34" descr="组 9"/>
              <p:cNvPicPr>
                <a:picLocks noChangeAspect="1"/>
              </p:cNvPicPr>
              <p:nvPr>
                <p:custDataLst>
                  <p:tags r:id="rId3"/>
                </p:custDataLst>
              </p:nvPr>
            </p:nvPicPr>
            <p:blipFill>
              <a:blip r:embed="rId7"/>
              <a:srcRect t="53912"/>
              <a:stretch>
                <a:fillRect/>
              </a:stretch>
            </p:blipFill>
            <p:spPr>
              <a:xfrm flipH="1" flipV="1">
                <a:off x="12318" y="12"/>
                <a:ext cx="6882" cy="8301"/>
              </a:xfrm>
              <a:prstGeom prst="rect">
                <a:avLst/>
              </a:prstGeom>
            </p:spPr>
          </p:pic>
        </p:grpSp>
        <p:sp>
          <p:nvSpPr>
            <p:cNvPr id="2" name="矩形 1"/>
            <p:cNvSpPr/>
            <p:nvPr/>
          </p:nvSpPr>
          <p:spPr>
            <a:xfrm>
              <a:off x="194" y="377"/>
              <a:ext cx="18785" cy="100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prstClr val="white"/>
                </a:solidFill>
                <a:effectLst/>
                <a:uLnTx/>
                <a:uFillTx/>
                <a:latin typeface="字魂50号-白鸽天行体" panose="00000500000000000000" charset="-122"/>
                <a:ea typeface="字魂50号-白鸽天行体" panose="00000500000000000000" charset="-122"/>
                <a:cs typeface="+mn-cs"/>
              </a:endParaRPr>
            </a:p>
          </p:txBody>
        </p:sp>
      </p:grpSp>
      <p:sp>
        <p:nvSpPr>
          <p:cNvPr id="5" name="TextBox 4">
            <a:extLst>
              <a:ext uri="{FF2B5EF4-FFF2-40B4-BE49-F238E27FC236}">
                <a16:creationId xmlns:a16="http://schemas.microsoft.com/office/drawing/2014/main" id="{48D416B5-9E72-6A9A-ED60-9A5DD04E8603}"/>
              </a:ext>
            </a:extLst>
          </p:cNvPr>
          <p:cNvSpPr txBox="1"/>
          <p:nvPr/>
        </p:nvSpPr>
        <p:spPr>
          <a:xfrm>
            <a:off x="348343" y="1012371"/>
            <a:ext cx="11517085" cy="5601533"/>
          </a:xfrm>
          <a:prstGeom prst="rect">
            <a:avLst/>
          </a:prstGeom>
          <a:noFill/>
        </p:spPr>
        <p:txBody>
          <a:bodyPr wrap="square" rtlCol="0">
            <a:spAutoFit/>
          </a:bodyPr>
          <a:lstStyle/>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Với bọn trẻ chúng tôi, ngày lễ Mừng xuân vào tháng Năm luôn đáng mong chờ, bởi đó là dịp chúng tôi được vui đùa thoả thích. Chúng tôi thường bí mật làm những giỏ hoa rực rỡ, đặt lên bậc thềm nhà người quen hoặc bạn bè, gõ cửa rồi ba chân bốn cẳng chạy trốn thật nhanh. Từ xa, chúng tôi hồi hộp theo dõi chủ nhà mở cửa, cầm món quà lên với vẻ ngạc nhiên, thích thú.</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Tôi còn nhớ lễ Mừng xuân năm tôi học lớp Năm. Lúc đó, tôi đang giận Pam, cô bạn thân nhất của mình. Từ nhỏ Pam và tôi đã thân nhau như hình với bóng. Gần đây, một gia đình mới dọn đến thị trấn của chúng tôi và Pam đã kết thân với con gái của họ. Mặc dù chúng tôi vẫn chơi với nhau, nhưng thời gian Pam dành cho tôi không còn nhiều như trước. Tôi cảm thấy như bị bỏ rơi. Giận Pam, tôi không chơi với bạn mấy ngày. Khi mẹ hỏi tôi có mang hoa cho Pam không, tôi trả lời: “Không bao giờ, mẹ ạ!”. Mẹ dừng tay làm bếp, ôm tôi và an ủi. Cơn tủi thân bỗng dâng lên và tôi oà khóc nức nở. Mẹ dịu dàng vuốt tóc và lau nước mắt cho tôi. Mẹ bảo càng lớn, chúng tôi sẽ càng có nhiều bạn. Những người bạn không thể chỉ chơi với một mình tôi. Và ngay cả tôi cũng không thể chỉ chơi với một người bạn.</a:t>
            </a:r>
          </a:p>
          <a:p>
            <a:pPr algn="just"/>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Cuối cùng, tôi cũng quyết định tặng Pam một giỏ hoa. Tôi chọn thật nhiều hoa màu vàng mà Pam yêu thích, rồi nhờ chị tôi đem đến nhà bạn. Từ chỗ nấp, tôi thấy Pam nâng giỏ hoa lên, dịu dàng áp mặt vào những bông hoa và nói to như để tôi nghe được: “Cảm ơn Xu-di, hi vọng cậu không còn giận mình!”.</a:t>
            </a:r>
          </a:p>
          <a:p>
            <a:pPr algn="just"/>
            <a:r>
              <a:rPr lang="vi-VN" sz="2000" b="0" i="0" dirty="0">
                <a:solidFill>
                  <a:srgbClr val="000000"/>
                </a:solidFill>
                <a:effectLst/>
                <a:latin typeface="Cambria" panose="02040503050406030204" pitchFamily="18" charset="0"/>
                <a:ea typeface="Cambria" panose="02040503050406030204" pitchFamily="18" charset="0"/>
              </a:rPr>
              <a:t>Lần ấy tôi học được rằng là bạn bè đích thực, ta sẽ đặt bạn trong tim nhưng không buộc họ luôn ở bên mình.</a:t>
            </a:r>
          </a:p>
          <a:p>
            <a:pPr algn="r"/>
            <a:r>
              <a:rPr lang="vi-VN" sz="2000" b="0" i="0" dirty="0">
                <a:solidFill>
                  <a:srgbClr val="000000"/>
                </a:solidFill>
                <a:effectLst/>
                <a:latin typeface="Cambria" panose="02040503050406030204" pitchFamily="18" charset="0"/>
                <a:ea typeface="Cambria" panose="02040503050406030204" pitchFamily="18" charset="0"/>
              </a:rPr>
              <a:t>(</a:t>
            </a:r>
            <a:r>
              <a:rPr lang="vi-VN" sz="2000" b="0" i="1" dirty="0">
                <a:solidFill>
                  <a:srgbClr val="000000"/>
                </a:solidFill>
                <a:effectLst/>
                <a:latin typeface="Cambria" panose="02040503050406030204" pitchFamily="18" charset="0"/>
                <a:ea typeface="Cambria" panose="02040503050406030204" pitchFamily="18" charset="0"/>
              </a:rPr>
              <a:t>Theo</a:t>
            </a:r>
            <a:r>
              <a:rPr lang="vi-VN" sz="2000" b="0" i="0" dirty="0">
                <a:solidFill>
                  <a:srgbClr val="000000"/>
                </a:solidFill>
                <a:effectLst/>
                <a:latin typeface="Cambria" panose="02040503050406030204" pitchFamily="18" charset="0"/>
                <a:ea typeface="Cambria" panose="02040503050406030204" pitchFamily="18" charset="0"/>
              </a:rPr>
              <a:t> Minh Hương)</a:t>
            </a:r>
          </a:p>
        </p:txBody>
      </p:sp>
      <p:pic>
        <p:nvPicPr>
          <p:cNvPr id="7" name="Picture 6">
            <a:extLst>
              <a:ext uri="{FF2B5EF4-FFF2-40B4-BE49-F238E27FC236}">
                <a16:creationId xmlns:a16="http://schemas.microsoft.com/office/drawing/2014/main" id="{32004672-77D7-FFA7-A1E5-F77730F5D09D}"/>
              </a:ext>
            </a:extLst>
          </p:cNvPr>
          <p:cNvPicPr>
            <a:picLocks noChangeAspect="1"/>
          </p:cNvPicPr>
          <p:nvPr/>
        </p:nvPicPr>
        <p:blipFill>
          <a:blip r:embed="rId9"/>
          <a:stretch>
            <a:fillRect/>
          </a:stretch>
        </p:blipFill>
        <p:spPr>
          <a:xfrm>
            <a:off x="4027096" y="324357"/>
            <a:ext cx="4224894" cy="853514"/>
          </a:xfrm>
          <a:prstGeom prst="rect">
            <a:avLst/>
          </a:prstGeom>
        </p:spPr>
      </p:pic>
    </p:spTree>
    <p:extLst>
      <p:ext uri="{BB962C8B-B14F-4D97-AF65-F5344CB8AC3E}">
        <p14:creationId xmlns:p14="http://schemas.microsoft.com/office/powerpoint/2010/main" val="21908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4626,&quot;width&quot;:683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301,&quot;width&quot;:6882}"/>
</p:tagLst>
</file>

<file path=ppt/theme/theme1.xml><?xml version="1.0" encoding="utf-8"?>
<a:theme xmlns:a="http://schemas.openxmlformats.org/drawingml/2006/main" name="千图网海量PPT模板www.58pic.com ​​">
  <a:themeElements>
    <a:clrScheme name="自定义 37">
      <a:dk1>
        <a:sysClr val="windowText" lastClr="000000"/>
      </a:dk1>
      <a:lt1>
        <a:sysClr val="window" lastClr="FFFFFF"/>
      </a:lt1>
      <a:dk2>
        <a:srgbClr val="44546A"/>
      </a:dk2>
      <a:lt2>
        <a:srgbClr val="E7E6E6"/>
      </a:lt2>
      <a:accent1>
        <a:srgbClr val="51CC9C"/>
      </a:accent1>
      <a:accent2>
        <a:srgbClr val="FEB218"/>
      </a:accent2>
      <a:accent3>
        <a:srgbClr val="51CC9C"/>
      </a:accent3>
      <a:accent4>
        <a:srgbClr val="FEB218"/>
      </a:accent4>
      <a:accent5>
        <a:srgbClr val="51CC9C"/>
      </a:accent5>
      <a:accent6>
        <a:srgbClr val="FEB218"/>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DDE291F5-B34E-4971-8544-C7AA06899971}"/>
</file>

<file path=customXml/itemProps2.xml><?xml version="1.0" encoding="utf-8"?>
<ds:datastoreItem xmlns:ds="http://schemas.openxmlformats.org/officeDocument/2006/customXml" ds:itemID="{B2A98883-6D57-406C-BB3D-C8828D043C3A}"/>
</file>

<file path=customXml/itemProps3.xml><?xml version="1.0" encoding="utf-8"?>
<ds:datastoreItem xmlns:ds="http://schemas.openxmlformats.org/officeDocument/2006/customXml" ds:itemID="{E19E5ED8-F42C-4000-8C4E-181CDFE10343}"/>
</file>

<file path=docProps/app.xml><?xml version="1.0" encoding="utf-8"?>
<Properties xmlns="http://schemas.openxmlformats.org/officeDocument/2006/extended-properties" xmlns:vt="http://schemas.openxmlformats.org/officeDocument/2006/docPropsVTypes">
  <TotalTime>244</TotalTime>
  <Words>2599</Words>
  <Application>Microsoft Office PowerPoint</Application>
  <PresentationFormat>Widescreen</PresentationFormat>
  <Paragraphs>69</Paragraphs>
  <Slides>30</Slides>
  <Notes>7</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30</vt:i4>
      </vt:variant>
    </vt:vector>
  </HeadingPairs>
  <TitlesOfParts>
    <vt:vector size="44" baseType="lpstr">
      <vt:lpstr>等线</vt:lpstr>
      <vt:lpstr>等线 Light</vt:lpstr>
      <vt:lpstr>字魂50号-白鸽天行体</vt:lpstr>
      <vt:lpstr>思源黑体 CN</vt:lpstr>
      <vt:lpstr>思源黑体 CN Bold</vt:lpstr>
      <vt:lpstr>Arial</vt:lpstr>
      <vt:lpstr>Calibri</vt:lpstr>
      <vt:lpstr>Cambria</vt:lpstr>
      <vt:lpstr>Times New Roman</vt:lpstr>
      <vt:lpstr>千图网海量PPT模板www.58pic.com ​​</vt:lpstr>
      <vt:lpstr>office</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61</cp:revision>
  <dcterms:created xsi:type="dcterms:W3CDTF">2023-07-25T07:36:31Z</dcterms:created>
  <dcterms:modified xsi:type="dcterms:W3CDTF">2024-12-11T14:13:42Z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