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464B747-FA9D-4CBC-AE5B-BFB627C17DE0}"/>
</file>

<file path=customXml/itemProps2.xml><?xml version="1.0" encoding="utf-8"?>
<ds:datastoreItem xmlns:ds="http://schemas.openxmlformats.org/officeDocument/2006/customXml" ds:itemID="{9B50BB85-1E5D-4CD5-BCBD-8C689DC92938}"/>
</file>

<file path=customXml/itemProps3.xml><?xml version="1.0" encoding="utf-8"?>
<ds:datastoreItem xmlns:ds="http://schemas.openxmlformats.org/officeDocument/2006/customXml" ds:itemID="{162FE7FD-8EAC-4CFF-9738-93578C5B913C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405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33</cp:revision>
  <dcterms:created xsi:type="dcterms:W3CDTF">2006-08-16T00:00:00Z</dcterms:created>
  <dcterms:modified xsi:type="dcterms:W3CDTF">2024-12-14T02:57:01Z</dcterms:modified>
  <dc:identifier>DAGXpVHRm8M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