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sldIdLst>
    <p:sldId id="290" r:id="rId5"/>
    <p:sldId id="291" r:id="rId6"/>
    <p:sldId id="272" r:id="rId7"/>
    <p:sldId id="273" r:id="rId8"/>
    <p:sldId id="274" r:id="rId9"/>
    <p:sldId id="275" r:id="rId10"/>
    <p:sldId id="283" r:id="rId11"/>
    <p:sldId id="264" r:id="rId12"/>
    <p:sldId id="286" r:id="rId13"/>
    <p:sldId id="287" r:id="rId14"/>
    <p:sldId id="288" r:id="rId15"/>
    <p:sldId id="289" r:id="rId16"/>
    <p:sldId id="285" r:id="rId17"/>
    <p:sldId id="270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DF98D-0B6E-4549-B35A-EF695C426E6B}" v="13" dt="2023-02-21T08:49:36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7FDF98D-0B6E-4549-B35A-EF695C426E6B}"/>
    <pc:docChg chg="modSld">
      <pc:chgData name="" userId="" providerId="" clId="Web-{97FDF98D-0B6E-4549-B35A-EF695C426E6B}" dt="2023-02-21T08:49:36.870" v="5" actId="20577"/>
      <pc:docMkLst>
        <pc:docMk/>
      </pc:docMkLst>
      <pc:sldChg chg="modSp">
        <pc:chgData name="" userId="" providerId="" clId="Web-{97FDF98D-0B6E-4549-B35A-EF695C426E6B}" dt="2023-02-21T08:49:36.870" v="5" actId="20577"/>
        <pc:sldMkLst>
          <pc:docMk/>
          <pc:sldMk cId="206089905" sldId="290"/>
        </pc:sldMkLst>
        <pc:spChg chg="mod">
          <ac:chgData name="" userId="" providerId="" clId="Web-{97FDF98D-0B6E-4549-B35A-EF695C426E6B}" dt="2023-02-21T08:49:36.870" v="5" actId="20577"/>
          <ac:spMkLst>
            <pc:docMk/>
            <pc:sldMk cId="206089905" sldId="290"/>
            <ac:spMk id="3" creationId="{F524CA06-1AB4-4D98-B753-FA24141721A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22.jpe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C1AED9-9115-490B-B566-18DC4807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24CA06-1AB4-4D98-B753-FA24141721AF}"/>
              </a:ext>
            </a:extLst>
          </p:cNvPr>
          <p:cNvSpPr txBox="1"/>
          <p:nvPr/>
        </p:nvSpPr>
        <p:spPr>
          <a:xfrm>
            <a:off x="1084776" y="1674674"/>
            <a:ext cx="1002244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</a:t>
            </a:r>
          </a:p>
          <a:p>
            <a:pPr algn="ctr"/>
            <a:endParaRPr lang="en-US" sz="54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08990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946B32-AAEB-4159-B32F-A38925F8A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06" t="1246" r="-1098" b="-1246"/>
          <a:stretch/>
        </p:blipFill>
        <p:spPr>
          <a:xfrm>
            <a:off x="2588118" y="389561"/>
            <a:ext cx="7244995" cy="42495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71ABC8-1245-4612-8628-CE2C09D4E230}"/>
              </a:ext>
            </a:extLst>
          </p:cNvPr>
          <p:cNvSpPr txBox="1"/>
          <p:nvPr/>
        </p:nvSpPr>
        <p:spPr>
          <a:xfrm>
            <a:off x="2256814" y="4639951"/>
            <a:ext cx="800207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2"/>
                </a:solidFill>
              </a:rPr>
              <a:t>Em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bị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người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lạ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dụ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dỗ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tặng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quà</a:t>
            </a:r>
            <a:r>
              <a:rPr lang="en-US" sz="2800" i="1" dirty="0">
                <a:solidFill>
                  <a:schemeClr val="bg2"/>
                </a:solidFill>
              </a:rPr>
              <a:t>.</a:t>
            </a:r>
            <a:endParaRPr lang="vi-VN" sz="2800" i="1" dirty="0">
              <a:solidFill>
                <a:schemeClr val="bg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578BFA-A83A-46AB-9E00-C1B967624D2F}"/>
              </a:ext>
            </a:extLst>
          </p:cNvPr>
          <p:cNvGrpSpPr/>
          <p:nvPr/>
        </p:nvGrpSpPr>
        <p:grpSpPr>
          <a:xfrm>
            <a:off x="927652" y="5383971"/>
            <a:ext cx="10336696" cy="1105796"/>
            <a:chOff x="927652" y="5383971"/>
            <a:chExt cx="10336696" cy="1105796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E32AFE9-4B20-4CCB-AAD1-E7542DF99683}"/>
                </a:ext>
              </a:extLst>
            </p:cNvPr>
            <p:cNvSpPr/>
            <p:nvPr/>
          </p:nvSpPr>
          <p:spPr>
            <a:xfrm>
              <a:off x="927652" y="5691703"/>
              <a:ext cx="1007165" cy="490331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croll: Horizontal 5">
              <a:extLst>
                <a:ext uri="{FF2B5EF4-FFF2-40B4-BE49-F238E27FC236}">
                  <a16:creationId xmlns:a16="http://schemas.microsoft.com/office/drawing/2014/main" id="{F69D4008-2955-4824-97CB-44B0BC14D08F}"/>
                </a:ext>
              </a:extLst>
            </p:cNvPr>
            <p:cNvSpPr/>
            <p:nvPr/>
          </p:nvSpPr>
          <p:spPr>
            <a:xfrm>
              <a:off x="2071283" y="5383971"/>
              <a:ext cx="9193065" cy="1105796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</a:rPr>
                <a:t>Em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thể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nhờ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sự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giúp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đỡ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các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bạn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xung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quanh</a:t>
              </a:r>
              <a:r>
                <a:rPr lang="en-US" sz="2800" dirty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18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99CDE-BA85-49D9-9000-3EDC8AB4FE87}"/>
              </a:ext>
            </a:extLst>
          </p:cNvPr>
          <p:cNvSpPr txBox="1"/>
          <p:nvPr/>
        </p:nvSpPr>
        <p:spPr>
          <a:xfrm>
            <a:off x="2875265" y="4598504"/>
            <a:ext cx="60169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2"/>
                </a:solidFill>
              </a:rPr>
              <a:t>Em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bị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một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người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lạ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mặt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đi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theo.</a:t>
            </a:r>
            <a:endParaRPr lang="vi-VN" sz="2800" i="1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02D3E-96FA-419B-BF30-EE98EA345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3085"/>
          <a:stretch/>
        </p:blipFill>
        <p:spPr>
          <a:xfrm>
            <a:off x="2292168" y="213435"/>
            <a:ext cx="7183135" cy="438506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68D9EBD-C201-4AEA-BD4C-7D3599DE280D}"/>
              </a:ext>
            </a:extLst>
          </p:cNvPr>
          <p:cNvGrpSpPr/>
          <p:nvPr/>
        </p:nvGrpSpPr>
        <p:grpSpPr>
          <a:xfrm>
            <a:off x="927652" y="5383971"/>
            <a:ext cx="10336696" cy="1105796"/>
            <a:chOff x="927652" y="5383971"/>
            <a:chExt cx="10336696" cy="1105796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630CC802-4FBA-4735-9923-84091DCF8BBF}"/>
                </a:ext>
              </a:extLst>
            </p:cNvPr>
            <p:cNvSpPr/>
            <p:nvPr/>
          </p:nvSpPr>
          <p:spPr>
            <a:xfrm>
              <a:off x="927652" y="5691703"/>
              <a:ext cx="1007165" cy="490331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croll: Horizontal 5">
              <a:extLst>
                <a:ext uri="{FF2B5EF4-FFF2-40B4-BE49-F238E27FC236}">
                  <a16:creationId xmlns:a16="http://schemas.microsoft.com/office/drawing/2014/main" id="{2C60F330-A602-4632-B98B-FC5E47FB53F6}"/>
                </a:ext>
              </a:extLst>
            </p:cNvPr>
            <p:cNvSpPr/>
            <p:nvPr/>
          </p:nvSpPr>
          <p:spPr>
            <a:xfrm>
              <a:off x="2071283" y="5383971"/>
              <a:ext cx="9193065" cy="1105796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</a:rPr>
                <a:t>Em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thể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nhờ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sự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giúp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đỡ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bác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nhà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gần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đó</a:t>
              </a:r>
              <a:r>
                <a:rPr lang="en-US" sz="2800" dirty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8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58EEAE-1D9D-48C5-9498-173D7D7608C3}"/>
              </a:ext>
            </a:extLst>
          </p:cNvPr>
          <p:cNvSpPr txBox="1"/>
          <p:nvPr/>
        </p:nvSpPr>
        <p:spPr>
          <a:xfrm>
            <a:off x="2807330" y="4864343"/>
            <a:ext cx="657734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2"/>
                </a:solidFill>
              </a:rPr>
              <a:t>Trên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đường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đi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học</a:t>
            </a:r>
            <a:r>
              <a:rPr lang="en-US" sz="2800" i="1" dirty="0">
                <a:solidFill>
                  <a:schemeClr val="bg2"/>
                </a:solidFill>
              </a:rPr>
              <a:t>, </a:t>
            </a:r>
            <a:r>
              <a:rPr lang="en-US" sz="2800" i="1" dirty="0" err="1">
                <a:solidFill>
                  <a:schemeClr val="bg2"/>
                </a:solidFill>
              </a:rPr>
              <a:t>em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bị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ngã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xe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A1CBF-FEF9-4B4C-88C2-FAA7CF848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807" t="-2983" r="1" b="2983"/>
          <a:stretch/>
        </p:blipFill>
        <p:spPr>
          <a:xfrm>
            <a:off x="1918799" y="0"/>
            <a:ext cx="9064510" cy="48374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D411A9-E910-4575-ACB1-F10D0A080B76}"/>
              </a:ext>
            </a:extLst>
          </p:cNvPr>
          <p:cNvGrpSpPr/>
          <p:nvPr/>
        </p:nvGrpSpPr>
        <p:grpSpPr>
          <a:xfrm>
            <a:off x="927652" y="5383971"/>
            <a:ext cx="8958470" cy="1105796"/>
            <a:chOff x="927652" y="5383971"/>
            <a:chExt cx="10336696" cy="1105796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D7B192AB-5E60-4EC4-98B8-6342D0937A37}"/>
                </a:ext>
              </a:extLst>
            </p:cNvPr>
            <p:cNvSpPr/>
            <p:nvPr/>
          </p:nvSpPr>
          <p:spPr>
            <a:xfrm>
              <a:off x="927652" y="5691703"/>
              <a:ext cx="1007165" cy="490331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croll: Horizontal 5">
              <a:extLst>
                <a:ext uri="{FF2B5EF4-FFF2-40B4-BE49-F238E27FC236}">
                  <a16:creationId xmlns:a16="http://schemas.microsoft.com/office/drawing/2014/main" id="{D3EE33E1-73E6-4230-AA1A-8E22E4910D6C}"/>
                </a:ext>
              </a:extLst>
            </p:cNvPr>
            <p:cNvSpPr/>
            <p:nvPr/>
          </p:nvSpPr>
          <p:spPr>
            <a:xfrm>
              <a:off x="2071283" y="5383971"/>
              <a:ext cx="9193065" cy="1105796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</a:rPr>
                <a:t>Em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thể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nhờ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sự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giúp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đỡ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bạn</a:t>
              </a:r>
              <a:r>
                <a:rPr lang="en-US" sz="2800" dirty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900F0-E636-48CD-80EB-4FCB5DAC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59"/>
          <a:stretch/>
        </p:blipFill>
        <p:spPr>
          <a:xfrm>
            <a:off x="290286" y="1190171"/>
            <a:ext cx="11519031" cy="4747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899886" y="1512479"/>
            <a:ext cx="1075412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72F98"/>
              </a:buClr>
            </a:pPr>
            <a:r>
              <a:rPr lang="en-US" sz="2400" dirty="0" err="1">
                <a:solidFill>
                  <a:srgbClr val="000000"/>
                </a:solidFill>
              </a:rPr>
              <a:t>Lập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536EC2-9D57-486E-A887-28CA8F0F3D84}"/>
              </a:ext>
            </a:extLst>
          </p:cNvPr>
          <p:cNvGrpSpPr/>
          <p:nvPr/>
        </p:nvGrpSpPr>
        <p:grpSpPr>
          <a:xfrm>
            <a:off x="1972628" y="2789470"/>
            <a:ext cx="8246743" cy="3824947"/>
            <a:chOff x="2791280" y="2870402"/>
            <a:chExt cx="8246743" cy="3824947"/>
          </a:xfrm>
        </p:grpSpPr>
        <p:pic>
          <p:nvPicPr>
            <p:cNvPr id="2050" name="Picture 2" descr="Premium Vector | Cute little kid boy confused with question mark">
              <a:extLst>
                <a:ext uri="{FF2B5EF4-FFF2-40B4-BE49-F238E27FC236}">
                  <a16:creationId xmlns:a16="http://schemas.microsoft.com/office/drawing/2014/main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848263" cy="731157"/>
              <a:chOff x="3995808" y="4507239"/>
              <a:chExt cx="848263" cy="73115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115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848263" cy="731157"/>
              <a:chOff x="3995808" y="4507239"/>
              <a:chExt cx="848263" cy="73115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113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848263" cy="731157"/>
              <a:chOff x="3995808" y="4507239"/>
              <a:chExt cx="848263" cy="73115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114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848263" cy="731157"/>
              <a:chOff x="3995808" y="4507239"/>
              <a:chExt cx="848263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112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848263" cy="731157"/>
              <a:chOff x="3995808" y="4507239"/>
              <a:chExt cx="848263" cy="73115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111</a:t>
                  </a: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B4BF45F-6594-46B4-A0DB-A0371ECBB371}"/>
                </a:ext>
              </a:extLst>
            </p:cNvPr>
            <p:cNvGrpSpPr/>
            <p:nvPr/>
          </p:nvGrpSpPr>
          <p:grpSpPr>
            <a:xfrm>
              <a:off x="3167108" y="3412868"/>
              <a:ext cx="1835995" cy="731157"/>
              <a:chOff x="3995808" y="4507239"/>
              <a:chExt cx="792092" cy="73115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39"/>
                  <a:ext cx="71315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Địa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chỉ</a:t>
                  </a:r>
                  <a:r>
                    <a:rPr lang="en-US" sz="2800" dirty="0">
                      <a:latin typeface="+mj-lt"/>
                    </a:rPr>
                    <a:t> ?</a:t>
                  </a: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56DE96E-3B49-4452-8616-221E989000DA}"/>
                </a:ext>
              </a:extLst>
            </p:cNvPr>
            <p:cNvGrpSpPr/>
            <p:nvPr/>
          </p:nvGrpSpPr>
          <p:grpSpPr>
            <a:xfrm>
              <a:off x="8078491" y="3970261"/>
              <a:ext cx="2959532" cy="731157"/>
              <a:chOff x="4024226" y="4507239"/>
              <a:chExt cx="763674" cy="7311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547DEE0-D559-433A-866F-0DD319831F9D}"/>
                  </a:ext>
                </a:extLst>
              </p:cNvPr>
              <p:cNvSpPr/>
              <p:nvPr/>
            </p:nvSpPr>
            <p:spPr>
              <a:xfrm>
                <a:off x="4024226" y="4507239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6999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Số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điện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thoại</a:t>
                  </a:r>
                  <a:r>
                    <a:rPr lang="en-US" sz="2800" dirty="0">
                      <a:latin typeface="+mj-lt"/>
                    </a:rPr>
                    <a:t>?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D61C9-359F-4B11-875C-540C3F18C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0E71FF-31D6-4AFD-8D47-36C4C5484970}"/>
              </a:ext>
            </a:extLst>
          </p:cNvPr>
          <p:cNvSpPr txBox="1"/>
          <p:nvPr/>
        </p:nvSpPr>
        <p:spPr>
          <a:xfrm>
            <a:off x="2059901" y="1443694"/>
            <a:ext cx="78601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SỰ HỖ TRỢ 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NƠI CÔNG CỘNG</a:t>
            </a:r>
          </a:p>
        </p:txBody>
      </p:sp>
    </p:spTree>
    <p:extLst>
      <p:ext uri="{BB962C8B-B14F-4D97-AF65-F5344CB8AC3E}">
        <p14:creationId xmlns:p14="http://schemas.microsoft.com/office/powerpoint/2010/main" val="212017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2023003" y="1356993"/>
            <a:ext cx="849433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Kể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F7478D52-8C7E-4296-AAB7-FB7E9C11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41" y="2856426"/>
            <a:ext cx="7807317" cy="40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3A64A9A-8914-42F2-A056-2A15ACAAA7E8}"/>
              </a:ext>
            </a:extLst>
          </p:cNvPr>
          <p:cNvGrpSpPr/>
          <p:nvPr/>
        </p:nvGrpSpPr>
        <p:grpSpPr>
          <a:xfrm>
            <a:off x="559597" y="477640"/>
            <a:ext cx="6761764" cy="523220"/>
            <a:chOff x="3872640" y="901288"/>
            <a:chExt cx="6761764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31BC949-3304-4C44-B24B-9EF0B658FB5C}"/>
                </a:ext>
              </a:extLst>
            </p:cNvPr>
            <p:cNvSpPr/>
            <p:nvPr/>
          </p:nvSpPr>
          <p:spPr>
            <a:xfrm>
              <a:off x="3872640" y="901288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291BBC-E560-4D30-A920-96F5104F2A6A}"/>
                </a:ext>
              </a:extLst>
            </p:cNvPr>
            <p:cNvSpPr txBox="1"/>
            <p:nvPr/>
          </p:nvSpPr>
          <p:spPr>
            <a:xfrm>
              <a:off x="4336465" y="901288"/>
              <a:ext cx="6297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</a:rPr>
                <a:t>Quan </a:t>
              </a:r>
              <a:r>
                <a:rPr lang="en-US" sz="2800" b="1" dirty="0" err="1">
                  <a:solidFill>
                    <a:srgbClr val="00B050"/>
                  </a:solidFill>
                </a:rPr>
                <a:t>sát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tranh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trả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lời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câu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hỏi</a:t>
              </a:r>
              <a:r>
                <a:rPr lang="en-US" sz="2800" b="1" dirty="0">
                  <a:solidFill>
                    <a:srgbClr val="00B050"/>
                  </a:solidFill>
                </a:rPr>
                <a:t>: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901830" y="1298172"/>
            <a:ext cx="4530622" cy="44763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010327-10B1-47F8-9E86-D2AEDC44B10F}"/>
              </a:ext>
            </a:extLst>
          </p:cNvPr>
          <p:cNvSpPr txBox="1"/>
          <p:nvPr/>
        </p:nvSpPr>
        <p:spPr>
          <a:xfrm>
            <a:off x="1129155" y="6051944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2D85C-91E1-492B-88E8-9935DF9D5780}"/>
              </a:ext>
            </a:extLst>
          </p:cNvPr>
          <p:cNvSpPr txBox="1"/>
          <p:nvPr/>
        </p:nvSpPr>
        <p:spPr>
          <a:xfrm>
            <a:off x="7072755" y="6005103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Xe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tuột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xích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858681" y="1421939"/>
            <a:ext cx="4530622" cy="4476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799" y="5197195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5197195"/>
            <a:ext cx="9855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cộng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30799" y="3942336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2547092" y="994876"/>
            <a:ext cx="2801024" cy="27674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530406" y="1094881"/>
            <a:ext cx="2801024" cy="2767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34FCC-9101-4120-A93F-DAF059269028}"/>
              </a:ext>
            </a:extLst>
          </p:cNvPr>
          <p:cNvSpPr txBox="1"/>
          <p:nvPr/>
        </p:nvSpPr>
        <p:spPr>
          <a:xfrm flipH="1">
            <a:off x="711200" y="1224258"/>
            <a:ext cx="1076959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</a:rPr>
              <a:t>Lớp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tham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vườn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bách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thú</a:t>
            </a:r>
            <a:r>
              <a:rPr lang="en-US" sz="2400" i="1" dirty="0">
                <a:solidFill>
                  <a:srgbClr val="000000"/>
                </a:solidFill>
              </a:rPr>
              <a:t>. Do </a:t>
            </a:r>
            <a:r>
              <a:rPr lang="en-US" sz="2400" i="1" dirty="0" err="1">
                <a:solidFill>
                  <a:srgbClr val="000000"/>
                </a:solidFill>
              </a:rPr>
              <a:t>mải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ngắm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những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vật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yêu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thích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bị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lạc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Bạn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tĩnh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xung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tìm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bảo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vệ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nhờ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giúp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đỡ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endParaRPr lang="vi-VN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343" y="2583511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37569" y="3132876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079444" y="2947076"/>
            <a:ext cx="37088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Khi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lạc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tìm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kiếm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hỗ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bằng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nào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83035-94AE-47B7-8C7D-55DE3FCFD46E}"/>
              </a:ext>
            </a:extLst>
          </p:cNvPr>
          <p:cNvSpPr txBox="1"/>
          <p:nvPr/>
        </p:nvSpPr>
        <p:spPr>
          <a:xfrm>
            <a:off x="647570" y="4429768"/>
            <a:ext cx="4572631" cy="16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Bình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tĩnh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quan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sát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xung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quanh</a:t>
            </a:r>
            <a:endParaRPr lang="en-US" sz="2300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Tìm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bảo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vệ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kể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rõ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sự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việc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Nhờ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giúp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đỡ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  <a:endParaRPr lang="vi-VN" sz="23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075" y="2583510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60C270F-A7D1-4EF8-BE39-A1505F9D42A1}"/>
              </a:ext>
            </a:extLst>
          </p:cNvPr>
          <p:cNvGrpSpPr/>
          <p:nvPr/>
        </p:nvGrpSpPr>
        <p:grpSpPr>
          <a:xfrm>
            <a:off x="344764" y="572437"/>
            <a:ext cx="10912054" cy="936851"/>
            <a:chOff x="649564" y="1724171"/>
            <a:chExt cx="10912054" cy="936851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3F2BCA9C-41CB-43B7-B596-993CCEA62A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>
              <a:off x="649564" y="1900773"/>
              <a:ext cx="882091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B91E74-048B-41F0-9F3F-BA172F88E3F5}"/>
                </a:ext>
              </a:extLst>
            </p:cNvPr>
            <p:cNvSpPr txBox="1"/>
            <p:nvPr/>
          </p:nvSpPr>
          <p:spPr>
            <a:xfrm flipH="1">
              <a:off x="1363462" y="1724171"/>
              <a:ext cx="1019815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</a:rPr>
                <a:t>Chuyện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gì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sẽ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xảy</a:t>
              </a:r>
              <a:r>
                <a:rPr lang="en-US" sz="2400" dirty="0">
                  <a:solidFill>
                    <a:srgbClr val="000000"/>
                  </a:solidFill>
                </a:rPr>
                <a:t> ra </a:t>
              </a:r>
              <a:r>
                <a:rPr lang="en-US" sz="2400" dirty="0" err="1">
                  <a:solidFill>
                    <a:srgbClr val="000000"/>
                  </a:solidFill>
                </a:rPr>
                <a:t>nếu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Hà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không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nhờ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tới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sự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giúp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đỡ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của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chú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bảo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vệ</a:t>
              </a:r>
              <a:r>
                <a:rPr lang="en-US" sz="2400" dirty="0">
                  <a:solidFill>
                    <a:srgbClr val="000000"/>
                  </a:solidFill>
                </a:rPr>
                <a:t>?</a:t>
              </a:r>
              <a:endParaRPr lang="vi-VN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84F06A8-DE59-49E1-90F4-4AEC7D366A49}"/>
              </a:ext>
            </a:extLst>
          </p:cNvPr>
          <p:cNvSpPr txBox="1"/>
          <p:nvPr/>
        </p:nvSpPr>
        <p:spPr>
          <a:xfrm>
            <a:off x="1393845" y="1288919"/>
            <a:ext cx="6046206" cy="577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gặp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4B1960-767D-4493-92C1-BD4D8F2A8153}"/>
              </a:ext>
            </a:extLst>
          </p:cNvPr>
          <p:cNvGrpSpPr/>
          <p:nvPr/>
        </p:nvGrpSpPr>
        <p:grpSpPr>
          <a:xfrm>
            <a:off x="524363" y="2188404"/>
            <a:ext cx="5127711" cy="1131848"/>
            <a:chOff x="630381" y="3759047"/>
            <a:chExt cx="4797162" cy="1131848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F2DDD438-E01D-4AFC-B91F-4443DDA369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>
              <a:off x="630381" y="3904400"/>
              <a:ext cx="882091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613C37-6FA4-4CEE-9489-08FBEC310A8B}"/>
                </a:ext>
              </a:extLst>
            </p:cNvPr>
            <p:cNvSpPr txBox="1"/>
            <p:nvPr/>
          </p:nvSpPr>
          <p:spPr>
            <a:xfrm flipH="1">
              <a:off x="1531655" y="3759047"/>
              <a:ext cx="3895888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</a:rPr>
                <a:t>Việc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tìm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kiếm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sự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giúp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đỡ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có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lợi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ích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gì</a:t>
              </a:r>
              <a:r>
                <a:rPr lang="en-US" sz="2400" dirty="0">
                  <a:solidFill>
                    <a:srgbClr val="000000"/>
                  </a:solidFill>
                </a:rPr>
                <a:t>?</a:t>
              </a:r>
              <a:endParaRPr lang="vi-VN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9306001B-CCC2-4669-B4EC-8EFD00F2E086}"/>
              </a:ext>
            </a:extLst>
          </p:cNvPr>
          <p:cNvSpPr/>
          <p:nvPr/>
        </p:nvSpPr>
        <p:spPr>
          <a:xfrm>
            <a:off x="716541" y="3429000"/>
            <a:ext cx="4935533" cy="239360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7BDEC2D-0C95-4EFA-8303-8466DC81A7C0}"/>
              </a:ext>
            </a:extLst>
          </p:cNvPr>
          <p:cNvGrpSpPr/>
          <p:nvPr/>
        </p:nvGrpSpPr>
        <p:grpSpPr>
          <a:xfrm>
            <a:off x="494507" y="331161"/>
            <a:ext cx="3442549" cy="523220"/>
            <a:chOff x="3781047" y="861336"/>
            <a:chExt cx="3442549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3A72DDB-6D01-4579-976F-4F5FCC7108C8}"/>
                </a:ext>
              </a:extLst>
            </p:cNvPr>
            <p:cNvSpPr/>
            <p:nvPr/>
          </p:nvSpPr>
          <p:spPr>
            <a:xfrm>
              <a:off x="3781047" y="87456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A279CA-ED36-47E4-8ECF-02E877EFCB85}"/>
                </a:ext>
              </a:extLst>
            </p:cNvPr>
            <p:cNvSpPr txBox="1"/>
            <p:nvPr/>
          </p:nvSpPr>
          <p:spPr>
            <a:xfrm>
              <a:off x="4199206" y="861336"/>
              <a:ext cx="3024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B050"/>
                  </a:solidFill>
                </a:rPr>
                <a:t>Xử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lí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huống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A9F2022-BBC5-4A2D-867B-3BE24CBC2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194"/>
          <a:stretch/>
        </p:blipFill>
        <p:spPr>
          <a:xfrm>
            <a:off x="366699" y="867608"/>
            <a:ext cx="4621536" cy="24284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09873B-386D-4991-A034-4BD152ED48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06" t="1246" r="-1098" b="-1246"/>
          <a:stretch/>
        </p:blipFill>
        <p:spPr>
          <a:xfrm>
            <a:off x="6921579" y="808214"/>
            <a:ext cx="4271890" cy="250567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F8EB65E-B50C-4769-9436-F1C45E77DD7E}"/>
              </a:ext>
            </a:extLst>
          </p:cNvPr>
          <p:cNvSpPr txBox="1"/>
          <p:nvPr/>
        </p:nvSpPr>
        <p:spPr>
          <a:xfrm>
            <a:off x="494506" y="3312346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mưa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không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mang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</a:t>
            </a:r>
            <a:r>
              <a:rPr lang="en-US" sz="2300" i="1" dirty="0">
                <a:solidFill>
                  <a:schemeClr val="bg2"/>
                </a:solidFill>
              </a:rPr>
              <a:t> ô.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BC80-860F-49DB-9264-0D17AECF1D8C}"/>
              </a:ext>
            </a:extLst>
          </p:cNvPr>
          <p:cNvSpPr txBox="1"/>
          <p:nvPr/>
        </p:nvSpPr>
        <p:spPr>
          <a:xfrm>
            <a:off x="6921579" y="3292709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dụ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dỗ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tặng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CD1596-71DD-487F-BF32-2570D024C51A}"/>
              </a:ext>
            </a:extLst>
          </p:cNvPr>
          <p:cNvSpPr txBox="1"/>
          <p:nvPr/>
        </p:nvSpPr>
        <p:spPr>
          <a:xfrm>
            <a:off x="542882" y="6181648"/>
            <a:ext cx="4621537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613B06-DA61-4B37-992B-A557FE39D953}"/>
              </a:ext>
            </a:extLst>
          </p:cNvPr>
          <p:cNvSpPr txBox="1"/>
          <p:nvPr/>
        </p:nvSpPr>
        <p:spPr>
          <a:xfrm>
            <a:off x="6921579" y="6181648"/>
            <a:ext cx="5089152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đường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xe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58633B-D17E-4415-A60F-6EC45D733C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3085"/>
          <a:stretch/>
        </p:blipFill>
        <p:spPr>
          <a:xfrm>
            <a:off x="542882" y="3780647"/>
            <a:ext cx="4493729" cy="2426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1C6F3F-05F0-44BF-8548-B3D90355A1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807" t="-2983" r="1" b="2983"/>
          <a:stretch/>
        </p:blipFill>
        <p:spPr>
          <a:xfrm>
            <a:off x="7005527" y="3738985"/>
            <a:ext cx="4550391" cy="2428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92A82B-BD7B-4430-9FCA-F48D43191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383" y="562324"/>
            <a:ext cx="7587611" cy="47161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E6F36A4-4D89-4C8C-BC48-796444345983}"/>
              </a:ext>
            </a:extLst>
          </p:cNvPr>
          <p:cNvGrpSpPr/>
          <p:nvPr/>
        </p:nvGrpSpPr>
        <p:grpSpPr>
          <a:xfrm>
            <a:off x="957840" y="5199306"/>
            <a:ext cx="8371691" cy="1105796"/>
            <a:chOff x="927652" y="5383970"/>
            <a:chExt cx="8371691" cy="1105796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50038D3C-D21B-4803-8841-0AD58CC64D7B}"/>
                </a:ext>
              </a:extLst>
            </p:cNvPr>
            <p:cNvSpPr/>
            <p:nvPr/>
          </p:nvSpPr>
          <p:spPr>
            <a:xfrm>
              <a:off x="927652" y="5691703"/>
              <a:ext cx="1007165" cy="490331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croll: Horizontal 8">
              <a:extLst>
                <a:ext uri="{FF2B5EF4-FFF2-40B4-BE49-F238E27FC236}">
                  <a16:creationId xmlns:a16="http://schemas.microsoft.com/office/drawing/2014/main" id="{897A0104-BD91-4C71-930F-F945DAC065D3}"/>
                </a:ext>
              </a:extLst>
            </p:cNvPr>
            <p:cNvSpPr/>
            <p:nvPr/>
          </p:nvSpPr>
          <p:spPr>
            <a:xfrm>
              <a:off x="2137545" y="5383970"/>
              <a:ext cx="7161798" cy="1105796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</a:rPr>
                <a:t>Em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thể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hỏi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bạn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xin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cùng</a:t>
              </a:r>
              <a:r>
                <a:rPr lang="en-US" sz="2800" dirty="0">
                  <a:solidFill>
                    <a:srgbClr val="FF0000"/>
                  </a:solidFill>
                </a:rPr>
                <a:t> ô.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93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9" ma:contentTypeDescription="Create a new document." ma:contentTypeScope="" ma:versionID="e369acdf90b01ca513d36873a1c7bcc1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2e552dda1be4f1eb5062bb2a86ed73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8163B7-7ED5-4D01-A0BA-580D002B253A}"/>
</file>

<file path=customXml/itemProps2.xml><?xml version="1.0" encoding="utf-8"?>
<ds:datastoreItem xmlns:ds="http://schemas.openxmlformats.org/officeDocument/2006/customXml" ds:itemID="{9B54F063-BBE5-4027-9BCE-427DF776ABA7}">
  <ds:schemaRefs>
    <ds:schemaRef ds:uri="http://schemas.microsoft.com/office/2006/metadata/properties"/>
    <ds:schemaRef ds:uri="http://schemas.microsoft.com/office/infopath/2007/PartnerControls"/>
    <ds:schemaRef ds:uri="aa3bae8b-93bb-44fa-b79c-ae2e3c4b5ffa"/>
    <ds:schemaRef ds:uri="04428cd5-0689-4562-8eaa-c57d4739e61c"/>
  </ds:schemaRefs>
</ds:datastoreItem>
</file>

<file path=customXml/itemProps3.xml><?xml version="1.0" encoding="utf-8"?>
<ds:datastoreItem xmlns:ds="http://schemas.openxmlformats.org/officeDocument/2006/customXml" ds:itemID="{835AF357-8C11-490F-A6CF-27EEB06E08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440</Words>
  <Application>Microsoft Office PowerPoint</Application>
  <PresentationFormat>Màn hình rộng</PresentationFormat>
  <Paragraphs>47</Paragraphs>
  <Slides>14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5" baseType="lpstr">
      <vt:lpstr>Cute Sticker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Ngọc Linh</cp:lastModifiedBy>
  <cp:revision>109</cp:revision>
  <dcterms:created xsi:type="dcterms:W3CDTF">2021-06-11T02:39:36Z</dcterms:created>
  <dcterms:modified xsi:type="dcterms:W3CDTF">2023-02-21T08:49:45Z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