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58" r:id="rId6"/>
    <p:sldId id="259" r:id="rId7"/>
    <p:sldId id="264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34607-23C4-452D-8D18-6A699DAA44BF}" v="16" dt="2023-02-21T08:55:4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B934607-23C4-452D-8D18-6A699DAA44BF}"/>
    <pc:docChg chg="modSld">
      <pc:chgData name="" userId="" providerId="" clId="Web-{3B934607-23C4-452D-8D18-6A699DAA44BF}" dt="2023-02-21T08:55:46.207" v="6" actId="20577"/>
      <pc:docMkLst>
        <pc:docMk/>
      </pc:docMkLst>
      <pc:sldChg chg="modSp">
        <pc:chgData name="" userId="" providerId="" clId="Web-{3B934607-23C4-452D-8D18-6A699DAA44BF}" dt="2023-02-21T08:55:46.207" v="6" actId="20577"/>
        <pc:sldMkLst>
          <pc:docMk/>
          <pc:sldMk cId="3079033856" sldId="257"/>
        </pc:sldMkLst>
        <pc:spChg chg="mod">
          <ac:chgData name="" userId="" providerId="" clId="Web-{3B934607-23C4-452D-8D18-6A699DAA44BF}" dt="2023-02-21T08:55:46.207" v="6" actId="20577"/>
          <ac:spMkLst>
            <pc:docMk/>
            <pc:sldMk cId="3079033856" sldId="257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C4269-A44A-48B5-BD84-CFC685FB227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89617-DB5B-4343-B382-79C3CF946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81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240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59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00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57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3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3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82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18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72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351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98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60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FE4E-198F-48A9-A164-FBC7E418D9B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2853-B43F-4961-BE1A-36B1CA661B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51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fa/da/a5/fadaa56bdf9376500561da6cc93307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3429" y="-3401652"/>
            <a:ext cx="7660539" cy="135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71289" y="947867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881433" y="3160537"/>
            <a:ext cx="10642289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07" y="1663448"/>
            <a:ext cx="1624582" cy="154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3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V7 - Những người bạn cầu vồng - Ngôi nhà - Bài hát- Ngôi nhà thân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8344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05" y="11127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8" y="28765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Ôn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tập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giữa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học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kì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2 (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Tiết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9 - 10)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73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8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30250" y="85986"/>
            <a:ext cx="792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250" y="480979"/>
            <a:ext cx="1073126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ư?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8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5386" y="65937"/>
            <a:ext cx="989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54684" y="695393"/>
            <a:ext cx="98930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54684" y="1442479"/>
            <a:ext cx="531119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54683" y="2129707"/>
            <a:ext cx="531119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54683" y="2756417"/>
            <a:ext cx="531119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4684" y="4070355"/>
            <a:ext cx="531119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54684" y="4710773"/>
            <a:ext cx="531119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54683" y="5334572"/>
            <a:ext cx="531119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144" y="1376459"/>
            <a:ext cx="45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1144" y="4633791"/>
            <a:ext cx="45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415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uiExpand="1" build="p"/>
      <p:bldP spid="9" grpId="0" uiExpand="1" animBg="1"/>
      <p:bldP spid="11" grpId="0" uiExpand="1" animBg="1"/>
      <p:bldP spid="12" grpId="0" uiExpand="1" animBg="1"/>
      <p:bldP spid="14" grpId="0" animBg="1"/>
      <p:bldP spid="15" grpId="0" animBg="1"/>
      <p:bldP spid="16" grpId="0" animBg="1"/>
      <p:bldP spid="17" grpId="0" uiExpand="1"/>
      <p:bldP spid="18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04937" y="270703"/>
            <a:ext cx="92760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4936" y="1210785"/>
            <a:ext cx="476125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ounded Rectangle 10"/>
          <p:cNvSpPr/>
          <p:nvPr/>
        </p:nvSpPr>
        <p:spPr>
          <a:xfrm>
            <a:off x="1916534" y="1919053"/>
            <a:ext cx="476125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ounded Rectangle 11"/>
          <p:cNvSpPr/>
          <p:nvPr/>
        </p:nvSpPr>
        <p:spPr>
          <a:xfrm>
            <a:off x="1916534" y="2622856"/>
            <a:ext cx="476125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1976817" y="1914588"/>
            <a:ext cx="35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25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animBg="1"/>
      <p:bldP spid="11" grpId="0" uiExpand="1" animBg="1"/>
      <p:bldP spid="12" grpId="0" uiExpand="1" animBg="1"/>
      <p:bldP spid="17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87019" y="513907"/>
            <a:ext cx="93483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ruổi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030115" y="1957058"/>
            <a:ext cx="587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25750" y="1958568"/>
            <a:ext cx="587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06726" y="2655350"/>
            <a:ext cx="1375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09103" y="3660285"/>
            <a:ext cx="51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3769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52650" y="762158"/>
            <a:ext cx="90917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,….)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0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5518ED-121D-4E11-9749-23DB3B5C4CD1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AC3DE15D-AC38-40FB-9CEA-C11645365E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AA6248-F8C6-4518-B32B-5E4415878EF8}"/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328</Words>
  <Application>Microsoft Office PowerPoint</Application>
  <PresentationFormat>Màn hình rộng</PresentationFormat>
  <Paragraphs>48</Paragraphs>
  <Slides>8</Slides>
  <Notes>1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14</cp:revision>
  <dcterms:created xsi:type="dcterms:W3CDTF">2022-03-17T11:36:37Z</dcterms:created>
  <dcterms:modified xsi:type="dcterms:W3CDTF">2023-02-21T08:55:51Z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