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A509EC-C54F-419F-9D80-E1C7BCC70004}" v="22" dt="2023-02-21T08:55:04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77" autoAdjust="0"/>
    <p:restoredTop sz="94660"/>
  </p:normalViewPr>
  <p:slideViewPr>
    <p:cSldViewPr snapToGrid="0">
      <p:cViewPr varScale="1">
        <p:scale>
          <a:sx n="88" d="100"/>
          <a:sy n="88" d="100"/>
        </p:scale>
        <p:origin x="5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92A509EC-C54F-419F-9D80-E1C7BCC70004}"/>
    <pc:docChg chg="modSld">
      <pc:chgData name="" userId="" providerId="" clId="Web-{92A509EC-C54F-419F-9D80-E1C7BCC70004}" dt="2023-02-21T08:55:04.508" v="9" actId="20577"/>
      <pc:docMkLst>
        <pc:docMk/>
      </pc:docMkLst>
      <pc:sldChg chg="modSp">
        <pc:chgData name="" userId="" providerId="" clId="Web-{92A509EC-C54F-419F-9D80-E1C7BCC70004}" dt="2023-02-21T08:55:04.508" v="9" actId="20577"/>
        <pc:sldMkLst>
          <pc:docMk/>
          <pc:sldMk cId="1993888751" sldId="257"/>
        </pc:sldMkLst>
        <pc:spChg chg="mod">
          <ac:chgData name="" userId="" providerId="" clId="Web-{92A509EC-C54F-419F-9D80-E1C7BCC70004}" dt="2023-02-21T08:55:04.508" v="9" actId="20577"/>
          <ac:spMkLst>
            <pc:docMk/>
            <pc:sldMk cId="1993888751" sldId="257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5DE88-4CAD-4C05-85E3-B482F6F5B92A}" type="datetimeFigureOut">
              <a:rPr lang="vi-VN" smtClean="0"/>
              <a:t>21/02/2023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3821F-403D-4B6E-B011-361F61FBF83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4378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523159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D365-5194-42A8-B429-95D47851018D}" type="datetimeFigureOut">
              <a:rPr lang="vi-VN" smtClean="0"/>
              <a:t>21/02/2023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144F-5989-4DB6-90E4-25754B0A7B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001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D365-5194-42A8-B429-95D47851018D}" type="datetimeFigureOut">
              <a:rPr lang="vi-VN" smtClean="0"/>
              <a:t>21/02/2023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144F-5989-4DB6-90E4-25754B0A7B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852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D365-5194-42A8-B429-95D47851018D}" type="datetimeFigureOut">
              <a:rPr lang="vi-VN" smtClean="0"/>
              <a:t>21/02/2023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144F-5989-4DB6-90E4-25754B0A7B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092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D365-5194-42A8-B429-95D47851018D}" type="datetimeFigureOut">
              <a:rPr lang="vi-VN" smtClean="0"/>
              <a:t>21/02/2023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144F-5989-4DB6-90E4-25754B0A7B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280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D365-5194-42A8-B429-95D47851018D}" type="datetimeFigureOut">
              <a:rPr lang="vi-VN" smtClean="0"/>
              <a:t>21/02/2023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144F-5989-4DB6-90E4-25754B0A7B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102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D365-5194-42A8-B429-95D47851018D}" type="datetimeFigureOut">
              <a:rPr lang="vi-VN" smtClean="0"/>
              <a:t>21/02/2023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144F-5989-4DB6-90E4-25754B0A7B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589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D365-5194-42A8-B429-95D47851018D}" type="datetimeFigureOut">
              <a:rPr lang="vi-VN" smtClean="0"/>
              <a:t>21/02/2023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144F-5989-4DB6-90E4-25754B0A7B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243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D365-5194-42A8-B429-95D47851018D}" type="datetimeFigureOut">
              <a:rPr lang="vi-VN" smtClean="0"/>
              <a:t>21/02/2023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144F-5989-4DB6-90E4-25754B0A7B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508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D365-5194-42A8-B429-95D47851018D}" type="datetimeFigureOut">
              <a:rPr lang="vi-VN" smtClean="0"/>
              <a:t>21/02/2023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144F-5989-4DB6-90E4-25754B0A7B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362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D365-5194-42A8-B429-95D47851018D}" type="datetimeFigureOut">
              <a:rPr lang="vi-VN" smtClean="0"/>
              <a:t>21/02/2023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144F-5989-4DB6-90E4-25754B0A7B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524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D365-5194-42A8-B429-95D47851018D}" type="datetimeFigureOut">
              <a:rPr lang="vi-VN" smtClean="0"/>
              <a:t>21/02/2023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144F-5989-4DB6-90E4-25754B0A7B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834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9D365-5194-42A8-B429-95D47851018D}" type="datetimeFigureOut">
              <a:rPr lang="vi-VN" smtClean="0"/>
              <a:t>21/02/2023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C144F-5989-4DB6-90E4-25754B0A7B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29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564x/fa/da/a5/fadaa56bdf9376500561da6cc93307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93429" y="-3401652"/>
            <a:ext cx="7660539" cy="135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71289" y="947867"/>
            <a:ext cx="6475066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TRUNG YÊN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881433" y="3160537"/>
            <a:ext cx="10642289" cy="200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007" y="1663448"/>
            <a:ext cx="1624582" cy="154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888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hạc phim DORAEMON - Huyền Ch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1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a3/ad/45/a3ad45777d667f25a01caf5d204e6b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63373"/>
            <a:ext cx="12191999" cy="692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3905" y="1112715"/>
            <a:ext cx="9001048" cy="2202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28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Thứ</a:t>
            </a:r>
            <a:r>
              <a:rPr lang="en-US" sz="3428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3428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ba</a:t>
            </a:r>
            <a:r>
              <a:rPr lang="en-US" sz="3428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3428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ngày</a:t>
            </a:r>
            <a:r>
              <a:rPr lang="en-US" sz="3428" b="1" dirty="0">
                <a:solidFill>
                  <a:schemeClr val="bg1"/>
                </a:solidFill>
                <a:latin typeface="HP001 4 hàng" panose="020B0603050302020204" pitchFamily="34" charset="-93"/>
              </a:rPr>
              <a:t> 22 </a:t>
            </a:r>
            <a:r>
              <a:rPr lang="en-US" sz="3428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tháng</a:t>
            </a:r>
            <a:r>
              <a:rPr lang="en-US" sz="3428" b="1" dirty="0">
                <a:solidFill>
                  <a:schemeClr val="bg1"/>
                </a:solidFill>
                <a:latin typeface="HP001 4 hàng" panose="020B0603050302020204" pitchFamily="34" charset="-93"/>
              </a:rPr>
              <a:t> 3 </a:t>
            </a:r>
            <a:r>
              <a:rPr lang="en-US" sz="3428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năm</a:t>
            </a:r>
            <a:r>
              <a:rPr lang="en-US" sz="3428" b="1" dirty="0">
                <a:solidFill>
                  <a:schemeClr val="bg1"/>
                </a:solidFill>
                <a:latin typeface="HP001 4 hàng" panose="020B0603050302020204" pitchFamily="34" charset="-93"/>
              </a:rPr>
              <a:t> 2022</a:t>
            </a:r>
          </a:p>
          <a:p>
            <a:pPr algn="ctr">
              <a:lnSpc>
                <a:spcPct val="150000"/>
              </a:lnSpc>
            </a:pPr>
            <a:r>
              <a:rPr lang="en-US" sz="3428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Tiếng</a:t>
            </a:r>
            <a:r>
              <a:rPr lang="en-US" sz="3428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3428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Việt</a:t>
            </a:r>
            <a:endParaRPr lang="en-US" sz="3428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ctr"/>
            <a:endParaRPr lang="vi-VN" sz="3428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3318" y="2876587"/>
            <a:ext cx="10157647" cy="619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28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3428" b="1" dirty="0" err="1">
                <a:solidFill>
                  <a:srgbClr val="FFFF00"/>
                </a:solidFill>
                <a:latin typeface="HP001 4 hàng" panose="020B0603050302020204" pitchFamily="34" charset="-93"/>
              </a:rPr>
              <a:t>Ôn</a:t>
            </a:r>
            <a:r>
              <a:rPr lang="en-US" sz="3428" b="1" dirty="0">
                <a:solidFill>
                  <a:srgbClr val="FFFF00"/>
                </a:solidFill>
                <a:latin typeface="HP001 4 hàng" panose="020B0603050302020204" pitchFamily="34" charset="-93"/>
              </a:rPr>
              <a:t> </a:t>
            </a:r>
            <a:r>
              <a:rPr lang="en-US" sz="3428" b="1" dirty="0" err="1">
                <a:solidFill>
                  <a:srgbClr val="FFFF00"/>
                </a:solidFill>
                <a:latin typeface="HP001 4 hàng" panose="020B0603050302020204" pitchFamily="34" charset="-93"/>
              </a:rPr>
              <a:t>tập</a:t>
            </a:r>
            <a:r>
              <a:rPr lang="en-US" sz="3428" b="1" dirty="0">
                <a:solidFill>
                  <a:srgbClr val="FFFF00"/>
                </a:solidFill>
                <a:latin typeface="HP001 4 hàng" panose="020B0603050302020204" pitchFamily="34" charset="-93"/>
              </a:rPr>
              <a:t> </a:t>
            </a:r>
            <a:r>
              <a:rPr lang="en-US" sz="3428" b="1" dirty="0" err="1">
                <a:solidFill>
                  <a:srgbClr val="FFFF00"/>
                </a:solidFill>
                <a:latin typeface="HP001 4 hàng" panose="020B0603050302020204" pitchFamily="34" charset="-93"/>
              </a:rPr>
              <a:t>giữa</a:t>
            </a:r>
            <a:r>
              <a:rPr lang="en-US" sz="3428" b="1" dirty="0">
                <a:solidFill>
                  <a:srgbClr val="FFFF00"/>
                </a:solidFill>
                <a:latin typeface="HP001 4 hàng" panose="020B0603050302020204" pitchFamily="34" charset="-93"/>
              </a:rPr>
              <a:t> </a:t>
            </a:r>
            <a:r>
              <a:rPr lang="en-US" sz="3428" b="1" dirty="0" err="1">
                <a:solidFill>
                  <a:srgbClr val="FFFF00"/>
                </a:solidFill>
                <a:latin typeface="HP001 4 hàng" panose="020B0603050302020204" pitchFamily="34" charset="-93"/>
              </a:rPr>
              <a:t>học</a:t>
            </a:r>
            <a:r>
              <a:rPr lang="en-US" sz="3428" b="1" dirty="0">
                <a:solidFill>
                  <a:srgbClr val="FFFF00"/>
                </a:solidFill>
                <a:latin typeface="HP001 4 hàng" panose="020B0603050302020204" pitchFamily="34" charset="-93"/>
              </a:rPr>
              <a:t> </a:t>
            </a:r>
            <a:r>
              <a:rPr lang="en-US" sz="3428" b="1" dirty="0" err="1">
                <a:solidFill>
                  <a:srgbClr val="FFFF00"/>
                </a:solidFill>
                <a:latin typeface="HP001 4 hàng" panose="020B0603050302020204" pitchFamily="34" charset="-93"/>
              </a:rPr>
              <a:t>kì</a:t>
            </a:r>
            <a:r>
              <a:rPr lang="en-US" sz="3428" b="1" dirty="0">
                <a:solidFill>
                  <a:srgbClr val="FFFF00"/>
                </a:solidFill>
                <a:latin typeface="HP001 4 hàng" panose="020B0603050302020204" pitchFamily="34" charset="-93"/>
              </a:rPr>
              <a:t> 2 ( </a:t>
            </a:r>
            <a:r>
              <a:rPr lang="en-US" sz="3428" b="1" dirty="0" err="1">
                <a:solidFill>
                  <a:srgbClr val="FFFF00"/>
                </a:solidFill>
                <a:latin typeface="HP001 4 hàng" panose="020B0603050302020204" pitchFamily="34" charset="-93"/>
              </a:rPr>
              <a:t>Tiết</a:t>
            </a:r>
            <a:r>
              <a:rPr lang="en-US" sz="3428" b="1" dirty="0">
                <a:solidFill>
                  <a:srgbClr val="FFFF00"/>
                </a:solidFill>
                <a:latin typeface="HP001 4 hàng" panose="020B0603050302020204" pitchFamily="34" charset="-93"/>
              </a:rPr>
              <a:t> 5 - 6)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677356" y="4023952"/>
            <a:ext cx="2975313" cy="2431697"/>
            <a:chOff x="155575" y="1289714"/>
            <a:chExt cx="4965065" cy="6520785"/>
          </a:xfrm>
        </p:grpSpPr>
        <p:pic>
          <p:nvPicPr>
            <p:cNvPr id="1030" name="Picture 6" descr="World Reading Day PNG, Vector, PSD, and Clipart With Transparent Background  for Free Download | Pngtre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75" b="99112" l="5833" r="982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1289714"/>
              <a:ext cx="4965065" cy="6520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559856" y="4843561"/>
              <a:ext cx="3248027" cy="1839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57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T.  71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942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2" t="3414" r="1809" b="2029"/>
          <a:stretch/>
        </p:blipFill>
        <p:spPr>
          <a:xfrm>
            <a:off x="6624918" y="1210240"/>
            <a:ext cx="5522258" cy="5181600"/>
          </a:xfrm>
          <a:prstGeom prst="roundRect">
            <a:avLst>
              <a:gd name="adj" fmla="val 10321"/>
            </a:avLst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18880" y="-60897"/>
            <a:ext cx="7530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502" y="816691"/>
          <a:ext cx="6395838" cy="58441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97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7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46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Từ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2060"/>
                          </a:solidFill>
                        </a:rPr>
                        <a:t>ngữ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2060"/>
                          </a:solidFill>
                        </a:rPr>
                        <a:t>chỉ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2060"/>
                          </a:solidFill>
                        </a:rPr>
                        <a:t>sự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2060"/>
                          </a:solidFill>
                        </a:rPr>
                        <a:t>vật</a:t>
                      </a:r>
                      <a:endParaRPr lang="vi-VN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Từ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2060"/>
                          </a:solidFill>
                        </a:rPr>
                        <a:t>ngữ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2060"/>
                          </a:solidFill>
                        </a:rPr>
                        <a:t>chỉ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2060"/>
                          </a:solidFill>
                        </a:rPr>
                        <a:t>màu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2060"/>
                          </a:solidFill>
                        </a:rPr>
                        <a:t>sắc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2060"/>
                          </a:solidFill>
                        </a:rPr>
                        <a:t>của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2060"/>
                          </a:solidFill>
                        </a:rPr>
                        <a:t>sự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2060"/>
                          </a:solidFill>
                        </a:rPr>
                        <a:t>vật</a:t>
                      </a:r>
                      <a:endParaRPr lang="vi-VN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050"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050"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050"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050">
                <a:tc>
                  <a:txBody>
                    <a:bodyPr/>
                    <a:lstStyle/>
                    <a:p>
                      <a:endParaRPr lang="vi-VN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108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108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108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108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1108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1108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8917" y="1810874"/>
            <a:ext cx="2205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26541" y="1810874"/>
            <a:ext cx="2205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8880" y="2272539"/>
            <a:ext cx="2205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75847" y="2272538"/>
            <a:ext cx="2205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18880" y="2792493"/>
            <a:ext cx="2205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84812" y="2792493"/>
            <a:ext cx="2205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27843" y="3312446"/>
            <a:ext cx="2205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93776" y="3312446"/>
            <a:ext cx="2205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27842" y="3823432"/>
            <a:ext cx="2205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75847" y="3832401"/>
            <a:ext cx="2205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36807" y="4316492"/>
            <a:ext cx="2205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26541" y="4294066"/>
            <a:ext cx="2205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18880" y="4778157"/>
            <a:ext cx="2205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26541" y="4791596"/>
            <a:ext cx="2205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rờn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36807" y="5239822"/>
            <a:ext cx="2205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44468" y="5239822"/>
            <a:ext cx="2205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32321" y="5705987"/>
            <a:ext cx="2205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26541" y="5696985"/>
            <a:ext cx="2205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18880" y="6172152"/>
            <a:ext cx="2205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26541" y="6185578"/>
            <a:ext cx="2205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74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27" grpId="0"/>
      <p:bldP spid="36" grpId="0"/>
      <p:bldP spid="37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2" t="3414" r="1809" b="2029"/>
          <a:stretch/>
        </p:blipFill>
        <p:spPr>
          <a:xfrm>
            <a:off x="3765177" y="2323261"/>
            <a:ext cx="3801035" cy="3566556"/>
          </a:xfrm>
          <a:prstGeom prst="roundRect">
            <a:avLst>
              <a:gd name="adj" fmla="val 10321"/>
            </a:avLst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380127" y="1059691"/>
            <a:ext cx="7530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–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267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70011" y="959246"/>
            <a:ext cx="105821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7413" y="1872544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20514" y="260413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99706" y="2618248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1097" y="2614717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89355" y="2597144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004145" y="1936331"/>
            <a:ext cx="457200" cy="457200"/>
          </a:xfrm>
          <a:prstGeom prst="roundRect">
            <a:avLst/>
          </a:prstGeom>
          <a:solidFill>
            <a:srgbClr val="00206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98853" y="2650105"/>
            <a:ext cx="420566" cy="421812"/>
          </a:xfrm>
          <a:prstGeom prst="roundRect">
            <a:avLst/>
          </a:prstGeom>
          <a:solidFill>
            <a:srgbClr val="00206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680828" y="2678504"/>
            <a:ext cx="457200" cy="457200"/>
          </a:xfrm>
          <a:prstGeom prst="roundRect">
            <a:avLst/>
          </a:prstGeom>
          <a:solidFill>
            <a:srgbClr val="00206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802411" y="2678504"/>
            <a:ext cx="457200" cy="457200"/>
          </a:xfrm>
          <a:prstGeom prst="roundRect">
            <a:avLst/>
          </a:prstGeom>
          <a:solidFill>
            <a:srgbClr val="00206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1389355" y="2678504"/>
            <a:ext cx="457200" cy="457200"/>
          </a:xfrm>
          <a:prstGeom prst="roundRect">
            <a:avLst/>
          </a:prstGeom>
          <a:solidFill>
            <a:srgbClr val="00206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05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204524-F7FA-4A9D-B96A-CF963598CAEB}">
  <ds:schemaRefs>
    <ds:schemaRef ds:uri="http://schemas.microsoft.com/office/2006/metadata/properties"/>
    <ds:schemaRef ds:uri="http://schemas.microsoft.com/office/infopath/2007/PartnerControls"/>
    <ds:schemaRef ds:uri="aa3bae8b-93bb-44fa-b79c-ae2e3c4b5ffa"/>
    <ds:schemaRef ds:uri="04428cd5-0689-4562-8eaa-c57d4739e61c"/>
  </ds:schemaRefs>
</ds:datastoreItem>
</file>

<file path=customXml/itemProps2.xml><?xml version="1.0" encoding="utf-8"?>
<ds:datastoreItem xmlns:ds="http://schemas.openxmlformats.org/officeDocument/2006/customXml" ds:itemID="{619C8CAE-9FA2-4C86-BE05-97EFF9FE0D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A6E187-DB39-49B8-AE7E-F2C482E73EBE}"/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180</Words>
  <Application>Microsoft Office PowerPoint</Application>
  <PresentationFormat>Màn hình rộng</PresentationFormat>
  <Paragraphs>39</Paragraphs>
  <Slides>6</Slides>
  <Notes>1</Notes>
  <HiddenSlides>0</HiddenSlides>
  <MMClips>1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6</vt:i4>
      </vt:variant>
    </vt:vector>
  </HeadingPairs>
  <TitlesOfParts>
    <vt:vector size="7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21</cp:revision>
  <dcterms:created xsi:type="dcterms:W3CDTF">2022-03-17T11:33:18Z</dcterms:created>
  <dcterms:modified xsi:type="dcterms:W3CDTF">2023-02-21T08:55:10Z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