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4"/>
    <p:sldMasterId id="2147483648" r:id="rId5"/>
  </p:sldMasterIdLst>
  <p:notesMasterIdLst>
    <p:notesMasterId r:id="rId15"/>
  </p:notesMasterIdLst>
  <p:sldIdLst>
    <p:sldId id="268" r:id="rId6"/>
    <p:sldId id="257" r:id="rId7"/>
    <p:sldId id="259" r:id="rId8"/>
    <p:sldId id="262" r:id="rId9"/>
    <p:sldId id="265" r:id="rId10"/>
    <p:sldId id="260" r:id="rId11"/>
    <p:sldId id="264" r:id="rId12"/>
    <p:sldId id="266" r:id="rId13"/>
    <p:sldId id="267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83E5F0-EC84-4529-96D8-6C97C689764B}" v="2" dt="2023-02-21T07:49:42.5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Hoàng Linh" userId="S::nhlinh@thtrungyen.edu.vn::182ddd42-ce8d-416b-bd3b-72f650460673" providerId="AD" clId="Web-{E083E5F0-EC84-4529-96D8-6C97C689764B}"/>
    <pc:docChg chg="addSld delSld addMainMaster modMainMaster">
      <pc:chgData name="Nguyễn Hoàng Linh" userId="S::nhlinh@thtrungyen.edu.vn::182ddd42-ce8d-416b-bd3b-72f650460673" providerId="AD" clId="Web-{E083E5F0-EC84-4529-96D8-6C97C689764B}" dt="2023-02-21T07:49:42.594" v="1"/>
      <pc:docMkLst>
        <pc:docMk/>
      </pc:docMkLst>
      <pc:sldChg chg="del">
        <pc:chgData name="Nguyễn Hoàng Linh" userId="S::nhlinh@thtrungyen.edu.vn::182ddd42-ce8d-416b-bd3b-72f650460673" providerId="AD" clId="Web-{E083E5F0-EC84-4529-96D8-6C97C689764B}" dt="2023-02-21T07:49:42.594" v="1"/>
        <pc:sldMkLst>
          <pc:docMk/>
          <pc:sldMk cId="4024303785" sldId="256"/>
        </pc:sldMkLst>
      </pc:sldChg>
      <pc:sldChg chg="add">
        <pc:chgData name="Nguyễn Hoàng Linh" userId="S::nhlinh@thtrungyen.edu.vn::182ddd42-ce8d-416b-bd3b-72f650460673" providerId="AD" clId="Web-{E083E5F0-EC84-4529-96D8-6C97C689764B}" dt="2023-02-21T07:49:35.297" v="0"/>
        <pc:sldMkLst>
          <pc:docMk/>
          <pc:sldMk cId="4093724639" sldId="268"/>
        </pc:sldMkLst>
      </pc:sldChg>
      <pc:sldMasterChg chg="add addSldLayout">
        <pc:chgData name="Nguyễn Hoàng Linh" userId="S::nhlinh@thtrungyen.edu.vn::182ddd42-ce8d-416b-bd3b-72f650460673" providerId="AD" clId="Web-{E083E5F0-EC84-4529-96D8-6C97C689764B}" dt="2023-02-21T07:49:35.297" v="0"/>
        <pc:sldMasterMkLst>
          <pc:docMk/>
          <pc:sldMasterMk cId="1448355588" sldId="2147483648"/>
        </pc:sldMasterMkLst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472724374" sldId="2147483649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2342171523" sldId="2147483650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285991757" sldId="2147483660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197091519" sldId="2147483661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3512480149" sldId="2147483662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2862311292" sldId="2147483663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1187676558" sldId="2147483664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3718299410" sldId="2147483665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2768867031" sldId="2147483674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1232382912" sldId="2147483675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1076199399" sldId="2147483676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381358759" sldId="2147483677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375763392" sldId="2147483678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2983785311" sldId="2147483679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930506577" sldId="2147483680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3845232201" sldId="2147483681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821564419" sldId="2147483682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494852247" sldId="2147483683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3280866059" sldId="2147483684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2276682175" sldId="2147483685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3440386850" sldId="2147483686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679353753" sldId="2147483687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1089537703" sldId="2147483688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3236671569" sldId="2147483689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4074440088" sldId="2147483690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2251663508" sldId="2147483691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439645695" sldId="2147483692"/>
          </pc:sldLayoutMkLst>
        </pc:sldLayoutChg>
        <pc:sldLayoutChg chg="ad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1448355588" sldId="2147483648"/>
            <pc:sldLayoutMk cId="5358455" sldId="2147483693"/>
          </pc:sldLayoutMkLst>
        </pc:sldLayoutChg>
      </pc:sldMasterChg>
      <pc:sldMasterChg chg="replId modSldLayout">
        <pc:chgData name="Nguyễn Hoàng Linh" userId="S::nhlinh@thtrungyen.edu.vn::182ddd42-ce8d-416b-bd3b-72f650460673" providerId="AD" clId="Web-{E083E5F0-EC84-4529-96D8-6C97C689764B}" dt="2023-02-21T07:49:35.297" v="0"/>
        <pc:sldMasterMkLst>
          <pc:docMk/>
          <pc:sldMasterMk cId="2151769232" sldId="2147483694"/>
        </pc:sldMasterMkLst>
        <pc:sldLayoutChg chg="replI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2151769232" sldId="2147483694"/>
            <pc:sldLayoutMk cId="3129753995" sldId="2147483695"/>
          </pc:sldLayoutMkLst>
        </pc:sldLayoutChg>
        <pc:sldLayoutChg chg="replId">
          <pc:chgData name="Nguyễn Hoàng Linh" userId="S::nhlinh@thtrungyen.edu.vn::182ddd42-ce8d-416b-bd3b-72f650460673" providerId="AD" clId="Web-{E083E5F0-EC84-4529-96D8-6C97C689764B}" dt="2023-02-21T07:49:35.297" v="0"/>
          <pc:sldLayoutMkLst>
            <pc:docMk/>
            <pc:sldMasterMk cId="2151769232" sldId="2147483694"/>
            <pc:sldLayoutMk cId="2470845648" sldId="214748369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3A763-EAB2-4F0B-86F3-ED857DFA4BDF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FE232-5296-4063-A283-83E3C4D49B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565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24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655139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1699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9753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9571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7163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845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0276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64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35"/>
            <a:ext cx="10363200" cy="147002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1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8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7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7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6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5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1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7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548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000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725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283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340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543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931EC-C9FB-430C-827D-D9F23BB56B1A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4A71A-D0F5-4C6E-9733-B1C29B306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176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2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929" b="8206"/>
          <a:stretch/>
        </p:blipFill>
        <p:spPr>
          <a:xfrm>
            <a:off x="40383" y="-20601"/>
            <a:ext cx="12110234" cy="6855323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" y="4707185"/>
            <a:ext cx="12109232" cy="21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18653" y="3355013"/>
            <a:ext cx="4163742" cy="346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673" y="4561531"/>
            <a:ext cx="1731385" cy="1917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087" y="4735625"/>
            <a:ext cx="1240657" cy="17826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08" y="6012531"/>
            <a:ext cx="968108" cy="64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792" y="269043"/>
            <a:ext cx="2661859" cy="146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C311854C-4A41-4CD9-9505-8B01FF30A93F}"/>
              </a:ext>
            </a:extLst>
          </p:cNvPr>
          <p:cNvSpPr txBox="1"/>
          <p:nvPr/>
        </p:nvSpPr>
        <p:spPr>
          <a:xfrm>
            <a:off x="1847199" y="1769676"/>
            <a:ext cx="8713673" cy="1721139"/>
          </a:xfrm>
          <a:prstGeom prst="rect">
            <a:avLst/>
          </a:prstGeom>
          <a:noFill/>
        </p:spPr>
        <p:txBody>
          <a:bodyPr wrap="none" lIns="91440" tIns="45720" rIns="91440" bIns="45720" numCol="1" rtlCol="0" anchor="t">
            <a:prstTxWarp prst="textWave2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350" dirty="0" err="1">
                <a:solidFill>
                  <a:srgbClr val="FF0000"/>
                </a:solidFill>
                <a:latin typeface="iCiel Cadena"/>
                <a:ea typeface="思源黑体 CN Bold"/>
              </a:rPr>
              <a:t>Chào</a:t>
            </a:r>
            <a:r>
              <a:rPr lang="en-US" altLang="zh-CN" sz="5350" dirty="0">
                <a:solidFill>
                  <a:srgbClr val="FF0000"/>
                </a:solidFill>
                <a:latin typeface="iCiel Cadena"/>
                <a:ea typeface="思源黑体 CN Bold"/>
              </a:rPr>
              <a:t> </a:t>
            </a:r>
            <a:r>
              <a:rPr lang="en-US" altLang="zh-CN" sz="5350" dirty="0" err="1">
                <a:solidFill>
                  <a:srgbClr val="FF0000"/>
                </a:solidFill>
                <a:latin typeface="iCiel Cadena"/>
                <a:ea typeface="思源黑体 CN Bold"/>
              </a:rPr>
              <a:t>mừng</a:t>
            </a:r>
            <a:r>
              <a:rPr lang="en-US" altLang="zh-CN" sz="5350" dirty="0">
                <a:solidFill>
                  <a:srgbClr val="FF0000"/>
                </a:solidFill>
                <a:latin typeface="iCiel Cadena"/>
                <a:ea typeface="思源黑体 CN Bold"/>
              </a:rPr>
              <a:t> </a:t>
            </a:r>
            <a:r>
              <a:rPr lang="en-US" altLang="zh-CN" sz="5350" dirty="0" err="1">
                <a:solidFill>
                  <a:srgbClr val="FF0000"/>
                </a:solidFill>
                <a:latin typeface="iCiel Cadena"/>
                <a:ea typeface="思源黑体 CN Bold"/>
              </a:rPr>
              <a:t>các</a:t>
            </a:r>
            <a:r>
              <a:rPr lang="en-US" altLang="zh-CN" sz="5350">
                <a:solidFill>
                  <a:srgbClr val="FF0000"/>
                </a:solidFill>
                <a:latin typeface="iCiel Cadena"/>
                <a:ea typeface="思源黑体 CN Bold"/>
              </a:rPr>
              <a:t> con </a:t>
            </a:r>
          </a:p>
        </p:txBody>
      </p:sp>
    </p:spTree>
    <p:extLst>
      <p:ext uri="{BB962C8B-B14F-4D97-AF65-F5344CB8AC3E}">
        <p14:creationId xmlns:p14="http://schemas.microsoft.com/office/powerpoint/2010/main" val="409372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2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3374"/>
            <a:ext cx="12191999" cy="6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8305" y="1097781"/>
            <a:ext cx="8091236" cy="220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17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Tiếng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en-US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34353" y="2823599"/>
            <a:ext cx="1015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     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Luyện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tập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Viết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đoạn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văn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kể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lại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</a:p>
          <a:p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một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sự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việc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đã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chứng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kiến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hoặc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tham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gia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endParaRPr lang="vi-VN" sz="3600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00859" y="3925034"/>
            <a:ext cx="2975313" cy="2431697"/>
            <a:chOff x="155575" y="1289714"/>
            <a:chExt cx="4965065" cy="6520785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5" y="4843564"/>
              <a:ext cx="3248026" cy="1839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5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 36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80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147454" y="-111737"/>
            <a:ext cx="957572" cy="85344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75709" y="-3053"/>
            <a:ext cx="726039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133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133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việc làm của những người trong tranh.</a:t>
            </a:r>
            <a:endParaRPr lang="en-US" sz="2133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B3ADF-8FAD-3A4A-BF0B-2F99B34E8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0079" y="672138"/>
            <a:ext cx="8636243" cy="3129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0C50CD-4BDF-7140-9AEB-834AD040BE63}"/>
              </a:ext>
            </a:extLst>
          </p:cNvPr>
          <p:cNvSpPr txBox="1"/>
          <p:nvPr/>
        </p:nvSpPr>
        <p:spPr>
          <a:xfrm>
            <a:off x="2079720" y="3831455"/>
            <a:ext cx="821796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3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3810" y="-60525"/>
            <a:ext cx="108145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3-5 câu kể về một sự việc mà em đã chứng kiến hoặc tham gia ở nơi em sống.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72104B-AE57-584E-BD58-3DB530021B99}"/>
              </a:ext>
            </a:extLst>
          </p:cNvPr>
          <p:cNvGrpSpPr/>
          <p:nvPr/>
        </p:nvGrpSpPr>
        <p:grpSpPr>
          <a:xfrm>
            <a:off x="5209464" y="2991398"/>
            <a:ext cx="1933489" cy="1699491"/>
            <a:chOff x="2736690" y="2050473"/>
            <a:chExt cx="1450117" cy="127461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5CAE6D5-0AAD-C44B-A694-C84A6935AB6B}"/>
                </a:ext>
              </a:extLst>
            </p:cNvPr>
            <p:cNvSpPr/>
            <p:nvPr/>
          </p:nvSpPr>
          <p:spPr>
            <a:xfrm>
              <a:off x="2826319" y="2050473"/>
              <a:ext cx="1274618" cy="12746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47AC37-7503-BF43-86F6-ECD31DEA229C}"/>
                </a:ext>
              </a:extLst>
            </p:cNvPr>
            <p:cNvSpPr txBox="1"/>
            <p:nvPr/>
          </p:nvSpPr>
          <p:spPr>
            <a:xfrm>
              <a:off x="2736690" y="2325499"/>
              <a:ext cx="1450117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Tả đồ chơi</a:t>
              </a:r>
              <a:endPara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712B93-6D38-8542-B990-BFA74E494163}"/>
              </a:ext>
            </a:extLst>
          </p:cNvPr>
          <p:cNvGrpSpPr/>
          <p:nvPr/>
        </p:nvGrpSpPr>
        <p:grpSpPr>
          <a:xfrm>
            <a:off x="8001356" y="2991397"/>
            <a:ext cx="2718225" cy="2308324"/>
            <a:chOff x="4830610" y="2050473"/>
            <a:chExt cx="1666293" cy="1731244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DDF075E-4B1D-264A-BA85-F5331FD17CE5}"/>
                </a:ext>
              </a:extLst>
            </p:cNvPr>
            <p:cNvSpPr/>
            <p:nvPr/>
          </p:nvSpPr>
          <p:spPr>
            <a:xfrm>
              <a:off x="4830610" y="2084053"/>
              <a:ext cx="1666293" cy="120745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34864B-6EB3-8341-B7CE-B4B77B6A61BB}"/>
                </a:ext>
              </a:extLst>
            </p:cNvPr>
            <p:cNvSpPr txBox="1"/>
            <p:nvPr/>
          </p:nvSpPr>
          <p:spPr>
            <a:xfrm>
              <a:off x="4848332" y="2050473"/>
              <a:ext cx="1604661" cy="1731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(2) Có những ai tham gia việc đó?</a:t>
              </a:r>
            </a:p>
            <a:p>
              <a:pPr algn="ctr">
                <a:lnSpc>
                  <a:spcPct val="150000"/>
                </a:lnSpc>
              </a:pPr>
              <a:endPara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22E297-15C0-6E41-ADB8-4D29C2E190AE}"/>
              </a:ext>
            </a:extLst>
          </p:cNvPr>
          <p:cNvGrpSpPr/>
          <p:nvPr/>
        </p:nvGrpSpPr>
        <p:grpSpPr>
          <a:xfrm>
            <a:off x="3979203" y="5414733"/>
            <a:ext cx="4399020" cy="1306162"/>
            <a:chOff x="1813995" y="3867973"/>
            <a:chExt cx="3299265" cy="979621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8F6B7B2-416F-7948-B6F4-61A4BC30F0EB}"/>
                </a:ext>
              </a:extLst>
            </p:cNvPr>
            <p:cNvSpPr/>
            <p:nvPr/>
          </p:nvSpPr>
          <p:spPr>
            <a:xfrm>
              <a:off x="1813995" y="3867973"/>
              <a:ext cx="3299265" cy="965116"/>
            </a:xfrm>
            <a:prstGeom prst="roundRect">
              <a:avLst/>
            </a:prstGeom>
            <a:solidFill>
              <a:srgbClr val="D7EDA9"/>
            </a:solidFill>
            <a:ln>
              <a:solidFill>
                <a:srgbClr val="F4F6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24C9C9-4EFD-7F4B-9F91-384BAA41D3E3}"/>
                </a:ext>
              </a:extLst>
            </p:cNvPr>
            <p:cNvSpPr txBox="1"/>
            <p:nvPr/>
          </p:nvSpPr>
          <p:spPr>
            <a:xfrm>
              <a:off x="1835852" y="3947348"/>
              <a:ext cx="3184435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(3) Những người tham gia đã làm gì? Làm như thế nào?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2F4327-0035-864C-AE82-B30363C92C9F}"/>
              </a:ext>
            </a:extLst>
          </p:cNvPr>
          <p:cNvGrpSpPr/>
          <p:nvPr/>
        </p:nvGrpSpPr>
        <p:grpSpPr>
          <a:xfrm>
            <a:off x="1612225" y="2283487"/>
            <a:ext cx="2593559" cy="2829471"/>
            <a:chOff x="329117" y="1792813"/>
            <a:chExt cx="1679819" cy="2122103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D19F6EA-7F1B-A945-A789-1A69D7577827}"/>
                </a:ext>
              </a:extLst>
            </p:cNvPr>
            <p:cNvSpPr/>
            <p:nvPr/>
          </p:nvSpPr>
          <p:spPr>
            <a:xfrm>
              <a:off x="342643" y="1792813"/>
              <a:ext cx="1666293" cy="195606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743E5A-6373-8E48-BB47-6F9AB8C9B8AF}"/>
                </a:ext>
              </a:extLst>
            </p:cNvPr>
            <p:cNvSpPr txBox="1"/>
            <p:nvPr/>
          </p:nvSpPr>
          <p:spPr>
            <a:xfrm>
              <a:off x="329117" y="1817948"/>
              <a:ext cx="1647458" cy="2096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(4) Em có suy nghĩ gì khi chứng kiến (hoặc tham gia) việc đó? </a:t>
              </a:r>
              <a:endPara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680E05-E6AA-4F4C-8A43-C4421AC08325}"/>
              </a:ext>
            </a:extLst>
          </p:cNvPr>
          <p:cNvGrpSpPr/>
          <p:nvPr/>
        </p:nvGrpSpPr>
        <p:grpSpPr>
          <a:xfrm>
            <a:off x="4208291" y="910294"/>
            <a:ext cx="4045968" cy="1137246"/>
            <a:chOff x="2329054" y="823636"/>
            <a:chExt cx="2356133" cy="85293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7BDF9D5E-C9D3-534F-9A82-A5641504312F}"/>
                </a:ext>
              </a:extLst>
            </p:cNvPr>
            <p:cNvSpPr/>
            <p:nvPr/>
          </p:nvSpPr>
          <p:spPr>
            <a:xfrm>
              <a:off x="2329054" y="823636"/>
              <a:ext cx="2356133" cy="8035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C4C8CB-230F-044F-982E-389AA8E2FCD9}"/>
                </a:ext>
              </a:extLst>
            </p:cNvPr>
            <p:cNvSpPr txBox="1"/>
            <p:nvPr/>
          </p:nvSpPr>
          <p:spPr>
            <a:xfrm>
              <a:off x="2415462" y="826097"/>
              <a:ext cx="2176280" cy="850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(1) Em đã tham gia hoặc chứng kiến việc gì? Ở đâu </a:t>
              </a:r>
              <a:endPara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FE4D60D9-4B08-8E48-9B9F-AE888606F20E}"/>
              </a:ext>
            </a:extLst>
          </p:cNvPr>
          <p:cNvSpPr/>
          <p:nvPr/>
        </p:nvSpPr>
        <p:spPr>
          <a:xfrm>
            <a:off x="5181187" y="2855931"/>
            <a:ext cx="1970424" cy="1970424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>
            <a:stCxn id="22" idx="0"/>
          </p:cNvCxnSpPr>
          <p:nvPr/>
        </p:nvCxnSpPr>
        <p:spPr>
          <a:xfrm flipV="1">
            <a:off x="6166399" y="2195165"/>
            <a:ext cx="9809" cy="6607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0" idx="1"/>
          </p:cNvCxnSpPr>
          <p:nvPr/>
        </p:nvCxnSpPr>
        <p:spPr>
          <a:xfrm flipV="1">
            <a:off x="7177645" y="3841142"/>
            <a:ext cx="823711" cy="125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2"/>
          </p:cNvCxnSpPr>
          <p:nvPr/>
        </p:nvCxnSpPr>
        <p:spPr>
          <a:xfrm flipH="1" flipV="1">
            <a:off x="4353566" y="3797412"/>
            <a:ext cx="827621" cy="437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176208" y="4849625"/>
            <a:ext cx="1" cy="6373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9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9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3374"/>
            <a:ext cx="12191999" cy="6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3813" y="798678"/>
            <a:ext cx="8091236" cy="220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17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3428" b="1">
                <a:solidFill>
                  <a:schemeClr val="bg1"/>
                </a:solidFill>
                <a:latin typeface="HP001 4 hàng" panose="020B0603050302020204" pitchFamily="34" charset="-93"/>
              </a:rPr>
              <a:t>Tiếng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en-US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7176" y="2627728"/>
            <a:ext cx="10157647" cy="61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Đọc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mở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rộng</a:t>
            </a:r>
            <a:endParaRPr lang="vi-VN" sz="3428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71775" y="3600294"/>
            <a:ext cx="2975313" cy="2431697"/>
            <a:chOff x="155575" y="1289714"/>
            <a:chExt cx="4965065" cy="6520785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5" y="4843564"/>
              <a:ext cx="3248026" cy="1839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5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 37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522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3AD1E2-BAA4-614B-8AA8-95EF8A805123}"/>
              </a:ext>
            </a:extLst>
          </p:cNvPr>
          <p:cNvSpPr txBox="1"/>
          <p:nvPr/>
        </p:nvSpPr>
        <p:spPr>
          <a:xfrm>
            <a:off x="2006309" y="3429000"/>
            <a:ext cx="8341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vào vở một khổ thơ em thích.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73DBAD-5BB2-7047-92C6-0362FF3C5BC3}"/>
              </a:ext>
            </a:extLst>
          </p:cNvPr>
          <p:cNvSpPr txBox="1"/>
          <p:nvPr/>
        </p:nvSpPr>
        <p:spPr>
          <a:xfrm>
            <a:off x="3569774" y="625792"/>
            <a:ext cx="6160357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867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</a:t>
            </a:r>
            <a:endParaRPr lang="en-US" sz="5867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5FBF8A-C683-DC4F-8D52-7E14A6824B00}"/>
              </a:ext>
            </a:extLst>
          </p:cNvPr>
          <p:cNvSpPr txBox="1"/>
          <p:nvPr/>
        </p:nvSpPr>
        <p:spPr>
          <a:xfrm>
            <a:off x="2006308" y="2379174"/>
            <a:ext cx="8179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</a:pPr>
            <a:r>
              <a:rPr lang="vi-VN" sz="20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đọc một bài thơ về vẻ đẹp thiên nhiên. Trao đổi với các bạn suy nghĩ của em về bài thơ. </a:t>
            </a:r>
          </a:p>
        </p:txBody>
      </p:sp>
      <p:pic>
        <p:nvPicPr>
          <p:cNvPr id="8" name="Picture 7" descr="Transparent Bamboo Stick Png - Cartoon Bamboo, Png Download - kindpng">
            <a:extLst>
              <a:ext uri="{FF2B5EF4-FFF2-40B4-BE49-F238E27FC236}">
                <a16:creationId xmlns:a16="http://schemas.microsoft.com/office/drawing/2014/main" id="{F9BF867E-73BA-F746-B487-2B10E3886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08" y="314485"/>
            <a:ext cx="2348507" cy="185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EEEE2-E78D-3B49-A8BC-1B832F986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5040" y="3897029"/>
            <a:ext cx="5201920" cy="25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0962" y="511334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Open Sans"/>
              </a:rPr>
              <a:t>Buổi sáng nhà em</a:t>
            </a:r>
          </a:p>
          <a:p>
            <a:pPr algn="ctr"/>
            <a:r>
              <a:rPr lang="vi-VN" sz="2400" dirty="0">
                <a:solidFill>
                  <a:srgbClr val="00264D"/>
                </a:solidFill>
                <a:latin typeface="Open Sans"/>
              </a:rPr>
              <a:t>Ông trời nổi lửa đằng đông</a:t>
            </a:r>
            <a:br>
              <a:rPr lang="vi-VN" sz="2400" dirty="0"/>
            </a:br>
            <a:r>
              <a:rPr lang="vi-VN" sz="2400" dirty="0">
                <a:solidFill>
                  <a:srgbClr val="00264D"/>
                </a:solidFill>
                <a:latin typeface="Open Sans"/>
              </a:rPr>
              <a:t>Bà sân vấn chiếc khăn hồng đẹp thay</a:t>
            </a:r>
            <a:br>
              <a:rPr lang="vi-VN" sz="2400" dirty="0"/>
            </a:br>
            <a:r>
              <a:rPr lang="vi-VN" sz="2400" dirty="0">
                <a:solidFill>
                  <a:srgbClr val="00264D"/>
                </a:solidFill>
                <a:latin typeface="Open Sans"/>
              </a:rPr>
              <a:t>Bố em xách điếu đi cày</a:t>
            </a:r>
            <a:br>
              <a:rPr lang="vi-VN" sz="2400" dirty="0"/>
            </a:br>
            <a:r>
              <a:rPr lang="vi-VN" sz="2400" dirty="0">
                <a:solidFill>
                  <a:srgbClr val="00264D"/>
                </a:solidFill>
                <a:latin typeface="Open Sans"/>
              </a:rPr>
              <a:t>Mẹ em tát nước, nắng đầy trong khau</a:t>
            </a:r>
            <a:br>
              <a:rPr lang="vi-VN" sz="2400" dirty="0"/>
            </a:br>
            <a:r>
              <a:rPr lang="vi-VN" sz="2400" dirty="0">
                <a:solidFill>
                  <a:srgbClr val="00264D"/>
                </a:solidFill>
                <a:latin typeface="Open Sans"/>
              </a:rPr>
              <a:t>Cậu mèo đã dậy từ lâu</a:t>
            </a:r>
            <a:br>
              <a:rPr lang="vi-VN" sz="2400" dirty="0"/>
            </a:br>
            <a:r>
              <a:rPr lang="vi-VN" sz="2400" dirty="0">
                <a:solidFill>
                  <a:srgbClr val="00264D"/>
                </a:solidFill>
                <a:latin typeface="Open Sans"/>
              </a:rPr>
              <a:t>Cái tay rửa mặt, cái đầu nghiêng nghiêng</a:t>
            </a:r>
            <a:br>
              <a:rPr lang="vi-VN" sz="2400" dirty="0"/>
            </a:br>
            <a:r>
              <a:rPr lang="vi-VN" sz="2400" dirty="0">
                <a:solidFill>
                  <a:srgbClr val="00264D"/>
                </a:solidFill>
                <a:latin typeface="Open Sans"/>
              </a:rPr>
              <a:t>Mụ gà cục tác như điên</a:t>
            </a:r>
            <a:br>
              <a:rPr lang="vi-VN" sz="2400" dirty="0"/>
            </a:br>
            <a:r>
              <a:rPr lang="vi-VN" sz="2400" dirty="0">
                <a:solidFill>
                  <a:srgbClr val="00264D"/>
                </a:solidFill>
                <a:latin typeface="Open Sans"/>
              </a:rPr>
              <a:t>Làm thằng gà trống huyên thuyên một hồi</a:t>
            </a:r>
            <a:br>
              <a:rPr lang="vi-VN" sz="2400" dirty="0"/>
            </a:br>
            <a:r>
              <a:rPr lang="vi-VN" sz="2400" dirty="0">
                <a:solidFill>
                  <a:srgbClr val="00264D"/>
                </a:solidFill>
                <a:latin typeface="Open Sans"/>
              </a:rPr>
              <a:t>Cái na đã tỉnh giấc rồi</a:t>
            </a:r>
            <a:br>
              <a:rPr lang="vi-VN" sz="2400" dirty="0"/>
            </a:br>
            <a:r>
              <a:rPr lang="vi-VN" sz="2400" dirty="0">
                <a:solidFill>
                  <a:srgbClr val="00264D"/>
                </a:solidFill>
                <a:latin typeface="Open Sans"/>
              </a:rPr>
              <a:t>Đàn chuối đứng vỗ tay cười, vui sao!</a:t>
            </a:r>
            <a:br>
              <a:rPr lang="vi-VN" sz="2400" dirty="0"/>
            </a:br>
            <a:r>
              <a:rPr lang="vi-VN" sz="2400" dirty="0">
                <a:solidFill>
                  <a:srgbClr val="00264D"/>
                </a:solidFill>
                <a:latin typeface="Open Sans"/>
              </a:rPr>
              <a:t>Chị tre chải tóc bên ao</a:t>
            </a:r>
            <a:br>
              <a:rPr lang="vi-VN" sz="2400" dirty="0"/>
            </a:br>
            <a:r>
              <a:rPr lang="vi-VN" sz="2400" dirty="0">
                <a:solidFill>
                  <a:srgbClr val="00264D"/>
                </a:solidFill>
                <a:latin typeface="Open Sans"/>
              </a:rPr>
              <a:t>Nàng mây áo trắng ghé vào soi gương</a:t>
            </a:r>
            <a:br>
              <a:rPr lang="vi-VN" sz="2400" dirty="0"/>
            </a:br>
            <a:r>
              <a:rPr lang="vi-VN" sz="2400" dirty="0">
                <a:solidFill>
                  <a:srgbClr val="00264D"/>
                </a:solidFill>
                <a:latin typeface="Open Sans"/>
              </a:rPr>
              <a:t>Bác nồi đồng hát bùng boong</a:t>
            </a:r>
            <a:br>
              <a:rPr lang="vi-VN" sz="2400" dirty="0"/>
            </a:br>
            <a:r>
              <a:rPr lang="vi-VN" sz="2400" dirty="0">
                <a:solidFill>
                  <a:srgbClr val="00264D"/>
                </a:solidFill>
                <a:latin typeface="Open Sans"/>
              </a:rPr>
              <a:t>Bà chổi loẹt quẹt lom khom trong nhà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0224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hơ Trăng ơi từ đâu đến - Bai tho Trang oi tu dau den- Thiếu nhi vui nhộn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8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BC4C0183-A975-4213-BCBB-55E8D37591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ACEE30-FA8F-4D9D-BB5C-AC54C2A09269}"/>
</file>

<file path=customXml/itemProps3.xml><?xml version="1.0" encoding="utf-8"?>
<ds:datastoreItem xmlns:ds="http://schemas.openxmlformats.org/officeDocument/2006/customXml" ds:itemID="{C71C25B1-AB14-4044-8030-79E888E2D9BC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261</Words>
  <Application>Microsoft Office PowerPoint</Application>
  <PresentationFormat>Màn hình rộng</PresentationFormat>
  <Paragraphs>27</Paragraphs>
  <Slides>9</Slides>
  <Notes>3</Notes>
  <HiddenSlides>0</HiddenSlides>
  <MMClips>2</MMClips>
  <ScaleCrop>false</ScaleCrop>
  <HeadingPairs>
    <vt:vector size="4" baseType="variant">
      <vt:variant>
        <vt:lpstr>Chủ đề</vt:lpstr>
      </vt:variant>
      <vt:variant>
        <vt:i4>2</vt:i4>
      </vt:variant>
      <vt:variant>
        <vt:lpstr>Tiêu đề Bản chiếu</vt:lpstr>
      </vt:variant>
      <vt:variant>
        <vt:i4>9</vt:i4>
      </vt:variant>
    </vt:vector>
  </HeadingPairs>
  <TitlesOfParts>
    <vt:vector size="11" baseType="lpstr">
      <vt:lpstr>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12</cp:revision>
  <dcterms:created xsi:type="dcterms:W3CDTF">2022-02-09T04:08:48Z</dcterms:created>
  <dcterms:modified xsi:type="dcterms:W3CDTF">2023-02-21T07:49:55Z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