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1" r:id="rId4"/>
    <p:sldId id="272" r:id="rId5"/>
    <p:sldId id="263" r:id="rId6"/>
    <p:sldId id="270" r:id="rId7"/>
    <p:sldId id="273" r:id="rId8"/>
    <p:sldId id="292" r:id="rId9"/>
    <p:sldId id="277" r:id="rId10"/>
    <p:sldId id="276" r:id="rId11"/>
    <p:sldId id="257" r:id="rId12"/>
    <p:sldId id="278" r:id="rId13"/>
    <p:sldId id="291" r:id="rId14"/>
    <p:sldId id="280" r:id="rId15"/>
    <p:sldId id="283" r:id="rId16"/>
    <p:sldId id="290" r:id="rId17"/>
    <p:sldId id="286" r:id="rId18"/>
    <p:sldId id="287" r:id="rId19"/>
    <p:sldId id="281" r:id="rId20"/>
    <p:sldId id="293" r:id="rId21"/>
    <p:sldId id="288" r:id="rId22"/>
    <p:sldId id="289" r:id="rId23"/>
  </p:sldIdLst>
  <p:sldSz cx="18288000" cy="10287000"/>
  <p:notesSz cx="6858000" cy="9144000"/>
  <p:embeddedFontLst>
    <p:embeddedFont>
      <p:font typeface="Muli Ultra-Bold" panose="020B0604020202020204" charset="0"/>
      <p:regular r:id="rId24"/>
    </p:embeddedFont>
    <p:embeddedFont>
      <p:font typeface="SVN-Newton" panose="02040603050506020204" pitchFamily="18" charset="0"/>
      <p:regular r:id="rId25"/>
    </p:embeddedFont>
    <p:embeddedFont>
      <p:font typeface="#9Slide06 SVNDope Script" pitchFamily="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F65"/>
    <a:srgbClr val="F8E6E2"/>
    <a:srgbClr val="FAD8D6"/>
    <a:srgbClr val="B6E0D8"/>
    <a:srgbClr val="F7941D"/>
    <a:srgbClr val="0BB092"/>
    <a:srgbClr val="CBE1E8"/>
    <a:srgbClr val="FFFFFF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4" autoAdjust="0"/>
    <p:restoredTop sz="94622" autoAdjust="0"/>
  </p:normalViewPr>
  <p:slideViewPr>
    <p:cSldViewPr>
      <p:cViewPr varScale="1">
        <p:scale>
          <a:sx n="49" d="100"/>
          <a:sy n="49" d="100"/>
        </p:scale>
        <p:origin x="8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7900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819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85008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550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95420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3797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2334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0979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857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146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30900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24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76446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38719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551479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81100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80294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701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851141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737937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073805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1072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65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5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0" y="-855066"/>
            <a:ext cx="18288000" cy="12242163"/>
            <a:chOff x="0" y="0"/>
            <a:chExt cx="24384000" cy="16322884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4"/>
            <p:cNvSpPr/>
            <p:nvPr/>
          </p:nvSpPr>
          <p:spPr>
            <a:xfrm>
              <a:off x="0" y="8161442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5"/>
            <p:cNvSpPr/>
            <p:nvPr/>
          </p:nvSpPr>
          <p:spPr>
            <a:xfrm>
              <a:off x="8061116" y="0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6"/>
            <p:cNvSpPr/>
            <p:nvPr/>
          </p:nvSpPr>
          <p:spPr>
            <a:xfrm>
              <a:off x="8061116" y="8161442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7"/>
            <p:cNvSpPr/>
            <p:nvPr/>
          </p:nvSpPr>
          <p:spPr>
            <a:xfrm>
              <a:off x="16222558" y="0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8"/>
            <p:cNvSpPr/>
            <p:nvPr/>
          </p:nvSpPr>
          <p:spPr>
            <a:xfrm>
              <a:off x="16222558" y="8161442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6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7297400" y="98780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B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0" y="-855066"/>
            <a:ext cx="18288000" cy="12242163"/>
            <a:chOff x="0" y="0"/>
            <a:chExt cx="24384000" cy="16322884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4"/>
            <p:cNvSpPr/>
            <p:nvPr/>
          </p:nvSpPr>
          <p:spPr>
            <a:xfrm>
              <a:off x="0" y="8161442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5"/>
            <p:cNvSpPr/>
            <p:nvPr/>
          </p:nvSpPr>
          <p:spPr>
            <a:xfrm>
              <a:off x="8061116" y="0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6"/>
            <p:cNvSpPr/>
            <p:nvPr/>
          </p:nvSpPr>
          <p:spPr>
            <a:xfrm>
              <a:off x="8061116" y="8161442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7"/>
            <p:cNvSpPr/>
            <p:nvPr/>
          </p:nvSpPr>
          <p:spPr>
            <a:xfrm>
              <a:off x="16222558" y="0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8"/>
            <p:cNvSpPr/>
            <p:nvPr/>
          </p:nvSpPr>
          <p:spPr>
            <a:xfrm>
              <a:off x="16222558" y="8161442"/>
              <a:ext cx="8161442" cy="8161442"/>
            </a:xfrm>
            <a:custGeom>
              <a:avLst/>
              <a:gdLst/>
              <a:ahLst/>
              <a:cxnLst/>
              <a:rect l="l" t="t" r="r" b="b"/>
              <a:pathLst>
                <a:path w="8161442" h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Rectangle 13"/>
          <p:cNvSpPr/>
          <p:nvPr userDrawn="1"/>
        </p:nvSpPr>
        <p:spPr>
          <a:xfrm>
            <a:off x="457200" y="442546"/>
            <a:ext cx="17373600" cy="944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7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7297400" y="98780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972300" y="1190315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0.png"/><Relationship Id="rId34" Type="http://schemas.openxmlformats.org/officeDocument/2006/relationships/image" Target="../media/image6.png"/><Relationship Id="rId12" Type="http://schemas.openxmlformats.org/officeDocument/2006/relationships/image" Target="../media/image5.png"/><Relationship Id="rId33" Type="http://schemas.openxmlformats.org/officeDocument/2006/relationships/image" Target="../media/image32.svg"/><Relationship Id="rId38" Type="http://schemas.openxmlformats.org/officeDocument/2006/relationships/image" Target="../media/image9.png"/><Relationship Id="rId7" Type="http://schemas.openxmlformats.org/officeDocument/2006/relationships/image" Target="../media/image10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5.sv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5" Type="http://schemas.openxmlformats.org/officeDocument/2006/relationships/image" Target="../media/image50.svg"/><Relationship Id="rId36" Type="http://schemas.openxmlformats.org/officeDocument/2006/relationships/image" Target="../media/image7.png"/><Relationship Id="rId35" Type="http://schemas.openxmlformats.org/officeDocument/2006/relationships/image" Target="../media/image4.svg"/><Relationship Id="rId9" Type="http://schemas.openxmlformats.org/officeDocument/2006/relationships/image" Target="../media/image10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13" Type="http://schemas.openxmlformats.org/officeDocument/2006/relationships/image" Target="../media/image104.svg"/><Relationship Id="rId25" Type="http://schemas.openxmlformats.org/officeDocument/2006/relationships/image" Target="../media/image9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23" Type="http://schemas.openxmlformats.org/officeDocument/2006/relationships/image" Target="../media/image89.svg"/><Relationship Id="rId27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8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13" Type="http://schemas.openxmlformats.org/officeDocument/2006/relationships/image" Target="../media/image104.svg"/><Relationship Id="rId25" Type="http://schemas.openxmlformats.org/officeDocument/2006/relationships/image" Target="../media/image9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23" Type="http://schemas.openxmlformats.org/officeDocument/2006/relationships/image" Target="../media/image89.svg"/><Relationship Id="rId27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6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67.svg"/><Relationship Id="rId12" Type="http://schemas.openxmlformats.org/officeDocument/2006/relationships/image" Target="../media/image8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8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0.png"/><Relationship Id="rId34" Type="http://schemas.openxmlformats.org/officeDocument/2006/relationships/image" Target="../media/image6.png"/><Relationship Id="rId12" Type="http://schemas.openxmlformats.org/officeDocument/2006/relationships/image" Target="../media/image5.png"/><Relationship Id="rId33" Type="http://schemas.openxmlformats.org/officeDocument/2006/relationships/image" Target="../media/image32.svg"/><Relationship Id="rId38" Type="http://schemas.openxmlformats.org/officeDocument/2006/relationships/image" Target="../media/image9.png"/><Relationship Id="rId7" Type="http://schemas.openxmlformats.org/officeDocument/2006/relationships/image" Target="../media/image10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5.sv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5" Type="http://schemas.openxmlformats.org/officeDocument/2006/relationships/image" Target="../media/image50.svg"/><Relationship Id="rId36" Type="http://schemas.openxmlformats.org/officeDocument/2006/relationships/image" Target="../media/image7.png"/><Relationship Id="rId35" Type="http://schemas.openxmlformats.org/officeDocument/2006/relationships/image" Target="../media/image4.svg"/><Relationship Id="rId9" Type="http://schemas.openxmlformats.org/officeDocument/2006/relationships/image" Target="../media/image10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13" Type="http://schemas.openxmlformats.org/officeDocument/2006/relationships/image" Target="../media/image104.svg"/><Relationship Id="rId25" Type="http://schemas.openxmlformats.org/officeDocument/2006/relationships/image" Target="../media/image9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23" Type="http://schemas.openxmlformats.org/officeDocument/2006/relationships/image" Target="../media/image89.svg"/><Relationship Id="rId27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8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2142123" y="1107779"/>
            <a:ext cx="14332143" cy="8226721"/>
            <a:chOff x="-16536" y="-190947"/>
            <a:chExt cx="3578908" cy="1691565"/>
          </a:xfrm>
        </p:grpSpPr>
        <p:sp>
          <p:nvSpPr>
            <p:cNvPr id="10" name="Freeform 10"/>
            <p:cNvSpPr/>
            <p:nvPr/>
          </p:nvSpPr>
          <p:spPr>
            <a:xfrm>
              <a:off x="-16536" y="-190947"/>
              <a:ext cx="3578908" cy="1691565"/>
            </a:xfrm>
            <a:custGeom>
              <a:avLst/>
              <a:gdLst/>
              <a:ahLst/>
              <a:cxnLst/>
              <a:rect l="l" t="t" r="r" b="b"/>
              <a:pathLst>
                <a:path w="3578908" h="1499348">
                  <a:moveTo>
                    <a:pt x="3567478" y="27940"/>
                  </a:moveTo>
                  <a:cubicBezTo>
                    <a:pt x="3558588" y="24130"/>
                    <a:pt x="3549698" y="21590"/>
                    <a:pt x="3540808" y="21590"/>
                  </a:cubicBezTo>
                  <a:cubicBezTo>
                    <a:pt x="3514138" y="20320"/>
                    <a:pt x="3461233" y="20320"/>
                    <a:pt x="3402900" y="17780"/>
                  </a:cubicBezTo>
                  <a:cubicBezTo>
                    <a:pt x="3269566" y="12700"/>
                    <a:pt x="3139011" y="6350"/>
                    <a:pt x="3005678" y="3810"/>
                  </a:cubicBezTo>
                  <a:cubicBezTo>
                    <a:pt x="2897344" y="1270"/>
                    <a:pt x="2791789" y="3810"/>
                    <a:pt x="2683456" y="2540"/>
                  </a:cubicBezTo>
                  <a:cubicBezTo>
                    <a:pt x="2636233" y="2540"/>
                    <a:pt x="2589011" y="0"/>
                    <a:pt x="2541789" y="2540"/>
                  </a:cubicBezTo>
                  <a:cubicBezTo>
                    <a:pt x="2427900" y="10160"/>
                    <a:pt x="2314011" y="11430"/>
                    <a:pt x="2197345" y="8890"/>
                  </a:cubicBezTo>
                  <a:cubicBezTo>
                    <a:pt x="2139011" y="7620"/>
                    <a:pt x="2080678" y="7620"/>
                    <a:pt x="2022345" y="7620"/>
                  </a:cubicBezTo>
                  <a:cubicBezTo>
                    <a:pt x="1916789" y="7620"/>
                    <a:pt x="1811234" y="7620"/>
                    <a:pt x="1705679" y="6350"/>
                  </a:cubicBezTo>
                  <a:cubicBezTo>
                    <a:pt x="1594568" y="5080"/>
                    <a:pt x="500124" y="2540"/>
                    <a:pt x="391791" y="1270"/>
                  </a:cubicBezTo>
                  <a:cubicBezTo>
                    <a:pt x="302902" y="0"/>
                    <a:pt x="216791" y="1270"/>
                    <a:pt x="127902" y="1270"/>
                  </a:cubicBezTo>
                  <a:cubicBezTo>
                    <a:pt x="6679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1205"/>
                    <a:pt x="16510" y="174022"/>
                    <a:pt x="17780" y="235737"/>
                  </a:cubicBezTo>
                  <a:cubicBezTo>
                    <a:pt x="19050" y="298554"/>
                    <a:pt x="17780" y="361371"/>
                    <a:pt x="16510" y="425291"/>
                  </a:cubicBezTo>
                  <a:cubicBezTo>
                    <a:pt x="15240" y="490312"/>
                    <a:pt x="2540" y="1172483"/>
                    <a:pt x="2540" y="1237504"/>
                  </a:cubicBezTo>
                  <a:cubicBezTo>
                    <a:pt x="2540" y="1301423"/>
                    <a:pt x="1270" y="1365343"/>
                    <a:pt x="0" y="1429262"/>
                  </a:cubicBezTo>
                  <a:cubicBezTo>
                    <a:pt x="0" y="1444738"/>
                    <a:pt x="3810" y="1454898"/>
                    <a:pt x="15240" y="1459978"/>
                  </a:cubicBezTo>
                  <a:cubicBezTo>
                    <a:pt x="22860" y="1463788"/>
                    <a:pt x="31750" y="1466328"/>
                    <a:pt x="40640" y="1467598"/>
                  </a:cubicBezTo>
                  <a:cubicBezTo>
                    <a:pt x="125124" y="1472678"/>
                    <a:pt x="230680" y="1476488"/>
                    <a:pt x="336235" y="1481568"/>
                  </a:cubicBezTo>
                  <a:cubicBezTo>
                    <a:pt x="394568" y="1484108"/>
                    <a:pt x="452902" y="1489188"/>
                    <a:pt x="511235" y="1490458"/>
                  </a:cubicBezTo>
                  <a:cubicBezTo>
                    <a:pt x="608457" y="1492998"/>
                    <a:pt x="1691790" y="1494268"/>
                    <a:pt x="1789012" y="1495538"/>
                  </a:cubicBezTo>
                  <a:cubicBezTo>
                    <a:pt x="1802901" y="1495538"/>
                    <a:pt x="1816790" y="1495538"/>
                    <a:pt x="1830679" y="1495538"/>
                  </a:cubicBezTo>
                  <a:cubicBezTo>
                    <a:pt x="1897345" y="1495538"/>
                    <a:pt x="1966789" y="1494268"/>
                    <a:pt x="2033456" y="1494268"/>
                  </a:cubicBezTo>
                  <a:cubicBezTo>
                    <a:pt x="2111234" y="1494268"/>
                    <a:pt x="2186234" y="1495538"/>
                    <a:pt x="2264011" y="1495538"/>
                  </a:cubicBezTo>
                  <a:cubicBezTo>
                    <a:pt x="2377900" y="1495538"/>
                    <a:pt x="2494567" y="1495538"/>
                    <a:pt x="2608456" y="1495538"/>
                  </a:cubicBezTo>
                  <a:cubicBezTo>
                    <a:pt x="2714011" y="1495538"/>
                    <a:pt x="2819567" y="1496808"/>
                    <a:pt x="2925122" y="1498078"/>
                  </a:cubicBezTo>
                  <a:cubicBezTo>
                    <a:pt x="2972344" y="1498078"/>
                    <a:pt x="3022344" y="1499348"/>
                    <a:pt x="3069566" y="1499348"/>
                  </a:cubicBezTo>
                  <a:cubicBezTo>
                    <a:pt x="3222344" y="1498078"/>
                    <a:pt x="3372344" y="1491728"/>
                    <a:pt x="3517948" y="1491728"/>
                  </a:cubicBezTo>
                  <a:cubicBezTo>
                    <a:pt x="3521758" y="1491728"/>
                    <a:pt x="3526838" y="1489188"/>
                    <a:pt x="3530648" y="1486648"/>
                  </a:cubicBezTo>
                  <a:cubicBezTo>
                    <a:pt x="3535728" y="1482838"/>
                    <a:pt x="3538268" y="1476488"/>
                    <a:pt x="3540808" y="1473948"/>
                  </a:cubicBezTo>
                  <a:cubicBezTo>
                    <a:pt x="3542078" y="1421547"/>
                    <a:pt x="3543348" y="1375261"/>
                    <a:pt x="3544618" y="1328975"/>
                  </a:cubicBezTo>
                  <a:cubicBezTo>
                    <a:pt x="3545888" y="1257341"/>
                    <a:pt x="3556048" y="569660"/>
                    <a:pt x="3557318" y="498026"/>
                  </a:cubicBezTo>
                  <a:cubicBezTo>
                    <a:pt x="3557318" y="455046"/>
                    <a:pt x="3558588" y="412066"/>
                    <a:pt x="3559858" y="369086"/>
                  </a:cubicBezTo>
                  <a:cubicBezTo>
                    <a:pt x="3561128" y="322800"/>
                    <a:pt x="3562398" y="276513"/>
                    <a:pt x="3564938" y="230227"/>
                  </a:cubicBezTo>
                  <a:cubicBezTo>
                    <a:pt x="3566208" y="202676"/>
                    <a:pt x="3566208" y="174022"/>
                    <a:pt x="3571288" y="146471"/>
                  </a:cubicBezTo>
                  <a:cubicBezTo>
                    <a:pt x="3576368" y="113409"/>
                    <a:pt x="3578908" y="81450"/>
                    <a:pt x="3577638" y="44450"/>
                  </a:cubicBezTo>
                  <a:cubicBezTo>
                    <a:pt x="3577638" y="38100"/>
                    <a:pt x="3573828" y="30480"/>
                    <a:pt x="3567478" y="27940"/>
                  </a:cubicBezTo>
                  <a:close/>
                </a:path>
              </a:pathLst>
            </a:custGeom>
            <a:solidFill>
              <a:srgbClr val="6AACAF"/>
            </a:solidFill>
          </p:spPr>
        </p:sp>
      </p:grpSp>
      <p:sp>
        <p:nvSpPr>
          <p:cNvPr id="13" name="Freeform 13"/>
          <p:cNvSpPr/>
          <p:nvPr/>
        </p:nvSpPr>
        <p:spPr>
          <a:xfrm rot="-1963666">
            <a:off x="1315580" y="1369969"/>
            <a:ext cx="3067953" cy="975497"/>
          </a:xfrm>
          <a:custGeom>
            <a:avLst/>
            <a:gdLst/>
            <a:ahLst/>
            <a:cxnLst/>
            <a:rect l="l" t="t" r="r" b="b"/>
            <a:pathLst>
              <a:path w="2285414" h="598363">
                <a:moveTo>
                  <a:pt x="0" y="0"/>
                </a:moveTo>
                <a:lnTo>
                  <a:pt x="2285413" y="0"/>
                </a:lnTo>
                <a:lnTo>
                  <a:pt x="2285413" y="598363"/>
                </a:lnTo>
                <a:lnTo>
                  <a:pt x="0" y="598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478003">
            <a:off x="13995903" y="8244943"/>
            <a:ext cx="3067952" cy="975497"/>
          </a:xfrm>
          <a:custGeom>
            <a:avLst/>
            <a:gdLst/>
            <a:ahLst/>
            <a:cxnLst/>
            <a:rect l="l" t="t" r="r" b="b"/>
            <a:pathLst>
              <a:path w="2285414" h="598363">
                <a:moveTo>
                  <a:pt x="0" y="0"/>
                </a:moveTo>
                <a:lnTo>
                  <a:pt x="2285413" y="0"/>
                </a:lnTo>
                <a:lnTo>
                  <a:pt x="2285413" y="598362"/>
                </a:lnTo>
                <a:lnTo>
                  <a:pt x="0" y="598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103873">
            <a:off x="730846" y="7066264"/>
            <a:ext cx="2166213" cy="1980652"/>
          </a:xfrm>
          <a:custGeom>
            <a:avLst/>
            <a:gdLst/>
            <a:ahLst/>
            <a:cxnLst/>
            <a:rect l="l" t="t" r="r" b="b"/>
            <a:pathLst>
              <a:path w="1328740" h="1328740">
                <a:moveTo>
                  <a:pt x="0" y="0"/>
                </a:moveTo>
                <a:lnTo>
                  <a:pt x="1328740" y="0"/>
                </a:lnTo>
                <a:lnTo>
                  <a:pt x="1328740" y="1328741"/>
                </a:lnTo>
                <a:lnTo>
                  <a:pt x="0" y="13287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3"/>
          <p:cNvGrpSpPr/>
          <p:nvPr/>
        </p:nvGrpSpPr>
        <p:grpSpPr>
          <a:xfrm>
            <a:off x="2133390" y="1143350"/>
            <a:ext cx="14342067" cy="8293558"/>
            <a:chOff x="2259166" y="1091706"/>
            <a:chExt cx="14342067" cy="8293558"/>
          </a:xfrm>
        </p:grpSpPr>
        <p:sp>
          <p:nvSpPr>
            <p:cNvPr id="22" name="Freeform 47"/>
            <p:cNvSpPr/>
            <p:nvPr/>
          </p:nvSpPr>
          <p:spPr>
            <a:xfrm>
              <a:off x="9726976" y="1104174"/>
              <a:ext cx="6874257" cy="8230325"/>
            </a:xfrm>
            <a:custGeom>
              <a:avLst/>
              <a:gdLst/>
              <a:ahLst/>
              <a:cxnLst/>
              <a:rect l="l" t="t" r="r" b="b"/>
              <a:pathLst>
                <a:path w="6289235" h="5897488">
                  <a:moveTo>
                    <a:pt x="0" y="0"/>
                  </a:moveTo>
                  <a:lnTo>
                    <a:pt x="6289236" y="0"/>
                  </a:lnTo>
                  <a:lnTo>
                    <a:pt x="6289236" y="5897488"/>
                  </a:lnTo>
                  <a:lnTo>
                    <a:pt x="0" y="5897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0"/>
                <a:extLst>
                  <a:ext uri="{96DAC541-7B7A-43D3-8B79-37D633B846F1}">
                    <asvg:svgBlip xmlns="" xmlns:asvg="http://schemas.microsoft.com/office/drawing/2016/SVG/main" r:embed="rId33"/>
                  </a:ext>
                </a:extLst>
              </a:blip>
              <a:srcRect/>
              <a:stretch>
                <a:fillRect l="-73" r="-31039" b="-6704"/>
              </a:stretch>
            </a:blipFill>
          </p:spPr>
        </p:sp>
        <p:sp>
          <p:nvSpPr>
            <p:cNvPr id="23" name="Freeform 48"/>
            <p:cNvSpPr/>
            <p:nvPr/>
          </p:nvSpPr>
          <p:spPr>
            <a:xfrm>
              <a:off x="2259166" y="1091706"/>
              <a:ext cx="7517335" cy="8293558"/>
            </a:xfrm>
            <a:custGeom>
              <a:avLst/>
              <a:gdLst/>
              <a:ahLst/>
              <a:cxnLst/>
              <a:rect l="l" t="t" r="r" b="b"/>
              <a:pathLst>
                <a:path w="5248561" h="5942798">
                  <a:moveTo>
                    <a:pt x="0" y="0"/>
                  </a:moveTo>
                  <a:lnTo>
                    <a:pt x="5248560" y="0"/>
                  </a:lnTo>
                  <a:lnTo>
                    <a:pt x="5248560" y="5942798"/>
                  </a:lnTo>
                  <a:lnTo>
                    <a:pt x="0" y="5942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0"/>
                <a:extLst>
                  <a:ext uri="{96DAC541-7B7A-43D3-8B79-37D633B846F1}">
                    <asvg:svgBlip xmlns="" xmlns:asvg="http://schemas.microsoft.com/office/drawing/2016/SVG/main" r:embed="rId33"/>
                  </a:ext>
                </a:extLst>
              </a:blip>
              <a:stretch>
                <a:fillRect l="-19896" b="-5890"/>
              </a:stretch>
            </a:blipFill>
          </p:spPr>
        </p:sp>
      </p:grpSp>
      <p:sp>
        <p:nvSpPr>
          <p:cNvPr id="25" name="Freeform 7"/>
          <p:cNvSpPr/>
          <p:nvPr/>
        </p:nvSpPr>
        <p:spPr>
          <a:xfrm>
            <a:off x="6003364" y="7155222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6" y="0"/>
                </a:lnTo>
                <a:lnTo>
                  <a:pt x="1629356" y="420670"/>
                </a:lnTo>
                <a:lnTo>
                  <a:pt x="0" y="42067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8"/>
          <p:cNvSpPr/>
          <p:nvPr/>
        </p:nvSpPr>
        <p:spPr>
          <a:xfrm>
            <a:off x="3544964" y="2570457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5" y="0"/>
                </a:lnTo>
                <a:lnTo>
                  <a:pt x="1629355" y="420669"/>
                </a:lnTo>
                <a:lnTo>
                  <a:pt x="0" y="42066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9"/>
          <p:cNvSpPr/>
          <p:nvPr/>
        </p:nvSpPr>
        <p:spPr>
          <a:xfrm>
            <a:off x="4475595" y="4594320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5" y="0"/>
                </a:lnTo>
                <a:lnTo>
                  <a:pt x="1629355" y="420670"/>
                </a:lnTo>
                <a:lnTo>
                  <a:pt x="0" y="42067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7"/>
          <p:cNvSpPr/>
          <p:nvPr/>
        </p:nvSpPr>
        <p:spPr>
          <a:xfrm>
            <a:off x="12141012" y="7229284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6" y="0"/>
                </a:lnTo>
                <a:lnTo>
                  <a:pt x="1629356" y="420670"/>
                </a:lnTo>
                <a:lnTo>
                  <a:pt x="0" y="42067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8"/>
          <p:cNvSpPr/>
          <p:nvPr/>
        </p:nvSpPr>
        <p:spPr>
          <a:xfrm>
            <a:off x="12846918" y="2780792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5" y="0"/>
                </a:lnTo>
                <a:lnTo>
                  <a:pt x="1629355" y="420669"/>
                </a:lnTo>
                <a:lnTo>
                  <a:pt x="0" y="42066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9"/>
          <p:cNvSpPr/>
          <p:nvPr/>
        </p:nvSpPr>
        <p:spPr>
          <a:xfrm>
            <a:off x="13080155" y="5137872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5" y="0"/>
                </a:lnTo>
                <a:lnTo>
                  <a:pt x="1629355" y="420670"/>
                </a:lnTo>
                <a:lnTo>
                  <a:pt x="0" y="42067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55" y="-271350"/>
            <a:ext cx="2251176" cy="22511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3234395" y="6340113"/>
            <a:ext cx="4127350" cy="4194412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14122828" y="454846"/>
            <a:ext cx="3761865" cy="5232334"/>
          </a:xfrm>
          <a:custGeom>
            <a:avLst/>
            <a:gdLst/>
            <a:ahLst/>
            <a:cxnLst/>
            <a:rect l="l" t="t" r="r" b="b"/>
            <a:pathLst>
              <a:path w="2449473" h="3209477">
                <a:moveTo>
                  <a:pt x="0" y="0"/>
                </a:moveTo>
                <a:lnTo>
                  <a:pt x="2449473" y="0"/>
                </a:lnTo>
                <a:lnTo>
                  <a:pt x="2449473" y="3209477"/>
                </a:lnTo>
                <a:lnTo>
                  <a:pt x="0" y="320947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77381" y="6507444"/>
            <a:ext cx="4666973" cy="3759041"/>
          </a:xfrm>
          <a:custGeom>
            <a:avLst/>
            <a:gdLst/>
            <a:ahLst/>
            <a:cxnLst/>
            <a:rect l="l" t="t" r="r" b="b"/>
            <a:pathLst>
              <a:path w="3476574" h="2305769">
                <a:moveTo>
                  <a:pt x="0" y="0"/>
                </a:moveTo>
                <a:lnTo>
                  <a:pt x="3476574" y="0"/>
                </a:lnTo>
                <a:lnTo>
                  <a:pt x="3476574" y="2305769"/>
                </a:lnTo>
                <a:lnTo>
                  <a:pt x="0" y="2305769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40805" y="1304414"/>
            <a:ext cx="10839627" cy="81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70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656492"/>
            <a:ext cx="1066800" cy="1066800"/>
            <a:chOff x="486300" y="452437"/>
            <a:chExt cx="1066800" cy="1066800"/>
          </a:xfrm>
        </p:grpSpPr>
        <p:sp>
          <p:nvSpPr>
            <p:cNvPr id="4" name="Oval 3"/>
            <p:cNvSpPr/>
            <p:nvPr/>
          </p:nvSpPr>
          <p:spPr>
            <a:xfrm>
              <a:off x="486300" y="452437"/>
              <a:ext cx="1066800" cy="1066800"/>
            </a:xfrm>
            <a:prstGeom prst="ellipse">
              <a:avLst/>
            </a:prstGeom>
            <a:solidFill>
              <a:srgbClr val="0BB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807607" y="738880"/>
              <a:ext cx="364493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14"/>
                </a:lnSpc>
                <a:spcBef>
                  <a:spcPct val="0"/>
                </a:spcBef>
              </a:pPr>
              <a:r>
                <a:rPr lang="en-US" sz="60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981200" y="603738"/>
            <a:ext cx="15544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Quãng đường từ bản A đến trường tiểu học B dài 1 500 m, từ bản A đến đài truyền hình C dài 1 200 m. Bạn Nam đã vẽ hai quãng đường đó trên bản đồ tỉ lệ 1 : 3 000. Hỏi trên bản đồ này, mỗi đoạn thẳng AB, AC dài bao nhiêu xăng-ti-mét</a:t>
            </a:r>
            <a:r>
              <a:rPr lang="vi-VN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6493" b="1872"/>
          <a:stretch/>
        </p:blipFill>
        <p:spPr>
          <a:xfrm>
            <a:off x="705867" y="3619500"/>
            <a:ext cx="11714733" cy="60149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0" y="2933700"/>
            <a:ext cx="3505504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83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/>
          <p:nvPr/>
        </p:nvSpPr>
        <p:spPr>
          <a:xfrm>
            <a:off x="13868400" y="330397"/>
            <a:ext cx="3880227" cy="9639301"/>
          </a:xfrm>
          <a:custGeom>
            <a:avLst/>
            <a:gdLst/>
            <a:ahLst/>
            <a:cxnLst/>
            <a:rect l="l" t="t" r="r" b="b"/>
            <a:pathLst>
              <a:path w="715879" h="1822841">
                <a:moveTo>
                  <a:pt x="0" y="0"/>
                </a:moveTo>
                <a:lnTo>
                  <a:pt x="715879" y="0"/>
                </a:lnTo>
                <a:lnTo>
                  <a:pt x="715879" y="1822841"/>
                </a:lnTo>
                <a:lnTo>
                  <a:pt x="0" y="1822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5"/>
          <p:cNvSpPr/>
          <p:nvPr/>
        </p:nvSpPr>
        <p:spPr>
          <a:xfrm>
            <a:off x="1940255" y="5150048"/>
            <a:ext cx="5943600" cy="5066614"/>
          </a:xfrm>
          <a:custGeom>
            <a:avLst/>
            <a:gdLst/>
            <a:ahLst/>
            <a:cxnLst/>
            <a:rect l="l" t="t" r="r" b="b"/>
            <a:pathLst>
              <a:path w="1596020" h="1363872">
                <a:moveTo>
                  <a:pt x="0" y="0"/>
                </a:moveTo>
                <a:lnTo>
                  <a:pt x="1596021" y="0"/>
                </a:lnTo>
                <a:lnTo>
                  <a:pt x="1596021" y="1363872"/>
                </a:lnTo>
                <a:lnTo>
                  <a:pt x="0" y="13638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/>
          <a:srcRect r="37191" b="51062"/>
          <a:stretch/>
        </p:blipFill>
        <p:spPr>
          <a:xfrm>
            <a:off x="1371600" y="-497545"/>
            <a:ext cx="8382000" cy="563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6"/>
          <a:srcRect l="60525" t="-3230" r="1790" b="54292"/>
          <a:stretch/>
        </p:blipFill>
        <p:spPr>
          <a:xfrm>
            <a:off x="8077200" y="4076700"/>
            <a:ext cx="5029200" cy="5638800"/>
          </a:xfrm>
          <a:prstGeom prst="rect">
            <a:avLst/>
          </a:prstGeom>
        </p:spPr>
      </p:pic>
      <p:sp>
        <p:nvSpPr>
          <p:cNvPr id="12" name="Freeform 9"/>
          <p:cNvSpPr/>
          <p:nvPr/>
        </p:nvSpPr>
        <p:spPr>
          <a:xfrm>
            <a:off x="10515600" y="654966"/>
            <a:ext cx="2399274" cy="3333777"/>
          </a:xfrm>
          <a:custGeom>
            <a:avLst/>
            <a:gdLst/>
            <a:ahLst/>
            <a:cxnLst/>
            <a:rect l="l" t="t" r="r" b="b"/>
            <a:pathLst>
              <a:path w="1072041" h="1404666">
                <a:moveTo>
                  <a:pt x="0" y="0"/>
                </a:moveTo>
                <a:lnTo>
                  <a:pt x="1072041" y="0"/>
                </a:lnTo>
                <a:lnTo>
                  <a:pt x="1072041" y="1404666"/>
                </a:lnTo>
                <a:lnTo>
                  <a:pt x="0" y="140466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98183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876800" y="571500"/>
            <a:ext cx="12877800" cy="9067800"/>
            <a:chOff x="4876800" y="1181100"/>
            <a:chExt cx="12877800" cy="7720795"/>
          </a:xfrm>
        </p:grpSpPr>
        <p:sp>
          <p:nvSpPr>
            <p:cNvPr id="33" name="Rectangle 32"/>
            <p:cNvSpPr/>
            <p:nvPr/>
          </p:nvSpPr>
          <p:spPr>
            <a:xfrm>
              <a:off x="4876800" y="1181100"/>
              <a:ext cx="12877800" cy="7720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95900" y="1818197"/>
              <a:ext cx="12039600" cy="6446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GB" sz="5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Đổi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: 1 500 m = 150 000 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cm </a:t>
              </a:r>
            </a:p>
            <a:p>
              <a:pPr algn="ctr"/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      1 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200 m = 120 000 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cm </a:t>
              </a:r>
            </a:p>
            <a:p>
              <a:pPr algn="ctr"/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algn="ctr"/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150 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000 : 3 000 = 50 (cm) </a:t>
              </a:r>
              <a:endParaRPr lang="en-GB" sz="5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AC </a:t>
              </a:r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/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120 000 : 3 000 = 40 (cm) </a:t>
              </a:r>
              <a:endParaRPr lang="en-GB" sz="5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r"/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oạn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AB: 50 cm; </a:t>
              </a:r>
              <a:endParaRPr lang="en-GB" sz="5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                   </a:t>
              </a:r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AC: 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40 cm </a:t>
              </a:r>
              <a:endParaRPr lang="en-GB" sz="5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14"/>
          <p:cNvSpPr/>
          <p:nvPr/>
        </p:nvSpPr>
        <p:spPr>
          <a:xfrm>
            <a:off x="457200" y="422044"/>
            <a:ext cx="3880227" cy="9639301"/>
          </a:xfrm>
          <a:custGeom>
            <a:avLst/>
            <a:gdLst/>
            <a:ahLst/>
            <a:cxnLst/>
            <a:rect l="l" t="t" r="r" b="b"/>
            <a:pathLst>
              <a:path w="715879" h="1822841">
                <a:moveTo>
                  <a:pt x="0" y="0"/>
                </a:moveTo>
                <a:lnTo>
                  <a:pt x="715879" y="0"/>
                </a:lnTo>
                <a:lnTo>
                  <a:pt x="715879" y="1822841"/>
                </a:lnTo>
                <a:lnTo>
                  <a:pt x="0" y="1822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2309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028700"/>
            <a:ext cx="176022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85800" y="1494692"/>
            <a:ext cx="1066800" cy="1066800"/>
            <a:chOff x="486300" y="452437"/>
            <a:chExt cx="1066800" cy="1066800"/>
          </a:xfrm>
        </p:grpSpPr>
        <p:sp>
          <p:nvSpPr>
            <p:cNvPr id="3" name="Oval 2"/>
            <p:cNvSpPr/>
            <p:nvPr/>
          </p:nvSpPr>
          <p:spPr>
            <a:xfrm>
              <a:off x="486300" y="452437"/>
              <a:ext cx="1066800" cy="1066800"/>
            </a:xfrm>
            <a:prstGeom prst="ellipse">
              <a:avLst/>
            </a:prstGeom>
            <a:solidFill>
              <a:srgbClr val="0BB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791100" y="738880"/>
              <a:ext cx="404447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14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US" sz="6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905000" y="1547634"/>
            <a:ext cx="1623647" cy="1013858"/>
          </a:xfrm>
          <a:prstGeom prst="roundRect">
            <a:avLst/>
          </a:prstGeom>
          <a:solidFill>
            <a:srgbClr val="B6E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GB" sz="6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9759" y="1509346"/>
            <a:ext cx="137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6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6538"/>
              </p:ext>
            </p:extLst>
          </p:nvPr>
        </p:nvGraphicFramePr>
        <p:xfrm>
          <a:off x="723900" y="2928026"/>
          <a:ext cx="16916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9">
                  <a:extLst>
                    <a:ext uri="{9D8B030D-6E8A-4147-A177-3AD203B41FA5}">
                      <a16:colId xmlns:a16="http://schemas.microsoft.com/office/drawing/2014/main" val="264740402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60621735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53659424"/>
                    </a:ext>
                  </a:extLst>
                </a:gridCol>
                <a:gridCol w="3124201">
                  <a:extLst>
                    <a:ext uri="{9D8B030D-6E8A-4147-A177-3AD203B41FA5}">
                      <a16:colId xmlns:a16="http://schemas.microsoft.com/office/drawing/2014/main" val="220212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Tỉ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1: 10 000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1: 1000 000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: 500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000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0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07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thật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(km)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9320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359" y="5760509"/>
            <a:ext cx="8772904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8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/>
          <p:nvPr/>
        </p:nvSpPr>
        <p:spPr>
          <a:xfrm>
            <a:off x="13868400" y="330397"/>
            <a:ext cx="3880227" cy="9639301"/>
          </a:xfrm>
          <a:custGeom>
            <a:avLst/>
            <a:gdLst/>
            <a:ahLst/>
            <a:cxnLst/>
            <a:rect l="l" t="t" r="r" b="b"/>
            <a:pathLst>
              <a:path w="715879" h="1822841">
                <a:moveTo>
                  <a:pt x="0" y="0"/>
                </a:moveTo>
                <a:lnTo>
                  <a:pt x="715879" y="0"/>
                </a:lnTo>
                <a:lnTo>
                  <a:pt x="715879" y="1822841"/>
                </a:lnTo>
                <a:lnTo>
                  <a:pt x="0" y="1822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5"/>
          <p:cNvSpPr/>
          <p:nvPr/>
        </p:nvSpPr>
        <p:spPr>
          <a:xfrm>
            <a:off x="1940255" y="5150048"/>
            <a:ext cx="5943600" cy="5066614"/>
          </a:xfrm>
          <a:custGeom>
            <a:avLst/>
            <a:gdLst/>
            <a:ahLst/>
            <a:cxnLst/>
            <a:rect l="l" t="t" r="r" b="b"/>
            <a:pathLst>
              <a:path w="1596020" h="1363872">
                <a:moveTo>
                  <a:pt x="0" y="0"/>
                </a:moveTo>
                <a:lnTo>
                  <a:pt x="1596021" y="0"/>
                </a:lnTo>
                <a:lnTo>
                  <a:pt x="1596021" y="1363872"/>
                </a:lnTo>
                <a:lnTo>
                  <a:pt x="0" y="13638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/>
          <a:srcRect r="37191" b="51062"/>
          <a:stretch/>
        </p:blipFill>
        <p:spPr>
          <a:xfrm>
            <a:off x="1371600" y="-497545"/>
            <a:ext cx="8382000" cy="563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6"/>
          <a:srcRect l="60525" t="-3230" r="1790" b="54292"/>
          <a:stretch/>
        </p:blipFill>
        <p:spPr>
          <a:xfrm>
            <a:off x="8077200" y="4076700"/>
            <a:ext cx="5029200" cy="5638800"/>
          </a:xfrm>
          <a:prstGeom prst="rect">
            <a:avLst/>
          </a:prstGeom>
        </p:spPr>
      </p:pic>
      <p:sp>
        <p:nvSpPr>
          <p:cNvPr id="12" name="Freeform 9"/>
          <p:cNvSpPr/>
          <p:nvPr/>
        </p:nvSpPr>
        <p:spPr>
          <a:xfrm>
            <a:off x="10515600" y="654966"/>
            <a:ext cx="2399274" cy="3333777"/>
          </a:xfrm>
          <a:custGeom>
            <a:avLst/>
            <a:gdLst/>
            <a:ahLst/>
            <a:cxnLst/>
            <a:rect l="l" t="t" r="r" b="b"/>
            <a:pathLst>
              <a:path w="1072041" h="1404666">
                <a:moveTo>
                  <a:pt x="0" y="0"/>
                </a:moveTo>
                <a:lnTo>
                  <a:pt x="1072041" y="0"/>
                </a:lnTo>
                <a:lnTo>
                  <a:pt x="1072041" y="1404666"/>
                </a:lnTo>
                <a:lnTo>
                  <a:pt x="0" y="140466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71890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028700"/>
            <a:ext cx="176022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36054"/>
              </p:ext>
            </p:extLst>
          </p:nvPr>
        </p:nvGraphicFramePr>
        <p:xfrm>
          <a:off x="687659" y="4762500"/>
          <a:ext cx="16916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9">
                  <a:extLst>
                    <a:ext uri="{9D8B030D-6E8A-4147-A177-3AD203B41FA5}">
                      <a16:colId xmlns:a16="http://schemas.microsoft.com/office/drawing/2014/main" val="264740402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60621735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53659424"/>
                    </a:ext>
                  </a:extLst>
                </a:gridCol>
                <a:gridCol w="3124201">
                  <a:extLst>
                    <a:ext uri="{9D8B030D-6E8A-4147-A177-3AD203B41FA5}">
                      <a16:colId xmlns:a16="http://schemas.microsoft.com/office/drawing/2014/main" val="220212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Tỉ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1: 10 000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1: 1000 000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: 500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000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0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07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8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thật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(km)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en-GB" sz="4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8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93205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716859" y="1594045"/>
            <a:ext cx="5486400" cy="2283069"/>
            <a:chOff x="1371600" y="-873369"/>
            <a:chExt cx="12496800" cy="60146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r="37191" b="51062"/>
            <a:stretch/>
          </p:blipFill>
          <p:spPr>
            <a:xfrm>
              <a:off x="1371600" y="-497545"/>
              <a:ext cx="8382000" cy="56388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60525" t="-3230" r="1790" b="54292"/>
            <a:stretch/>
          </p:blipFill>
          <p:spPr>
            <a:xfrm>
              <a:off x="8839200" y="-873369"/>
              <a:ext cx="5029200" cy="563880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460059" y="6495757"/>
            <a:ext cx="1371600" cy="685800"/>
          </a:xfrm>
          <a:prstGeom prst="rect">
            <a:avLst/>
          </a:prstGeom>
          <a:solidFill>
            <a:srgbClr val="F8E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</a:t>
            </a:r>
            <a:endParaRPr lang="en-GB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87200" y="6495757"/>
            <a:ext cx="1371600" cy="685800"/>
          </a:xfrm>
          <a:prstGeom prst="rect">
            <a:avLst/>
          </a:prstGeom>
          <a:solidFill>
            <a:srgbClr val="F8E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lang="en-GB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92400" y="5654040"/>
            <a:ext cx="1371600" cy="685800"/>
          </a:xfrm>
          <a:prstGeom prst="rect">
            <a:avLst/>
          </a:prstGeom>
          <a:solidFill>
            <a:srgbClr val="F8E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GB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2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14400" y="800100"/>
            <a:ext cx="10252179" cy="8584602"/>
          </a:xfrm>
          <a:custGeom>
            <a:avLst/>
            <a:gdLst/>
            <a:ahLst/>
            <a:cxnLst/>
            <a:rect l="l" t="t" r="r" b="b"/>
            <a:pathLst>
              <a:path w="3436682" h="2877686">
                <a:moveTo>
                  <a:pt x="3425252" y="27940"/>
                </a:moveTo>
                <a:cubicBezTo>
                  <a:pt x="3416362" y="24130"/>
                  <a:pt x="3407472" y="21590"/>
                  <a:pt x="3398582" y="21590"/>
                </a:cubicBezTo>
                <a:cubicBezTo>
                  <a:pt x="3371912" y="20320"/>
                  <a:pt x="3321094" y="20320"/>
                  <a:pt x="3265163" y="17780"/>
                </a:cubicBezTo>
                <a:cubicBezTo>
                  <a:pt x="3137321" y="12700"/>
                  <a:pt x="3012142" y="6350"/>
                  <a:pt x="2884300" y="3810"/>
                </a:cubicBezTo>
                <a:cubicBezTo>
                  <a:pt x="2780428" y="1270"/>
                  <a:pt x="2679220" y="3810"/>
                  <a:pt x="2575348" y="2540"/>
                </a:cubicBezTo>
                <a:cubicBezTo>
                  <a:pt x="2530070" y="2540"/>
                  <a:pt x="2484793" y="0"/>
                  <a:pt x="2439515" y="2540"/>
                </a:cubicBezTo>
                <a:cubicBezTo>
                  <a:pt x="2330317" y="10160"/>
                  <a:pt x="2221118" y="11430"/>
                  <a:pt x="2109257" y="8890"/>
                </a:cubicBezTo>
                <a:cubicBezTo>
                  <a:pt x="2053325" y="7620"/>
                  <a:pt x="1997395" y="7620"/>
                  <a:pt x="1941464" y="7620"/>
                </a:cubicBezTo>
                <a:cubicBezTo>
                  <a:pt x="1840255" y="7620"/>
                  <a:pt x="1739047" y="7620"/>
                  <a:pt x="1637838" y="6350"/>
                </a:cubicBezTo>
                <a:cubicBezTo>
                  <a:pt x="1531303" y="5080"/>
                  <a:pt x="481932" y="2540"/>
                  <a:pt x="378060" y="1270"/>
                </a:cubicBezTo>
                <a:cubicBezTo>
                  <a:pt x="292832" y="0"/>
                  <a:pt x="210267" y="1270"/>
                  <a:pt x="125039" y="1270"/>
                </a:cubicBezTo>
                <a:cubicBezTo>
                  <a:pt x="66445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156785"/>
                  <a:pt x="16510" y="282794"/>
                  <a:pt x="17780" y="406593"/>
                </a:cubicBezTo>
                <a:cubicBezTo>
                  <a:pt x="19050" y="532603"/>
                  <a:pt x="17780" y="658612"/>
                  <a:pt x="16510" y="786833"/>
                </a:cubicBezTo>
                <a:cubicBezTo>
                  <a:pt x="15240" y="917264"/>
                  <a:pt x="2540" y="2285685"/>
                  <a:pt x="2540" y="2416115"/>
                </a:cubicBezTo>
                <a:cubicBezTo>
                  <a:pt x="2540" y="2544336"/>
                  <a:pt x="1270" y="2672556"/>
                  <a:pt x="0" y="2800777"/>
                </a:cubicBezTo>
                <a:cubicBezTo>
                  <a:pt x="0" y="2823076"/>
                  <a:pt x="3810" y="2833236"/>
                  <a:pt x="15240" y="2838316"/>
                </a:cubicBezTo>
                <a:cubicBezTo>
                  <a:pt x="22860" y="2842126"/>
                  <a:pt x="31750" y="2844666"/>
                  <a:pt x="40640" y="2845936"/>
                </a:cubicBezTo>
                <a:cubicBezTo>
                  <a:pt x="122376" y="2851016"/>
                  <a:pt x="223584" y="2854826"/>
                  <a:pt x="324793" y="2859906"/>
                </a:cubicBezTo>
                <a:cubicBezTo>
                  <a:pt x="380723" y="2862446"/>
                  <a:pt x="436654" y="2867526"/>
                  <a:pt x="492585" y="2868796"/>
                </a:cubicBezTo>
                <a:cubicBezTo>
                  <a:pt x="585804" y="2871336"/>
                  <a:pt x="1624521" y="2872606"/>
                  <a:pt x="1717740" y="2873876"/>
                </a:cubicBezTo>
                <a:cubicBezTo>
                  <a:pt x="1731057" y="2873876"/>
                  <a:pt x="1744374" y="2873876"/>
                  <a:pt x="1757690" y="2873876"/>
                </a:cubicBezTo>
                <a:cubicBezTo>
                  <a:pt x="1821611" y="2873876"/>
                  <a:pt x="1888196" y="2872606"/>
                  <a:pt x="1952117" y="2872606"/>
                </a:cubicBezTo>
                <a:cubicBezTo>
                  <a:pt x="2026692" y="2872606"/>
                  <a:pt x="2098603" y="2873876"/>
                  <a:pt x="2173177" y="2873876"/>
                </a:cubicBezTo>
                <a:cubicBezTo>
                  <a:pt x="2282376" y="2873876"/>
                  <a:pt x="2394238" y="2873876"/>
                  <a:pt x="2503437" y="2873876"/>
                </a:cubicBezTo>
                <a:cubicBezTo>
                  <a:pt x="2604645" y="2873876"/>
                  <a:pt x="2705853" y="2875146"/>
                  <a:pt x="2807062" y="2876416"/>
                </a:cubicBezTo>
                <a:cubicBezTo>
                  <a:pt x="2852339" y="2876416"/>
                  <a:pt x="2900280" y="2877686"/>
                  <a:pt x="2945557" y="2877686"/>
                </a:cubicBezTo>
                <a:cubicBezTo>
                  <a:pt x="3092043" y="2876416"/>
                  <a:pt x="3235866" y="2870066"/>
                  <a:pt x="3375722" y="2870066"/>
                </a:cubicBezTo>
                <a:cubicBezTo>
                  <a:pt x="3379532" y="2870066"/>
                  <a:pt x="3384612" y="2867526"/>
                  <a:pt x="3388422" y="2864986"/>
                </a:cubicBezTo>
                <a:cubicBezTo>
                  <a:pt x="3393502" y="2861176"/>
                  <a:pt x="3396042" y="2854826"/>
                  <a:pt x="3398582" y="2852286"/>
                </a:cubicBezTo>
                <a:cubicBezTo>
                  <a:pt x="3399852" y="2785301"/>
                  <a:pt x="3401122" y="2692452"/>
                  <a:pt x="3402392" y="2599603"/>
                </a:cubicBezTo>
                <a:cubicBezTo>
                  <a:pt x="3403662" y="2455908"/>
                  <a:pt x="3413822" y="1076434"/>
                  <a:pt x="3415092" y="932739"/>
                </a:cubicBezTo>
                <a:cubicBezTo>
                  <a:pt x="3415092" y="846522"/>
                  <a:pt x="3416362" y="760304"/>
                  <a:pt x="3417632" y="674087"/>
                </a:cubicBezTo>
                <a:cubicBezTo>
                  <a:pt x="3418902" y="581238"/>
                  <a:pt x="3420172" y="488389"/>
                  <a:pt x="3422712" y="395540"/>
                </a:cubicBezTo>
                <a:cubicBezTo>
                  <a:pt x="3423982" y="340272"/>
                  <a:pt x="3423982" y="282794"/>
                  <a:pt x="3429062" y="227527"/>
                </a:cubicBezTo>
                <a:cubicBezTo>
                  <a:pt x="3434142" y="161206"/>
                  <a:pt x="3436682" y="97096"/>
                  <a:pt x="3435412" y="44450"/>
                </a:cubicBezTo>
                <a:cubicBezTo>
                  <a:pt x="3435412" y="38100"/>
                  <a:pt x="3431602" y="30480"/>
                  <a:pt x="3425252" y="27940"/>
                </a:cubicBezTo>
                <a:close/>
              </a:path>
            </a:pathLst>
          </a:custGeom>
          <a:solidFill>
            <a:srgbClr val="EDF1EA"/>
          </a:solidFill>
        </p:spPr>
      </p:sp>
      <p:sp>
        <p:nvSpPr>
          <p:cNvPr id="4" name="Freeform 13"/>
          <p:cNvSpPr/>
          <p:nvPr/>
        </p:nvSpPr>
        <p:spPr>
          <a:xfrm>
            <a:off x="7924800" y="2171700"/>
            <a:ext cx="10109163" cy="7746280"/>
          </a:xfrm>
          <a:custGeom>
            <a:avLst/>
            <a:gdLst/>
            <a:ahLst/>
            <a:cxnLst/>
            <a:rect l="l" t="t" r="r" b="b"/>
            <a:pathLst>
              <a:path w="6832563" h="5155480">
                <a:moveTo>
                  <a:pt x="0" y="0"/>
                </a:moveTo>
                <a:lnTo>
                  <a:pt x="6832564" y="0"/>
                </a:lnTo>
                <a:lnTo>
                  <a:pt x="6832564" y="5155479"/>
                </a:lnTo>
                <a:lnTo>
                  <a:pt x="0" y="5155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91" y="1239395"/>
            <a:ext cx="8327858" cy="77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7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5721" t="27296" r="23051" b="6172"/>
          <a:stretch/>
        </p:blipFill>
        <p:spPr>
          <a:xfrm>
            <a:off x="3562838" y="3695700"/>
            <a:ext cx="11238523" cy="59230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8200" y="800100"/>
            <a:ext cx="16687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hãy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thật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của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cạnh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một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bàn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học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bản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1 : 50,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hãy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đoạn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thẳng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AB là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hình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ảnh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của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cạnh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bàn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học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587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5721" t="27296" r="23051" b="6172"/>
          <a:stretch/>
        </p:blipFill>
        <p:spPr>
          <a:xfrm>
            <a:off x="3562838" y="3695700"/>
            <a:ext cx="11238523" cy="59230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8199" y="1110377"/>
            <a:ext cx="16687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Em thực hành đo và vẽ bản đồ theo hướng dẫn trên</a:t>
            </a:r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5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Độ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dài đoạn thẳng AB trên bản đồ (đơn vị cm) </a:t>
            </a:r>
            <a:endParaRPr lang="en-US" sz="5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Độ dài cạnh bàn học trên thực tế (đơn vị cm) : </a:t>
            </a:r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lang="en-GB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35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14400" y="800100"/>
            <a:ext cx="10252179" cy="8584602"/>
          </a:xfrm>
          <a:custGeom>
            <a:avLst/>
            <a:gdLst/>
            <a:ahLst/>
            <a:cxnLst/>
            <a:rect l="l" t="t" r="r" b="b"/>
            <a:pathLst>
              <a:path w="3436682" h="2877686">
                <a:moveTo>
                  <a:pt x="3425252" y="27940"/>
                </a:moveTo>
                <a:cubicBezTo>
                  <a:pt x="3416362" y="24130"/>
                  <a:pt x="3407472" y="21590"/>
                  <a:pt x="3398582" y="21590"/>
                </a:cubicBezTo>
                <a:cubicBezTo>
                  <a:pt x="3371912" y="20320"/>
                  <a:pt x="3321094" y="20320"/>
                  <a:pt x="3265163" y="17780"/>
                </a:cubicBezTo>
                <a:cubicBezTo>
                  <a:pt x="3137321" y="12700"/>
                  <a:pt x="3012142" y="6350"/>
                  <a:pt x="2884300" y="3810"/>
                </a:cubicBezTo>
                <a:cubicBezTo>
                  <a:pt x="2780428" y="1270"/>
                  <a:pt x="2679220" y="3810"/>
                  <a:pt x="2575348" y="2540"/>
                </a:cubicBezTo>
                <a:cubicBezTo>
                  <a:pt x="2530070" y="2540"/>
                  <a:pt x="2484793" y="0"/>
                  <a:pt x="2439515" y="2540"/>
                </a:cubicBezTo>
                <a:cubicBezTo>
                  <a:pt x="2330317" y="10160"/>
                  <a:pt x="2221118" y="11430"/>
                  <a:pt x="2109257" y="8890"/>
                </a:cubicBezTo>
                <a:cubicBezTo>
                  <a:pt x="2053325" y="7620"/>
                  <a:pt x="1997395" y="7620"/>
                  <a:pt x="1941464" y="7620"/>
                </a:cubicBezTo>
                <a:cubicBezTo>
                  <a:pt x="1840255" y="7620"/>
                  <a:pt x="1739047" y="7620"/>
                  <a:pt x="1637838" y="6350"/>
                </a:cubicBezTo>
                <a:cubicBezTo>
                  <a:pt x="1531303" y="5080"/>
                  <a:pt x="481932" y="2540"/>
                  <a:pt x="378060" y="1270"/>
                </a:cubicBezTo>
                <a:cubicBezTo>
                  <a:pt x="292832" y="0"/>
                  <a:pt x="210267" y="1270"/>
                  <a:pt x="125039" y="1270"/>
                </a:cubicBezTo>
                <a:cubicBezTo>
                  <a:pt x="66445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156785"/>
                  <a:pt x="16510" y="282794"/>
                  <a:pt x="17780" y="406593"/>
                </a:cubicBezTo>
                <a:cubicBezTo>
                  <a:pt x="19050" y="532603"/>
                  <a:pt x="17780" y="658612"/>
                  <a:pt x="16510" y="786833"/>
                </a:cubicBezTo>
                <a:cubicBezTo>
                  <a:pt x="15240" y="917264"/>
                  <a:pt x="2540" y="2285685"/>
                  <a:pt x="2540" y="2416115"/>
                </a:cubicBezTo>
                <a:cubicBezTo>
                  <a:pt x="2540" y="2544336"/>
                  <a:pt x="1270" y="2672556"/>
                  <a:pt x="0" y="2800777"/>
                </a:cubicBezTo>
                <a:cubicBezTo>
                  <a:pt x="0" y="2823076"/>
                  <a:pt x="3810" y="2833236"/>
                  <a:pt x="15240" y="2838316"/>
                </a:cubicBezTo>
                <a:cubicBezTo>
                  <a:pt x="22860" y="2842126"/>
                  <a:pt x="31750" y="2844666"/>
                  <a:pt x="40640" y="2845936"/>
                </a:cubicBezTo>
                <a:cubicBezTo>
                  <a:pt x="122376" y="2851016"/>
                  <a:pt x="223584" y="2854826"/>
                  <a:pt x="324793" y="2859906"/>
                </a:cubicBezTo>
                <a:cubicBezTo>
                  <a:pt x="380723" y="2862446"/>
                  <a:pt x="436654" y="2867526"/>
                  <a:pt x="492585" y="2868796"/>
                </a:cubicBezTo>
                <a:cubicBezTo>
                  <a:pt x="585804" y="2871336"/>
                  <a:pt x="1624521" y="2872606"/>
                  <a:pt x="1717740" y="2873876"/>
                </a:cubicBezTo>
                <a:cubicBezTo>
                  <a:pt x="1731057" y="2873876"/>
                  <a:pt x="1744374" y="2873876"/>
                  <a:pt x="1757690" y="2873876"/>
                </a:cubicBezTo>
                <a:cubicBezTo>
                  <a:pt x="1821611" y="2873876"/>
                  <a:pt x="1888196" y="2872606"/>
                  <a:pt x="1952117" y="2872606"/>
                </a:cubicBezTo>
                <a:cubicBezTo>
                  <a:pt x="2026692" y="2872606"/>
                  <a:pt x="2098603" y="2873876"/>
                  <a:pt x="2173177" y="2873876"/>
                </a:cubicBezTo>
                <a:cubicBezTo>
                  <a:pt x="2282376" y="2873876"/>
                  <a:pt x="2394238" y="2873876"/>
                  <a:pt x="2503437" y="2873876"/>
                </a:cubicBezTo>
                <a:cubicBezTo>
                  <a:pt x="2604645" y="2873876"/>
                  <a:pt x="2705853" y="2875146"/>
                  <a:pt x="2807062" y="2876416"/>
                </a:cubicBezTo>
                <a:cubicBezTo>
                  <a:pt x="2852339" y="2876416"/>
                  <a:pt x="2900280" y="2877686"/>
                  <a:pt x="2945557" y="2877686"/>
                </a:cubicBezTo>
                <a:cubicBezTo>
                  <a:pt x="3092043" y="2876416"/>
                  <a:pt x="3235866" y="2870066"/>
                  <a:pt x="3375722" y="2870066"/>
                </a:cubicBezTo>
                <a:cubicBezTo>
                  <a:pt x="3379532" y="2870066"/>
                  <a:pt x="3384612" y="2867526"/>
                  <a:pt x="3388422" y="2864986"/>
                </a:cubicBezTo>
                <a:cubicBezTo>
                  <a:pt x="3393502" y="2861176"/>
                  <a:pt x="3396042" y="2854826"/>
                  <a:pt x="3398582" y="2852286"/>
                </a:cubicBezTo>
                <a:cubicBezTo>
                  <a:pt x="3399852" y="2785301"/>
                  <a:pt x="3401122" y="2692452"/>
                  <a:pt x="3402392" y="2599603"/>
                </a:cubicBezTo>
                <a:cubicBezTo>
                  <a:pt x="3403662" y="2455908"/>
                  <a:pt x="3413822" y="1076434"/>
                  <a:pt x="3415092" y="932739"/>
                </a:cubicBezTo>
                <a:cubicBezTo>
                  <a:pt x="3415092" y="846522"/>
                  <a:pt x="3416362" y="760304"/>
                  <a:pt x="3417632" y="674087"/>
                </a:cubicBezTo>
                <a:cubicBezTo>
                  <a:pt x="3418902" y="581238"/>
                  <a:pt x="3420172" y="488389"/>
                  <a:pt x="3422712" y="395540"/>
                </a:cubicBezTo>
                <a:cubicBezTo>
                  <a:pt x="3423982" y="340272"/>
                  <a:pt x="3423982" y="282794"/>
                  <a:pt x="3429062" y="227527"/>
                </a:cubicBezTo>
                <a:cubicBezTo>
                  <a:pt x="3434142" y="161206"/>
                  <a:pt x="3436682" y="97096"/>
                  <a:pt x="3435412" y="44450"/>
                </a:cubicBezTo>
                <a:cubicBezTo>
                  <a:pt x="3435412" y="38100"/>
                  <a:pt x="3431602" y="30480"/>
                  <a:pt x="3425252" y="27940"/>
                </a:cubicBezTo>
                <a:close/>
              </a:path>
            </a:pathLst>
          </a:custGeom>
          <a:solidFill>
            <a:srgbClr val="EDF1EA"/>
          </a:solidFill>
        </p:spPr>
      </p:sp>
      <p:sp>
        <p:nvSpPr>
          <p:cNvPr id="4" name="Freeform 13"/>
          <p:cNvSpPr/>
          <p:nvPr/>
        </p:nvSpPr>
        <p:spPr>
          <a:xfrm>
            <a:off x="7924800" y="2171700"/>
            <a:ext cx="10109163" cy="7746280"/>
          </a:xfrm>
          <a:custGeom>
            <a:avLst/>
            <a:gdLst/>
            <a:ahLst/>
            <a:cxnLst/>
            <a:rect l="l" t="t" r="r" b="b"/>
            <a:pathLst>
              <a:path w="6832563" h="5155480">
                <a:moveTo>
                  <a:pt x="0" y="0"/>
                </a:moveTo>
                <a:lnTo>
                  <a:pt x="6832564" y="0"/>
                </a:lnTo>
                <a:lnTo>
                  <a:pt x="6832564" y="5155479"/>
                </a:lnTo>
                <a:lnTo>
                  <a:pt x="0" y="5155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1075134"/>
            <a:ext cx="7468247" cy="83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87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" y="800100"/>
            <a:ext cx="10480779" cy="8584602"/>
            <a:chOff x="685800" y="800100"/>
            <a:chExt cx="10480779" cy="8584602"/>
          </a:xfrm>
        </p:grpSpPr>
        <p:sp>
          <p:nvSpPr>
            <p:cNvPr id="3" name="Freeform 3"/>
            <p:cNvSpPr/>
            <p:nvPr/>
          </p:nvSpPr>
          <p:spPr>
            <a:xfrm>
              <a:off x="914400" y="800100"/>
              <a:ext cx="10252179" cy="8584602"/>
            </a:xfrm>
            <a:custGeom>
              <a:avLst/>
              <a:gdLst/>
              <a:ahLst/>
              <a:cxnLst/>
              <a:rect l="l" t="t" r="r" b="b"/>
              <a:pathLst>
                <a:path w="3436682" h="2877686">
                  <a:moveTo>
                    <a:pt x="3425252" y="27940"/>
                  </a:moveTo>
                  <a:cubicBezTo>
                    <a:pt x="3416362" y="24130"/>
                    <a:pt x="3407472" y="21590"/>
                    <a:pt x="3398582" y="21590"/>
                  </a:cubicBezTo>
                  <a:cubicBezTo>
                    <a:pt x="3371912" y="20320"/>
                    <a:pt x="3321094" y="20320"/>
                    <a:pt x="3265163" y="17780"/>
                  </a:cubicBezTo>
                  <a:cubicBezTo>
                    <a:pt x="3137321" y="12700"/>
                    <a:pt x="3012142" y="6350"/>
                    <a:pt x="2884300" y="3810"/>
                  </a:cubicBezTo>
                  <a:cubicBezTo>
                    <a:pt x="2780428" y="1270"/>
                    <a:pt x="2679220" y="3810"/>
                    <a:pt x="2575348" y="2540"/>
                  </a:cubicBezTo>
                  <a:cubicBezTo>
                    <a:pt x="2530070" y="2540"/>
                    <a:pt x="2484793" y="0"/>
                    <a:pt x="2439515" y="2540"/>
                  </a:cubicBezTo>
                  <a:cubicBezTo>
                    <a:pt x="2330317" y="10160"/>
                    <a:pt x="2221118" y="11430"/>
                    <a:pt x="2109257" y="8890"/>
                  </a:cubicBezTo>
                  <a:cubicBezTo>
                    <a:pt x="2053325" y="7620"/>
                    <a:pt x="1997395" y="7620"/>
                    <a:pt x="1941464" y="7620"/>
                  </a:cubicBezTo>
                  <a:cubicBezTo>
                    <a:pt x="1840255" y="7620"/>
                    <a:pt x="1739047" y="7620"/>
                    <a:pt x="1637838" y="6350"/>
                  </a:cubicBezTo>
                  <a:cubicBezTo>
                    <a:pt x="1531303" y="5080"/>
                    <a:pt x="481932" y="2540"/>
                    <a:pt x="378060" y="1270"/>
                  </a:cubicBezTo>
                  <a:cubicBezTo>
                    <a:pt x="292832" y="0"/>
                    <a:pt x="210267" y="1270"/>
                    <a:pt x="125039" y="1270"/>
                  </a:cubicBezTo>
                  <a:cubicBezTo>
                    <a:pt x="66445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6785"/>
                    <a:pt x="16510" y="282794"/>
                    <a:pt x="17780" y="406593"/>
                  </a:cubicBezTo>
                  <a:cubicBezTo>
                    <a:pt x="19050" y="532603"/>
                    <a:pt x="17780" y="658612"/>
                    <a:pt x="16510" y="786833"/>
                  </a:cubicBezTo>
                  <a:cubicBezTo>
                    <a:pt x="15240" y="917264"/>
                    <a:pt x="2540" y="2285685"/>
                    <a:pt x="2540" y="2416115"/>
                  </a:cubicBezTo>
                  <a:cubicBezTo>
                    <a:pt x="2540" y="2544336"/>
                    <a:pt x="1270" y="2672556"/>
                    <a:pt x="0" y="2800777"/>
                  </a:cubicBezTo>
                  <a:cubicBezTo>
                    <a:pt x="0" y="2823076"/>
                    <a:pt x="3810" y="2833236"/>
                    <a:pt x="15240" y="2838316"/>
                  </a:cubicBezTo>
                  <a:cubicBezTo>
                    <a:pt x="22860" y="2842126"/>
                    <a:pt x="31750" y="2844666"/>
                    <a:pt x="40640" y="2845936"/>
                  </a:cubicBezTo>
                  <a:cubicBezTo>
                    <a:pt x="122376" y="2851016"/>
                    <a:pt x="223584" y="2854826"/>
                    <a:pt x="324793" y="2859906"/>
                  </a:cubicBezTo>
                  <a:cubicBezTo>
                    <a:pt x="380723" y="2862446"/>
                    <a:pt x="436654" y="2867526"/>
                    <a:pt x="492585" y="2868796"/>
                  </a:cubicBezTo>
                  <a:cubicBezTo>
                    <a:pt x="585804" y="2871336"/>
                    <a:pt x="1624521" y="2872606"/>
                    <a:pt x="1717740" y="2873876"/>
                  </a:cubicBezTo>
                  <a:cubicBezTo>
                    <a:pt x="1731057" y="2873876"/>
                    <a:pt x="1744374" y="2873876"/>
                    <a:pt x="1757690" y="2873876"/>
                  </a:cubicBezTo>
                  <a:cubicBezTo>
                    <a:pt x="1821611" y="2873876"/>
                    <a:pt x="1888196" y="2872606"/>
                    <a:pt x="1952117" y="2872606"/>
                  </a:cubicBezTo>
                  <a:cubicBezTo>
                    <a:pt x="2026692" y="2872606"/>
                    <a:pt x="2098603" y="2873876"/>
                    <a:pt x="2173177" y="2873876"/>
                  </a:cubicBezTo>
                  <a:cubicBezTo>
                    <a:pt x="2282376" y="2873876"/>
                    <a:pt x="2394238" y="2873876"/>
                    <a:pt x="2503437" y="2873876"/>
                  </a:cubicBezTo>
                  <a:cubicBezTo>
                    <a:pt x="2604645" y="2873876"/>
                    <a:pt x="2705853" y="2875146"/>
                    <a:pt x="2807062" y="2876416"/>
                  </a:cubicBezTo>
                  <a:cubicBezTo>
                    <a:pt x="2852339" y="2876416"/>
                    <a:pt x="2900280" y="2877686"/>
                    <a:pt x="2945557" y="2877686"/>
                  </a:cubicBezTo>
                  <a:cubicBezTo>
                    <a:pt x="3092043" y="2876416"/>
                    <a:pt x="3235866" y="2870066"/>
                    <a:pt x="3375722" y="2870066"/>
                  </a:cubicBezTo>
                  <a:cubicBezTo>
                    <a:pt x="3379532" y="2870066"/>
                    <a:pt x="3384612" y="2867526"/>
                    <a:pt x="3388422" y="2864986"/>
                  </a:cubicBezTo>
                  <a:cubicBezTo>
                    <a:pt x="3393502" y="2861176"/>
                    <a:pt x="3396042" y="2854826"/>
                    <a:pt x="3398582" y="2852286"/>
                  </a:cubicBezTo>
                  <a:cubicBezTo>
                    <a:pt x="3399852" y="2785301"/>
                    <a:pt x="3401122" y="2692452"/>
                    <a:pt x="3402392" y="2599603"/>
                  </a:cubicBezTo>
                  <a:cubicBezTo>
                    <a:pt x="3403662" y="2455908"/>
                    <a:pt x="3413822" y="1076434"/>
                    <a:pt x="3415092" y="932739"/>
                  </a:cubicBezTo>
                  <a:cubicBezTo>
                    <a:pt x="3415092" y="846522"/>
                    <a:pt x="3416362" y="760304"/>
                    <a:pt x="3417632" y="674087"/>
                  </a:cubicBezTo>
                  <a:cubicBezTo>
                    <a:pt x="3418902" y="581238"/>
                    <a:pt x="3420172" y="488389"/>
                    <a:pt x="3422712" y="395540"/>
                  </a:cubicBezTo>
                  <a:cubicBezTo>
                    <a:pt x="3423982" y="340272"/>
                    <a:pt x="3423982" y="282794"/>
                    <a:pt x="3429062" y="227527"/>
                  </a:cubicBezTo>
                  <a:cubicBezTo>
                    <a:pt x="3434142" y="161206"/>
                    <a:pt x="3436682" y="97096"/>
                    <a:pt x="3435412" y="44450"/>
                  </a:cubicBezTo>
                  <a:cubicBezTo>
                    <a:pt x="3435412" y="38100"/>
                    <a:pt x="3431602" y="30480"/>
                    <a:pt x="3425252" y="27940"/>
                  </a:cubicBezTo>
                  <a:close/>
                </a:path>
              </a:pathLst>
            </a:custGeom>
            <a:solidFill>
              <a:srgbClr val="EDF1EA"/>
            </a:solidFill>
          </p:spPr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071740"/>
              <a:ext cx="8333954" cy="8041321"/>
            </a:xfrm>
            <a:prstGeom prst="rect">
              <a:avLst/>
            </a:prstGeom>
          </p:spPr>
        </p:pic>
      </p:grpSp>
      <p:sp>
        <p:nvSpPr>
          <p:cNvPr id="4" name="Freeform 13"/>
          <p:cNvSpPr/>
          <p:nvPr/>
        </p:nvSpPr>
        <p:spPr>
          <a:xfrm>
            <a:off x="7924800" y="2171700"/>
            <a:ext cx="10109163" cy="7746280"/>
          </a:xfrm>
          <a:custGeom>
            <a:avLst/>
            <a:gdLst/>
            <a:ahLst/>
            <a:cxnLst/>
            <a:rect l="l" t="t" r="r" b="b"/>
            <a:pathLst>
              <a:path w="6832563" h="5155480">
                <a:moveTo>
                  <a:pt x="0" y="0"/>
                </a:moveTo>
                <a:lnTo>
                  <a:pt x="6832564" y="0"/>
                </a:lnTo>
                <a:lnTo>
                  <a:pt x="6832564" y="5155479"/>
                </a:lnTo>
                <a:lnTo>
                  <a:pt x="0" y="5155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33338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4800" y="-2324100"/>
            <a:ext cx="22801016" cy="144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8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08395" y="7204972"/>
            <a:ext cx="2700789" cy="2714694"/>
          </a:xfrm>
          <a:custGeom>
            <a:avLst/>
            <a:gdLst/>
            <a:ahLst/>
            <a:cxnLst/>
            <a:rect l="l" t="t" r="r" b="b"/>
            <a:pathLst>
              <a:path w="4032434" h="4455728">
                <a:moveTo>
                  <a:pt x="0" y="0"/>
                </a:moveTo>
                <a:lnTo>
                  <a:pt x="4032433" y="0"/>
                </a:lnTo>
                <a:lnTo>
                  <a:pt x="4032433" y="4455728"/>
                </a:lnTo>
                <a:lnTo>
                  <a:pt x="0" y="4455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74790" y="266701"/>
            <a:ext cx="4241451" cy="10020300"/>
          </a:xfrm>
          <a:custGeom>
            <a:avLst/>
            <a:gdLst/>
            <a:ahLst/>
            <a:cxnLst/>
            <a:rect l="l" t="t" r="r" b="b"/>
            <a:pathLst>
              <a:path w="3116527" h="7935601">
                <a:moveTo>
                  <a:pt x="0" y="0"/>
                </a:moveTo>
                <a:lnTo>
                  <a:pt x="3116527" y="0"/>
                </a:lnTo>
                <a:lnTo>
                  <a:pt x="3116527" y="7935601"/>
                </a:lnTo>
                <a:lnTo>
                  <a:pt x="0" y="7935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/>
          <p:cNvGrpSpPr/>
          <p:nvPr/>
        </p:nvGrpSpPr>
        <p:grpSpPr>
          <a:xfrm>
            <a:off x="4716241" y="1265562"/>
            <a:ext cx="9656622" cy="7840914"/>
            <a:chOff x="5020897" y="1297574"/>
            <a:chExt cx="9656622" cy="7840914"/>
          </a:xfrm>
        </p:grpSpPr>
        <p:grpSp>
          <p:nvGrpSpPr>
            <p:cNvPr id="30" name="Group 29"/>
            <p:cNvGrpSpPr/>
            <p:nvPr/>
          </p:nvGrpSpPr>
          <p:grpSpPr>
            <a:xfrm>
              <a:off x="5020897" y="1297574"/>
              <a:ext cx="9656622" cy="7840914"/>
              <a:chOff x="5068616" y="1171778"/>
              <a:chExt cx="9656622" cy="784091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5068616" y="1171778"/>
                <a:ext cx="9656622" cy="7840914"/>
              </a:xfrm>
              <a:custGeom>
                <a:avLst/>
                <a:gdLst/>
                <a:ahLst/>
                <a:cxnLst/>
                <a:rect l="l" t="t" r="r" b="b"/>
                <a:pathLst>
                  <a:path w="4711036" h="3778773">
                    <a:moveTo>
                      <a:pt x="0" y="0"/>
                    </a:moveTo>
                    <a:lnTo>
                      <a:pt x="4711037" y="0"/>
                    </a:lnTo>
                    <a:lnTo>
                      <a:pt x="4711037" y="3778773"/>
                    </a:lnTo>
                    <a:lnTo>
                      <a:pt x="0" y="37787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9" name="Oval 28"/>
              <p:cNvSpPr/>
              <p:nvPr/>
            </p:nvSpPr>
            <p:spPr>
              <a:xfrm>
                <a:off x="5853842" y="1547700"/>
                <a:ext cx="8471759" cy="63165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550692" y="3036861"/>
              <a:ext cx="6651750" cy="3046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Em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hãy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quan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sát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các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bản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đồ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sau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và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nêu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tỉ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lệ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bản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 </a:t>
              </a:r>
              <a:r>
                <a:rPr lang="en-US" sz="66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đồ</a:t>
              </a:r>
              <a:r>
                <a:rPr lang="en-US" sz="6600" dirty="0" smtClean="0">
                  <a:latin typeface="Cambria" panose="02040503050406030204" pitchFamily="18" charset="0"/>
                  <a:ea typeface="Cambria" panose="02040503050406030204" pitchFamily="18" charset="0"/>
                  <a:cs typeface="Muli Ultra-Bold"/>
                  <a:sym typeface="Muli Ultra-Bold"/>
                </a:rPr>
                <a:t>.</a:t>
              </a:r>
              <a:endParaRPr lang="en-US" sz="6600" dirty="0">
                <a:latin typeface="Cambria" panose="02040503050406030204" pitchFamily="18" charset="0"/>
                <a:ea typeface="Cambria" panose="02040503050406030204" pitchFamily="18" charset="0"/>
                <a:cs typeface="Muli Ultra-Bold"/>
                <a:sym typeface="Muli Ultra-Bold"/>
              </a:endParaRPr>
            </a:p>
          </p:txBody>
        </p:sp>
      </p:grpSp>
      <p:sp>
        <p:nvSpPr>
          <p:cNvPr id="32" name="Freeform 7"/>
          <p:cNvSpPr/>
          <p:nvPr/>
        </p:nvSpPr>
        <p:spPr>
          <a:xfrm>
            <a:off x="14744010" y="609057"/>
            <a:ext cx="2359644" cy="2064853"/>
          </a:xfrm>
          <a:custGeom>
            <a:avLst/>
            <a:gdLst/>
            <a:ahLst/>
            <a:cxnLst/>
            <a:rect l="l" t="t" r="r" b="b"/>
            <a:pathLst>
              <a:path w="1433716" h="1002454">
                <a:moveTo>
                  <a:pt x="0" y="0"/>
                </a:moveTo>
                <a:lnTo>
                  <a:pt x="1433716" y="0"/>
                </a:lnTo>
                <a:lnTo>
                  <a:pt x="1433716" y="1002454"/>
                </a:lnTo>
                <a:lnTo>
                  <a:pt x="0" y="10024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ó mấy loại tỉ lệ bản đồ Cách tính tỉ lệ bản đồ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r="8824"/>
          <a:stretch/>
        </p:blipFill>
        <p:spPr bwMode="auto">
          <a:xfrm>
            <a:off x="2133600" y="419100"/>
            <a:ext cx="13957050" cy="944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84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ìm hiểu về cách tính tỉ lệ bản đồ? - #1 Mua bán bản đồ Việt Nam, Thế giới,  hành chính, quy hoạch, giao thông khổ lớ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"/>
            <a:ext cx="13448685" cy="899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21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2142123" y="1107779"/>
            <a:ext cx="14332143" cy="8226721"/>
            <a:chOff x="-16536" y="-190947"/>
            <a:chExt cx="3578908" cy="1691565"/>
          </a:xfrm>
        </p:grpSpPr>
        <p:sp>
          <p:nvSpPr>
            <p:cNvPr id="10" name="Freeform 10"/>
            <p:cNvSpPr/>
            <p:nvPr/>
          </p:nvSpPr>
          <p:spPr>
            <a:xfrm>
              <a:off x="-16536" y="-190947"/>
              <a:ext cx="3578908" cy="1691565"/>
            </a:xfrm>
            <a:custGeom>
              <a:avLst/>
              <a:gdLst/>
              <a:ahLst/>
              <a:cxnLst/>
              <a:rect l="l" t="t" r="r" b="b"/>
              <a:pathLst>
                <a:path w="3578908" h="1499348">
                  <a:moveTo>
                    <a:pt x="3567478" y="27940"/>
                  </a:moveTo>
                  <a:cubicBezTo>
                    <a:pt x="3558588" y="24130"/>
                    <a:pt x="3549698" y="21590"/>
                    <a:pt x="3540808" y="21590"/>
                  </a:cubicBezTo>
                  <a:cubicBezTo>
                    <a:pt x="3514138" y="20320"/>
                    <a:pt x="3461233" y="20320"/>
                    <a:pt x="3402900" y="17780"/>
                  </a:cubicBezTo>
                  <a:cubicBezTo>
                    <a:pt x="3269566" y="12700"/>
                    <a:pt x="3139011" y="6350"/>
                    <a:pt x="3005678" y="3810"/>
                  </a:cubicBezTo>
                  <a:cubicBezTo>
                    <a:pt x="2897344" y="1270"/>
                    <a:pt x="2791789" y="3810"/>
                    <a:pt x="2683456" y="2540"/>
                  </a:cubicBezTo>
                  <a:cubicBezTo>
                    <a:pt x="2636233" y="2540"/>
                    <a:pt x="2589011" y="0"/>
                    <a:pt x="2541789" y="2540"/>
                  </a:cubicBezTo>
                  <a:cubicBezTo>
                    <a:pt x="2427900" y="10160"/>
                    <a:pt x="2314011" y="11430"/>
                    <a:pt x="2197345" y="8890"/>
                  </a:cubicBezTo>
                  <a:cubicBezTo>
                    <a:pt x="2139011" y="7620"/>
                    <a:pt x="2080678" y="7620"/>
                    <a:pt x="2022345" y="7620"/>
                  </a:cubicBezTo>
                  <a:cubicBezTo>
                    <a:pt x="1916789" y="7620"/>
                    <a:pt x="1811234" y="7620"/>
                    <a:pt x="1705679" y="6350"/>
                  </a:cubicBezTo>
                  <a:cubicBezTo>
                    <a:pt x="1594568" y="5080"/>
                    <a:pt x="500124" y="2540"/>
                    <a:pt x="391791" y="1270"/>
                  </a:cubicBezTo>
                  <a:cubicBezTo>
                    <a:pt x="302902" y="0"/>
                    <a:pt x="216791" y="1270"/>
                    <a:pt x="127902" y="1270"/>
                  </a:cubicBezTo>
                  <a:cubicBezTo>
                    <a:pt x="6679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1205"/>
                    <a:pt x="16510" y="174022"/>
                    <a:pt x="17780" y="235737"/>
                  </a:cubicBezTo>
                  <a:cubicBezTo>
                    <a:pt x="19050" y="298554"/>
                    <a:pt x="17780" y="361371"/>
                    <a:pt x="16510" y="425291"/>
                  </a:cubicBezTo>
                  <a:cubicBezTo>
                    <a:pt x="15240" y="490312"/>
                    <a:pt x="2540" y="1172483"/>
                    <a:pt x="2540" y="1237504"/>
                  </a:cubicBezTo>
                  <a:cubicBezTo>
                    <a:pt x="2540" y="1301423"/>
                    <a:pt x="1270" y="1365343"/>
                    <a:pt x="0" y="1429262"/>
                  </a:cubicBezTo>
                  <a:cubicBezTo>
                    <a:pt x="0" y="1444738"/>
                    <a:pt x="3810" y="1454898"/>
                    <a:pt x="15240" y="1459978"/>
                  </a:cubicBezTo>
                  <a:cubicBezTo>
                    <a:pt x="22860" y="1463788"/>
                    <a:pt x="31750" y="1466328"/>
                    <a:pt x="40640" y="1467598"/>
                  </a:cubicBezTo>
                  <a:cubicBezTo>
                    <a:pt x="125124" y="1472678"/>
                    <a:pt x="230680" y="1476488"/>
                    <a:pt x="336235" y="1481568"/>
                  </a:cubicBezTo>
                  <a:cubicBezTo>
                    <a:pt x="394568" y="1484108"/>
                    <a:pt x="452902" y="1489188"/>
                    <a:pt x="511235" y="1490458"/>
                  </a:cubicBezTo>
                  <a:cubicBezTo>
                    <a:pt x="608457" y="1492998"/>
                    <a:pt x="1691790" y="1494268"/>
                    <a:pt x="1789012" y="1495538"/>
                  </a:cubicBezTo>
                  <a:cubicBezTo>
                    <a:pt x="1802901" y="1495538"/>
                    <a:pt x="1816790" y="1495538"/>
                    <a:pt x="1830679" y="1495538"/>
                  </a:cubicBezTo>
                  <a:cubicBezTo>
                    <a:pt x="1897345" y="1495538"/>
                    <a:pt x="1966789" y="1494268"/>
                    <a:pt x="2033456" y="1494268"/>
                  </a:cubicBezTo>
                  <a:cubicBezTo>
                    <a:pt x="2111234" y="1494268"/>
                    <a:pt x="2186234" y="1495538"/>
                    <a:pt x="2264011" y="1495538"/>
                  </a:cubicBezTo>
                  <a:cubicBezTo>
                    <a:pt x="2377900" y="1495538"/>
                    <a:pt x="2494567" y="1495538"/>
                    <a:pt x="2608456" y="1495538"/>
                  </a:cubicBezTo>
                  <a:cubicBezTo>
                    <a:pt x="2714011" y="1495538"/>
                    <a:pt x="2819567" y="1496808"/>
                    <a:pt x="2925122" y="1498078"/>
                  </a:cubicBezTo>
                  <a:cubicBezTo>
                    <a:pt x="2972344" y="1498078"/>
                    <a:pt x="3022344" y="1499348"/>
                    <a:pt x="3069566" y="1499348"/>
                  </a:cubicBezTo>
                  <a:cubicBezTo>
                    <a:pt x="3222344" y="1498078"/>
                    <a:pt x="3372344" y="1491728"/>
                    <a:pt x="3517948" y="1491728"/>
                  </a:cubicBezTo>
                  <a:cubicBezTo>
                    <a:pt x="3521758" y="1491728"/>
                    <a:pt x="3526838" y="1489188"/>
                    <a:pt x="3530648" y="1486648"/>
                  </a:cubicBezTo>
                  <a:cubicBezTo>
                    <a:pt x="3535728" y="1482838"/>
                    <a:pt x="3538268" y="1476488"/>
                    <a:pt x="3540808" y="1473948"/>
                  </a:cubicBezTo>
                  <a:cubicBezTo>
                    <a:pt x="3542078" y="1421547"/>
                    <a:pt x="3543348" y="1375261"/>
                    <a:pt x="3544618" y="1328975"/>
                  </a:cubicBezTo>
                  <a:cubicBezTo>
                    <a:pt x="3545888" y="1257341"/>
                    <a:pt x="3556048" y="569660"/>
                    <a:pt x="3557318" y="498026"/>
                  </a:cubicBezTo>
                  <a:cubicBezTo>
                    <a:pt x="3557318" y="455046"/>
                    <a:pt x="3558588" y="412066"/>
                    <a:pt x="3559858" y="369086"/>
                  </a:cubicBezTo>
                  <a:cubicBezTo>
                    <a:pt x="3561128" y="322800"/>
                    <a:pt x="3562398" y="276513"/>
                    <a:pt x="3564938" y="230227"/>
                  </a:cubicBezTo>
                  <a:cubicBezTo>
                    <a:pt x="3566208" y="202676"/>
                    <a:pt x="3566208" y="174022"/>
                    <a:pt x="3571288" y="146471"/>
                  </a:cubicBezTo>
                  <a:cubicBezTo>
                    <a:pt x="3576368" y="113409"/>
                    <a:pt x="3578908" y="81450"/>
                    <a:pt x="3577638" y="44450"/>
                  </a:cubicBezTo>
                  <a:cubicBezTo>
                    <a:pt x="3577638" y="38100"/>
                    <a:pt x="3573828" y="30480"/>
                    <a:pt x="3567478" y="27940"/>
                  </a:cubicBezTo>
                  <a:close/>
                </a:path>
              </a:pathLst>
            </a:custGeom>
            <a:solidFill>
              <a:srgbClr val="6AACAF"/>
            </a:solidFill>
          </p:spPr>
        </p:sp>
      </p:grpSp>
      <p:sp>
        <p:nvSpPr>
          <p:cNvPr id="13" name="Freeform 13"/>
          <p:cNvSpPr/>
          <p:nvPr/>
        </p:nvSpPr>
        <p:spPr>
          <a:xfrm rot="-1963666">
            <a:off x="1315580" y="1369969"/>
            <a:ext cx="3067953" cy="975497"/>
          </a:xfrm>
          <a:custGeom>
            <a:avLst/>
            <a:gdLst/>
            <a:ahLst/>
            <a:cxnLst/>
            <a:rect l="l" t="t" r="r" b="b"/>
            <a:pathLst>
              <a:path w="2285414" h="598363">
                <a:moveTo>
                  <a:pt x="0" y="0"/>
                </a:moveTo>
                <a:lnTo>
                  <a:pt x="2285413" y="0"/>
                </a:lnTo>
                <a:lnTo>
                  <a:pt x="2285413" y="598363"/>
                </a:lnTo>
                <a:lnTo>
                  <a:pt x="0" y="598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478003">
            <a:off x="13995903" y="8244943"/>
            <a:ext cx="3067952" cy="975497"/>
          </a:xfrm>
          <a:custGeom>
            <a:avLst/>
            <a:gdLst/>
            <a:ahLst/>
            <a:cxnLst/>
            <a:rect l="l" t="t" r="r" b="b"/>
            <a:pathLst>
              <a:path w="2285414" h="598363">
                <a:moveTo>
                  <a:pt x="0" y="0"/>
                </a:moveTo>
                <a:lnTo>
                  <a:pt x="2285413" y="0"/>
                </a:lnTo>
                <a:lnTo>
                  <a:pt x="2285413" y="598362"/>
                </a:lnTo>
                <a:lnTo>
                  <a:pt x="0" y="598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103873">
            <a:off x="730846" y="7066264"/>
            <a:ext cx="2166213" cy="1980652"/>
          </a:xfrm>
          <a:custGeom>
            <a:avLst/>
            <a:gdLst/>
            <a:ahLst/>
            <a:cxnLst/>
            <a:rect l="l" t="t" r="r" b="b"/>
            <a:pathLst>
              <a:path w="1328740" h="1328740">
                <a:moveTo>
                  <a:pt x="0" y="0"/>
                </a:moveTo>
                <a:lnTo>
                  <a:pt x="1328740" y="0"/>
                </a:lnTo>
                <a:lnTo>
                  <a:pt x="1328740" y="1328741"/>
                </a:lnTo>
                <a:lnTo>
                  <a:pt x="0" y="13287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3"/>
          <p:cNvGrpSpPr/>
          <p:nvPr/>
        </p:nvGrpSpPr>
        <p:grpSpPr>
          <a:xfrm>
            <a:off x="2133390" y="1143350"/>
            <a:ext cx="14342067" cy="8293558"/>
            <a:chOff x="2259166" y="1091706"/>
            <a:chExt cx="14342067" cy="8293558"/>
          </a:xfrm>
        </p:grpSpPr>
        <p:sp>
          <p:nvSpPr>
            <p:cNvPr id="22" name="Freeform 47"/>
            <p:cNvSpPr/>
            <p:nvPr/>
          </p:nvSpPr>
          <p:spPr>
            <a:xfrm>
              <a:off x="9726976" y="1104174"/>
              <a:ext cx="6874257" cy="8230325"/>
            </a:xfrm>
            <a:custGeom>
              <a:avLst/>
              <a:gdLst/>
              <a:ahLst/>
              <a:cxnLst/>
              <a:rect l="l" t="t" r="r" b="b"/>
              <a:pathLst>
                <a:path w="6289235" h="5897488">
                  <a:moveTo>
                    <a:pt x="0" y="0"/>
                  </a:moveTo>
                  <a:lnTo>
                    <a:pt x="6289236" y="0"/>
                  </a:lnTo>
                  <a:lnTo>
                    <a:pt x="6289236" y="5897488"/>
                  </a:lnTo>
                  <a:lnTo>
                    <a:pt x="0" y="5897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0"/>
                <a:extLst>
                  <a:ext uri="{96DAC541-7B7A-43D3-8B79-37D633B846F1}">
                    <asvg:svgBlip xmlns="" xmlns:asvg="http://schemas.microsoft.com/office/drawing/2016/SVG/main" r:embed="rId33"/>
                  </a:ext>
                </a:extLst>
              </a:blip>
              <a:srcRect/>
              <a:stretch>
                <a:fillRect l="-73" r="-31039" b="-6704"/>
              </a:stretch>
            </a:blipFill>
          </p:spPr>
        </p:sp>
        <p:sp>
          <p:nvSpPr>
            <p:cNvPr id="23" name="Freeform 48"/>
            <p:cNvSpPr/>
            <p:nvPr/>
          </p:nvSpPr>
          <p:spPr>
            <a:xfrm>
              <a:off x="2259166" y="1091706"/>
              <a:ext cx="7517335" cy="8293558"/>
            </a:xfrm>
            <a:custGeom>
              <a:avLst/>
              <a:gdLst/>
              <a:ahLst/>
              <a:cxnLst/>
              <a:rect l="l" t="t" r="r" b="b"/>
              <a:pathLst>
                <a:path w="5248561" h="5942798">
                  <a:moveTo>
                    <a:pt x="0" y="0"/>
                  </a:moveTo>
                  <a:lnTo>
                    <a:pt x="5248560" y="0"/>
                  </a:lnTo>
                  <a:lnTo>
                    <a:pt x="5248560" y="5942798"/>
                  </a:lnTo>
                  <a:lnTo>
                    <a:pt x="0" y="5942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0"/>
                <a:extLst>
                  <a:ext uri="{96DAC541-7B7A-43D3-8B79-37D633B846F1}">
                    <asvg:svgBlip xmlns="" xmlns:asvg="http://schemas.microsoft.com/office/drawing/2016/SVG/main" r:embed="rId33"/>
                  </a:ext>
                </a:extLst>
              </a:blip>
              <a:stretch>
                <a:fillRect l="-19896" b="-5890"/>
              </a:stretch>
            </a:blipFill>
          </p:spPr>
        </p:sp>
      </p:grpSp>
      <p:sp>
        <p:nvSpPr>
          <p:cNvPr id="25" name="Freeform 7"/>
          <p:cNvSpPr/>
          <p:nvPr/>
        </p:nvSpPr>
        <p:spPr>
          <a:xfrm>
            <a:off x="6003364" y="7155222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6" y="0"/>
                </a:lnTo>
                <a:lnTo>
                  <a:pt x="1629356" y="420670"/>
                </a:lnTo>
                <a:lnTo>
                  <a:pt x="0" y="42067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8"/>
          <p:cNvSpPr/>
          <p:nvPr/>
        </p:nvSpPr>
        <p:spPr>
          <a:xfrm>
            <a:off x="3544964" y="2570457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5" y="0"/>
                </a:lnTo>
                <a:lnTo>
                  <a:pt x="1629355" y="420669"/>
                </a:lnTo>
                <a:lnTo>
                  <a:pt x="0" y="42066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9"/>
          <p:cNvSpPr/>
          <p:nvPr/>
        </p:nvSpPr>
        <p:spPr>
          <a:xfrm>
            <a:off x="4475595" y="4594320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5" y="0"/>
                </a:lnTo>
                <a:lnTo>
                  <a:pt x="1629355" y="420670"/>
                </a:lnTo>
                <a:lnTo>
                  <a:pt x="0" y="42067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7"/>
          <p:cNvSpPr/>
          <p:nvPr/>
        </p:nvSpPr>
        <p:spPr>
          <a:xfrm>
            <a:off x="12141012" y="7229284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6" y="0"/>
                </a:lnTo>
                <a:lnTo>
                  <a:pt x="1629356" y="420670"/>
                </a:lnTo>
                <a:lnTo>
                  <a:pt x="0" y="42067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8"/>
          <p:cNvSpPr/>
          <p:nvPr/>
        </p:nvSpPr>
        <p:spPr>
          <a:xfrm>
            <a:off x="12846918" y="2780792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5" y="0"/>
                </a:lnTo>
                <a:lnTo>
                  <a:pt x="1629355" y="420669"/>
                </a:lnTo>
                <a:lnTo>
                  <a:pt x="0" y="42066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9"/>
          <p:cNvSpPr/>
          <p:nvPr/>
        </p:nvSpPr>
        <p:spPr>
          <a:xfrm>
            <a:off x="13080155" y="5137872"/>
            <a:ext cx="1629356" cy="420670"/>
          </a:xfrm>
          <a:custGeom>
            <a:avLst/>
            <a:gdLst/>
            <a:ahLst/>
            <a:cxnLst/>
            <a:rect l="l" t="t" r="r" b="b"/>
            <a:pathLst>
              <a:path w="1629356" h="420670">
                <a:moveTo>
                  <a:pt x="0" y="0"/>
                </a:moveTo>
                <a:lnTo>
                  <a:pt x="1629355" y="0"/>
                </a:lnTo>
                <a:lnTo>
                  <a:pt x="1629355" y="420670"/>
                </a:lnTo>
                <a:lnTo>
                  <a:pt x="0" y="42067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55" y="-271350"/>
            <a:ext cx="2251176" cy="22511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3234395" y="6340113"/>
            <a:ext cx="4127350" cy="4194412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14122828" y="454846"/>
            <a:ext cx="3761865" cy="5232334"/>
          </a:xfrm>
          <a:custGeom>
            <a:avLst/>
            <a:gdLst/>
            <a:ahLst/>
            <a:cxnLst/>
            <a:rect l="l" t="t" r="r" b="b"/>
            <a:pathLst>
              <a:path w="2449473" h="3209477">
                <a:moveTo>
                  <a:pt x="0" y="0"/>
                </a:moveTo>
                <a:lnTo>
                  <a:pt x="2449473" y="0"/>
                </a:lnTo>
                <a:lnTo>
                  <a:pt x="2449473" y="3209477"/>
                </a:lnTo>
                <a:lnTo>
                  <a:pt x="0" y="320947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77381" y="6507444"/>
            <a:ext cx="4666973" cy="3759041"/>
          </a:xfrm>
          <a:custGeom>
            <a:avLst/>
            <a:gdLst/>
            <a:ahLst/>
            <a:cxnLst/>
            <a:rect l="l" t="t" r="r" b="b"/>
            <a:pathLst>
              <a:path w="3476574" h="2305769">
                <a:moveTo>
                  <a:pt x="0" y="0"/>
                </a:moveTo>
                <a:lnTo>
                  <a:pt x="3476574" y="0"/>
                </a:lnTo>
                <a:lnTo>
                  <a:pt x="3476574" y="2305769"/>
                </a:lnTo>
                <a:lnTo>
                  <a:pt x="0" y="2305769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40805" y="1304414"/>
            <a:ext cx="10839627" cy="81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40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286" t="22132" r="2032"/>
          <a:stretch/>
        </p:blipFill>
        <p:spPr>
          <a:xfrm>
            <a:off x="983661" y="2873934"/>
            <a:ext cx="12496800" cy="678397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" y="656492"/>
            <a:ext cx="1066800" cy="1066800"/>
            <a:chOff x="486300" y="452437"/>
            <a:chExt cx="1066800" cy="1066800"/>
          </a:xfrm>
        </p:grpSpPr>
        <p:sp>
          <p:nvSpPr>
            <p:cNvPr id="4" name="Oval 3"/>
            <p:cNvSpPr/>
            <p:nvPr/>
          </p:nvSpPr>
          <p:spPr>
            <a:xfrm>
              <a:off x="486300" y="452437"/>
              <a:ext cx="1066800" cy="1066800"/>
            </a:xfrm>
            <a:prstGeom prst="ellipse">
              <a:avLst/>
            </a:prstGeom>
            <a:solidFill>
              <a:srgbClr val="0BB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807607" y="738880"/>
              <a:ext cx="404447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14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sz="6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981200" y="603738"/>
            <a:ext cx="1554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bản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1 : 10 000 000,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sắt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Nẵng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là 5 cm.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thực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sắt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Nẵng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khoảng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ki-lô-mét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9061" y="1982382"/>
            <a:ext cx="3505504" cy="76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41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/>
          <p:nvPr/>
        </p:nvSpPr>
        <p:spPr>
          <a:xfrm>
            <a:off x="13868400" y="330397"/>
            <a:ext cx="3880227" cy="9639301"/>
          </a:xfrm>
          <a:custGeom>
            <a:avLst/>
            <a:gdLst/>
            <a:ahLst/>
            <a:cxnLst/>
            <a:rect l="l" t="t" r="r" b="b"/>
            <a:pathLst>
              <a:path w="715879" h="1822841">
                <a:moveTo>
                  <a:pt x="0" y="0"/>
                </a:moveTo>
                <a:lnTo>
                  <a:pt x="715879" y="0"/>
                </a:lnTo>
                <a:lnTo>
                  <a:pt x="715879" y="1822841"/>
                </a:lnTo>
                <a:lnTo>
                  <a:pt x="0" y="1822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5"/>
          <p:cNvSpPr/>
          <p:nvPr/>
        </p:nvSpPr>
        <p:spPr>
          <a:xfrm>
            <a:off x="1940255" y="5150048"/>
            <a:ext cx="5943600" cy="5066614"/>
          </a:xfrm>
          <a:custGeom>
            <a:avLst/>
            <a:gdLst/>
            <a:ahLst/>
            <a:cxnLst/>
            <a:rect l="l" t="t" r="r" b="b"/>
            <a:pathLst>
              <a:path w="1596020" h="1363872">
                <a:moveTo>
                  <a:pt x="0" y="0"/>
                </a:moveTo>
                <a:lnTo>
                  <a:pt x="1596021" y="0"/>
                </a:lnTo>
                <a:lnTo>
                  <a:pt x="1596021" y="1363872"/>
                </a:lnTo>
                <a:lnTo>
                  <a:pt x="0" y="13638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/>
          <a:srcRect r="37191" b="51062"/>
          <a:stretch/>
        </p:blipFill>
        <p:spPr>
          <a:xfrm>
            <a:off x="1371600" y="-497545"/>
            <a:ext cx="8382000" cy="563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6"/>
          <a:srcRect l="60525" t="-3230" r="1790" b="54292"/>
          <a:stretch/>
        </p:blipFill>
        <p:spPr>
          <a:xfrm>
            <a:off x="8077200" y="4076700"/>
            <a:ext cx="5029200" cy="5638800"/>
          </a:xfrm>
          <a:prstGeom prst="rect">
            <a:avLst/>
          </a:prstGeom>
        </p:spPr>
      </p:pic>
      <p:sp>
        <p:nvSpPr>
          <p:cNvPr id="12" name="Freeform 9"/>
          <p:cNvSpPr/>
          <p:nvPr/>
        </p:nvSpPr>
        <p:spPr>
          <a:xfrm>
            <a:off x="10515600" y="654966"/>
            <a:ext cx="2399274" cy="3333777"/>
          </a:xfrm>
          <a:custGeom>
            <a:avLst/>
            <a:gdLst/>
            <a:ahLst/>
            <a:cxnLst/>
            <a:rect l="l" t="t" r="r" b="b"/>
            <a:pathLst>
              <a:path w="1072041" h="1404666">
                <a:moveTo>
                  <a:pt x="0" y="0"/>
                </a:moveTo>
                <a:lnTo>
                  <a:pt x="1072041" y="0"/>
                </a:lnTo>
                <a:lnTo>
                  <a:pt x="1072041" y="1404666"/>
                </a:lnTo>
                <a:lnTo>
                  <a:pt x="0" y="140466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40242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562600" y="1981199"/>
            <a:ext cx="12039600" cy="6324600"/>
            <a:chOff x="5562600" y="1181100"/>
            <a:chExt cx="12039600" cy="6324600"/>
          </a:xfrm>
        </p:grpSpPr>
        <p:sp>
          <p:nvSpPr>
            <p:cNvPr id="33" name="Rectangle 32"/>
            <p:cNvSpPr/>
            <p:nvPr/>
          </p:nvSpPr>
          <p:spPr>
            <a:xfrm>
              <a:off x="5562600" y="1181100"/>
              <a:ext cx="12039600" cy="63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19800" y="1689943"/>
              <a:ext cx="11125200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lang="vi-VN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vi-VN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Trong thực tế, quãng đường sắt Đà Nẵng – Nha </a:t>
              </a:r>
              <a:r>
                <a:rPr lang="vi-VN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/>
              <a:r>
                <a:rPr lang="vi-VN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× 10 000 000 = 50 000 000 (cm) </a:t>
              </a:r>
              <a:endParaRPr lang="en-GB" sz="5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GB" sz="5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Đổi</a:t>
              </a:r>
              <a:r>
                <a:rPr lang="en-GB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50 </a:t>
              </a:r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000 000 cm = 500 km </a:t>
              </a:r>
              <a:endParaRPr lang="en-GB" sz="5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Đáp </a:t>
              </a:r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số: 500 km</a:t>
              </a:r>
              <a:endParaRPr lang="en-GB" sz="5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14"/>
          <p:cNvSpPr/>
          <p:nvPr/>
        </p:nvSpPr>
        <p:spPr>
          <a:xfrm>
            <a:off x="914400" y="323849"/>
            <a:ext cx="3880227" cy="9639301"/>
          </a:xfrm>
          <a:custGeom>
            <a:avLst/>
            <a:gdLst/>
            <a:ahLst/>
            <a:cxnLst/>
            <a:rect l="l" t="t" r="r" b="b"/>
            <a:pathLst>
              <a:path w="715879" h="1822841">
                <a:moveTo>
                  <a:pt x="0" y="0"/>
                </a:moveTo>
                <a:lnTo>
                  <a:pt x="715879" y="0"/>
                </a:lnTo>
                <a:lnTo>
                  <a:pt x="715879" y="1822841"/>
                </a:lnTo>
                <a:lnTo>
                  <a:pt x="0" y="1822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6C9011B-E4D2-4431-8608-DF3157934DC7}"/>
</file>

<file path=customXml/itemProps2.xml><?xml version="1.0" encoding="utf-8"?>
<ds:datastoreItem xmlns:ds="http://schemas.openxmlformats.org/officeDocument/2006/customXml" ds:itemID="{AE9E1AD3-2FA7-4A10-83DF-5710E40C3215}"/>
</file>

<file path=customXml/itemProps3.xml><?xml version="1.0" encoding="utf-8"?>
<ds:datastoreItem xmlns:ds="http://schemas.openxmlformats.org/officeDocument/2006/customXml" ds:itemID="{54B7DC95-F2C9-4941-91FF-56039781EC5A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404</Words>
  <Application>Microsoft Office PowerPoint</Application>
  <PresentationFormat>Custom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Muli Ultra-Bold</vt:lpstr>
      <vt:lpstr>SVN-Newton</vt:lpstr>
      <vt:lpstr>Arial</vt:lpstr>
      <vt:lpstr>Times New Roman</vt:lpstr>
      <vt:lpstr>#9Slide06 SVNDope Script</vt:lpstr>
      <vt:lpstr>Calibri</vt:lpstr>
      <vt:lpstr>Wingdings</vt:lpstr>
      <vt:lpstr>Cambria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trang 10</dc:title>
  <cp:lastModifiedBy>Laptop T&amp;T</cp:lastModifiedBy>
  <cp:revision>21</cp:revision>
  <dcterms:created xsi:type="dcterms:W3CDTF">2006-08-16T00:00:00Z</dcterms:created>
  <dcterms:modified xsi:type="dcterms:W3CDTF">2024-12-01T10:09:08Z</dcterms:modified>
  <dc:identifier>DAGXHE9B4fY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