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441" r:id="rId5"/>
    <p:sldId id="443" r:id="rId6"/>
    <p:sldId id="444" r:id="rId7"/>
    <p:sldId id="306" r:id="rId8"/>
    <p:sldId id="451" r:id="rId9"/>
    <p:sldId id="452" r:id="rId10"/>
    <p:sldId id="307" r:id="rId11"/>
    <p:sldId id="450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0C514-18B2-43F5-86DA-90B729764A55}" v="21" dt="2023-02-21T07:53:47.1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7" autoAdjust="0"/>
    <p:restoredTop sz="94233" autoAdjust="0"/>
  </p:normalViewPr>
  <p:slideViewPr>
    <p:cSldViewPr snapToGrid="0">
      <p:cViewPr>
        <p:scale>
          <a:sx n="65" d="100"/>
          <a:sy n="65" d="100"/>
        </p:scale>
        <p:origin x="571" y="3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3E20C514-18B2-43F5-86DA-90B729764A55}"/>
    <pc:docChg chg="modSld">
      <pc:chgData name="Nguyễn Hoàng Linh" userId="S::nhlinh@thtrungyen.edu.vn::182ddd42-ce8d-416b-bd3b-72f650460673" providerId="AD" clId="Web-{3E20C514-18B2-43F5-86DA-90B729764A55}" dt="2023-02-21T07:53:41.478" v="8" actId="20577"/>
      <pc:docMkLst>
        <pc:docMk/>
      </pc:docMkLst>
      <pc:sldChg chg="addSp delSp modSp addAnim delAnim">
        <pc:chgData name="Nguyễn Hoàng Linh" userId="S::nhlinh@thtrungyen.edu.vn::182ddd42-ce8d-416b-bd3b-72f650460673" providerId="AD" clId="Web-{3E20C514-18B2-43F5-86DA-90B729764A55}" dt="2023-02-21T07:53:41.478" v="8" actId="20577"/>
        <pc:sldMkLst>
          <pc:docMk/>
          <pc:sldMk cId="1069884281" sldId="441"/>
        </pc:sldMkLst>
        <pc:spChg chg="add del mod">
          <ac:chgData name="Nguyễn Hoàng Linh" userId="S::nhlinh@thtrungyen.edu.vn::182ddd42-ce8d-416b-bd3b-72f650460673" providerId="AD" clId="Web-{3E20C514-18B2-43F5-86DA-90B729764A55}" dt="2023-02-21T07:53:41.478" v="8" actId="20577"/>
          <ac:spMkLst>
            <pc:docMk/>
            <pc:sldMk cId="1069884281" sldId="441"/>
            <ac:spMk id="11" creationId="{C311854C-4A41-4CD9-9505-8B01FF30A9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5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emf"/><Relationship Id="rId4" Type="http://schemas.openxmlformats.org/officeDocument/2006/relationships/image" Target="../media/image24.png"/><Relationship Id="rId9" Type="http://schemas.openxmlformats.org/officeDocument/2006/relationships/image" Target="../media/image29.em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  <a:endParaRPr lang="en-US" altLang="zh-CN" sz="53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4ADB-6C6A-4148-83C3-1AAAE9DD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Xúc Xắc Xúc Xẻ ♫ Bé MAI VY Thần Đông Âm Nhạc Việt Nam [MV Official]">
            <a:hlinkClick r:id="" action="ppaction://media"/>
            <a:extLst>
              <a:ext uri="{FF2B5EF4-FFF2-40B4-BE49-F238E27FC236}">
                <a16:creationId xmlns:a16="http://schemas.microsoft.com/office/drawing/2014/main" id="{DA60467C-1738-4CDA-BD91-26B3CF8667A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6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727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7E752-DB28-4046-8DFC-FCB3E51BA4D4}"/>
              </a:ext>
            </a:extLst>
          </p:cNvPr>
          <p:cNvSpPr txBox="1"/>
          <p:nvPr/>
        </p:nvSpPr>
        <p:spPr>
          <a:xfrm>
            <a:off x="836013" y="2173375"/>
            <a:ext cx="10155448" cy="1570081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764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332892" y="3543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1440109" y="329933"/>
            <a:ext cx="430361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a) Tìm bông hoa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vi-VN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0685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876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144259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917858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264390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120553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123875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6883459" y="778239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77328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998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14733" y="5489749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/>
              <a:t>b) Bông hoa nào có nhiều ong đậu nhất?</a:t>
            </a:r>
          </a:p>
        </p:txBody>
      </p: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159 0.0678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38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4375 -0.15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79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10677 -0.211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1057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10169 0.2333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4583 -0.09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47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13152 0.2236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586 -0.32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1618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15247 0.2236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9336 0.3689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F233200-7CE5-4166-AA46-997C5A3E9903}"/>
              </a:ext>
            </a:extLst>
          </p:cNvPr>
          <p:cNvSpPr/>
          <p:nvPr/>
        </p:nvSpPr>
        <p:spPr>
          <a:xfrm>
            <a:off x="1288802" y="110737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47C-561F-437D-9E0A-258BFDE945A8}"/>
              </a:ext>
            </a:extLst>
          </p:cNvPr>
          <p:cNvGrpSpPr/>
          <p:nvPr/>
        </p:nvGrpSpPr>
        <p:grpSpPr>
          <a:xfrm>
            <a:off x="2076974" y="994180"/>
            <a:ext cx="1264104" cy="740835"/>
            <a:chOff x="1870518" y="1440653"/>
            <a:chExt cx="1080664" cy="3821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44174" cy="28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20540" cy="283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75EAB-AA30-42CD-A7D3-1A6DE7CFB3D8}"/>
              </a:ext>
            </a:extLst>
          </p:cNvPr>
          <p:cNvGrpSpPr/>
          <p:nvPr/>
        </p:nvGrpSpPr>
        <p:grpSpPr>
          <a:xfrm>
            <a:off x="1621780" y="2665283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FFFB8-C173-478F-BD0D-E5E16B40ACAC}"/>
              </a:ext>
            </a:extLst>
          </p:cNvPr>
          <p:cNvSpPr/>
          <p:nvPr/>
        </p:nvSpPr>
        <p:spPr>
          <a:xfrm>
            <a:off x="2932064" y="295072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61E9B-5311-40AF-B50E-2E9276CF8572}"/>
              </a:ext>
            </a:extLst>
          </p:cNvPr>
          <p:cNvGrpSpPr/>
          <p:nvPr/>
        </p:nvGrpSpPr>
        <p:grpSpPr>
          <a:xfrm>
            <a:off x="6309367" y="2665283"/>
            <a:ext cx="2840570" cy="1527434"/>
            <a:chOff x="8067369" y="4708827"/>
            <a:chExt cx="2840570" cy="1527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b)  5  :        =  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      :  2  =  1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1A8206-87BA-48CD-BA6C-9EB96E0508C4}"/>
              </a:ext>
            </a:extLst>
          </p:cNvPr>
          <p:cNvSpPr/>
          <p:nvPr/>
        </p:nvSpPr>
        <p:spPr>
          <a:xfrm>
            <a:off x="2179785" y="3508808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1B6B95-6A15-4488-9784-706A44B89551}"/>
              </a:ext>
            </a:extLst>
          </p:cNvPr>
          <p:cNvSpPr/>
          <p:nvPr/>
        </p:nvSpPr>
        <p:spPr>
          <a:xfrm>
            <a:off x="7619652" y="2946516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4BB4F5-1230-416B-BFE2-4268A40E04DA}"/>
              </a:ext>
            </a:extLst>
          </p:cNvPr>
          <p:cNvSpPr/>
          <p:nvPr/>
        </p:nvSpPr>
        <p:spPr>
          <a:xfrm>
            <a:off x="6867373" y="3517303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98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1173788" y="64607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1791595" y="666040"/>
            <a:ext cx="1116312" cy="472051"/>
            <a:chOff x="1870518" y="1440653"/>
            <a:chExt cx="1116312" cy="46166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173788" y="1566541"/>
            <a:ext cx="9519139" cy="3966004"/>
            <a:chOff x="4469177" y="1042421"/>
            <a:chExt cx="6763211" cy="264747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</a:t>
              </a:r>
              <a:endParaRPr lang="vi-VN" sz="28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5172498" y="188218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7388334" y="2763971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9686674" y="2095779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5048863" y="3619462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7296015" y="447507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9579638" y="3858221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703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AA0D5E61-E4AB-430E-81AF-8D7D86BCA88D}"/>
              </a:ext>
            </a:extLst>
          </p:cNvPr>
          <p:cNvSpPr/>
          <p:nvPr/>
        </p:nvSpPr>
        <p:spPr>
          <a:xfrm>
            <a:off x="1186715" y="84583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E6822E-3392-42EF-BD75-30BBD41E26D5}"/>
              </a:ext>
            </a:extLst>
          </p:cNvPr>
          <p:cNvGrpSpPr/>
          <p:nvPr/>
        </p:nvGrpSpPr>
        <p:grpSpPr>
          <a:xfrm>
            <a:off x="1905389" y="788934"/>
            <a:ext cx="2050203" cy="699907"/>
            <a:chOff x="1870517" y="1413138"/>
            <a:chExt cx="1939896" cy="47479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C4C22A1-7DC8-45A9-A801-2129504DAC7E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438455"/>
              <a:chOff x="1870517" y="1413138"/>
              <a:chExt cx="1488510" cy="438455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073B6A1D-179B-41D1-AF16-E9C211718744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488510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B3A5D64-5866-4CAC-9BAD-9EB5696B71E0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438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/>
                  <a:t>&gt;; &lt;; =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592477-3271-4F0F-A2D9-28DE5FF61422}"/>
                </a:ext>
              </a:extLst>
            </p:cNvPr>
            <p:cNvSpPr txBox="1"/>
            <p:nvPr/>
          </p:nvSpPr>
          <p:spPr>
            <a:xfrm>
              <a:off x="2907640" y="1449483"/>
              <a:ext cx="902773" cy="438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/>
                <a:t>    ?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64F102-99A3-4C22-839C-04C625327F58}"/>
              </a:ext>
            </a:extLst>
          </p:cNvPr>
          <p:cNvGrpSpPr/>
          <p:nvPr/>
        </p:nvGrpSpPr>
        <p:grpSpPr>
          <a:xfrm>
            <a:off x="1002450" y="1823273"/>
            <a:ext cx="4826372" cy="3710019"/>
            <a:chOff x="7446553" y="4735243"/>
            <a:chExt cx="4826372" cy="371001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704A087-FC12-4112-8318-0048A24DA023}"/>
                </a:ext>
              </a:extLst>
            </p:cNvPr>
            <p:cNvSpPr/>
            <p:nvPr/>
          </p:nvSpPr>
          <p:spPr>
            <a:xfrm>
              <a:off x="7446553" y="4735243"/>
              <a:ext cx="4812980" cy="371001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/>
                <p:nvPr/>
              </p:nvSpPr>
              <p:spPr>
                <a:xfrm>
                  <a:off x="7906991" y="5035928"/>
                  <a:ext cx="436593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a)  2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6991" y="5035928"/>
                  <a:ext cx="4365934" cy="707886"/>
                </a:xfrm>
                <a:prstGeom prst="rect">
                  <a:avLst/>
                </a:prstGeom>
                <a:blipFill>
                  <a:blip r:embed="rId2"/>
                  <a:stretch>
                    <a:fillRect l="-5028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7969809-8BF5-4708-B8FE-E7397037AE5F}"/>
                </a:ext>
              </a:extLst>
            </p:cNvPr>
            <p:cNvSpPr/>
            <p:nvPr/>
          </p:nvSpPr>
          <p:spPr>
            <a:xfrm>
              <a:off x="10170034" y="512537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/>
                <p:nvPr/>
              </p:nvSpPr>
              <p:spPr>
                <a:xfrm>
                  <a:off x="8521208" y="6649056"/>
                  <a:ext cx="358841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5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1208" y="6649056"/>
                  <a:ext cx="3588419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6122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73E5762-4C3B-4273-820A-5FE972E3A253}"/>
                </a:ext>
              </a:extLst>
            </p:cNvPr>
            <p:cNvSpPr/>
            <p:nvPr/>
          </p:nvSpPr>
          <p:spPr>
            <a:xfrm>
              <a:off x="10028061" y="6710513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F29282B-423D-4968-91D3-D7E7C336870B}"/>
              </a:ext>
            </a:extLst>
          </p:cNvPr>
          <p:cNvSpPr/>
          <p:nvPr/>
        </p:nvSpPr>
        <p:spPr>
          <a:xfrm>
            <a:off x="3725793" y="2221806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702C990-DCE7-4F6B-876E-F01F82669FCD}"/>
              </a:ext>
            </a:extLst>
          </p:cNvPr>
          <p:cNvGrpSpPr/>
          <p:nvPr/>
        </p:nvGrpSpPr>
        <p:grpSpPr>
          <a:xfrm>
            <a:off x="6180582" y="1823273"/>
            <a:ext cx="5313794" cy="3792081"/>
            <a:chOff x="7970636" y="6128750"/>
            <a:chExt cx="5313794" cy="379208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C5BC04-A5E2-41E6-A301-B06309F18B32}"/>
                </a:ext>
              </a:extLst>
            </p:cNvPr>
            <p:cNvSpPr/>
            <p:nvPr/>
          </p:nvSpPr>
          <p:spPr>
            <a:xfrm>
              <a:off x="7970636" y="6128750"/>
              <a:ext cx="4930337" cy="37920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/>
                <p:nvPr/>
              </p:nvSpPr>
              <p:spPr>
                <a:xfrm>
                  <a:off x="8184667" y="6394299"/>
                  <a:ext cx="509976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b)  2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4667" y="6394299"/>
                  <a:ext cx="5099763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430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68047E4C-8C16-445F-A50C-C1542CAEDAFA}"/>
                </a:ext>
              </a:extLst>
            </p:cNvPr>
            <p:cNvSpPr/>
            <p:nvPr/>
          </p:nvSpPr>
          <p:spPr>
            <a:xfrm>
              <a:off x="10459875" y="65008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670194-5A5D-4B59-9325-16277605E488}"/>
                </a:ext>
              </a:extLst>
            </p:cNvPr>
            <p:cNvSpPr txBox="1"/>
            <p:nvPr/>
          </p:nvSpPr>
          <p:spPr>
            <a:xfrm>
              <a:off x="8739740" y="8074247"/>
              <a:ext cx="4459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/>
                <a:t>35 : 5        40 : 5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FE16CC44-1341-4677-A657-2EEECD604285}"/>
                </a:ext>
              </a:extLst>
            </p:cNvPr>
            <p:cNvSpPr/>
            <p:nvPr/>
          </p:nvSpPr>
          <p:spPr>
            <a:xfrm>
              <a:off x="10387303" y="811431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9FAC5CA-1BA9-421F-BB02-B7B71460547A}"/>
              </a:ext>
            </a:extLst>
          </p:cNvPr>
          <p:cNvSpPr/>
          <p:nvPr/>
        </p:nvSpPr>
        <p:spPr>
          <a:xfrm>
            <a:off x="3595827" y="381605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3CC3DB6-B5EF-4D1A-9AA8-270E248F27D8}"/>
              </a:ext>
            </a:extLst>
          </p:cNvPr>
          <p:cNvSpPr/>
          <p:nvPr/>
        </p:nvSpPr>
        <p:spPr>
          <a:xfrm>
            <a:off x="8683233" y="219969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0393DEA-F253-4A6B-81DE-1249E967F3C2}"/>
              </a:ext>
            </a:extLst>
          </p:cNvPr>
          <p:cNvSpPr/>
          <p:nvPr/>
        </p:nvSpPr>
        <p:spPr>
          <a:xfrm>
            <a:off x="8597248" y="382319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3225" y="14106"/>
            <a:ext cx="1551151" cy="197711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045D6C3-4469-4069-A9FB-56F986E24FC5}"/>
              </a:ext>
            </a:extLst>
          </p:cNvPr>
          <p:cNvSpPr txBox="1"/>
          <p:nvPr/>
        </p:nvSpPr>
        <p:spPr>
          <a:xfrm>
            <a:off x="2691964" y="2907295"/>
            <a:ext cx="38504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6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5A5AFA0-14B1-4013-9D30-C1C6FD362C5C}"/>
              </a:ext>
            </a:extLst>
          </p:cNvPr>
          <p:cNvSpPr txBox="1"/>
          <p:nvPr/>
        </p:nvSpPr>
        <p:spPr>
          <a:xfrm>
            <a:off x="2259445" y="4497197"/>
            <a:ext cx="1118226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</a:rPr>
              <a:t>30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1BFFBC-5301-4286-825D-B9250C27AF46}"/>
              </a:ext>
            </a:extLst>
          </p:cNvPr>
          <p:cNvSpPr txBox="1"/>
          <p:nvPr/>
        </p:nvSpPr>
        <p:spPr>
          <a:xfrm>
            <a:off x="7687391" y="2850561"/>
            <a:ext cx="38504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121E54-EE42-402E-9342-B860F34D8860}"/>
              </a:ext>
            </a:extLst>
          </p:cNvPr>
          <p:cNvSpPr txBox="1"/>
          <p:nvPr/>
        </p:nvSpPr>
        <p:spPr>
          <a:xfrm>
            <a:off x="9964283" y="2791946"/>
            <a:ext cx="38504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7D6524-8894-44DC-BEB3-999EF5EC5CF2}"/>
              </a:ext>
            </a:extLst>
          </p:cNvPr>
          <p:cNvSpPr txBox="1"/>
          <p:nvPr/>
        </p:nvSpPr>
        <p:spPr>
          <a:xfrm>
            <a:off x="7591931" y="4530509"/>
            <a:ext cx="38504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3253A3-48FC-422B-B311-AEA9B9C02DDE}"/>
              </a:ext>
            </a:extLst>
          </p:cNvPr>
          <p:cNvSpPr txBox="1"/>
          <p:nvPr/>
        </p:nvSpPr>
        <p:spPr>
          <a:xfrm>
            <a:off x="9988990" y="4530509"/>
            <a:ext cx="385042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70C0"/>
                </a:solidFill>
              </a:rPr>
              <a:t>8</a:t>
            </a:r>
            <a:endParaRPr lang="vi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1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" y="169"/>
            <a:ext cx="12113904" cy="6857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9196" y="558366"/>
            <a:ext cx="5927876" cy="6299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39200" y="1203643"/>
            <a:ext cx="6835243" cy="541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2799531"/>
            <a:ext cx="12113612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35793" y="2533547"/>
            <a:ext cx="890259" cy="1048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01034" y="1058575"/>
            <a:ext cx="769115" cy="1061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3139014"/>
            <a:ext cx="720069" cy="33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7" y="2275371"/>
            <a:ext cx="858576" cy="20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543" y="3140978"/>
            <a:ext cx="4303436" cy="35171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3" y="3244044"/>
            <a:ext cx="2623621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9" y="3365036"/>
            <a:ext cx="764332" cy="6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2" y="360577"/>
            <a:ext cx="1368276" cy="1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24054" y="753850"/>
            <a:ext cx="6022247" cy="188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6C68CD-E1A5-40A2-BC05-4A6907CD9196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C5927C4B-79E6-4767-B2B8-B7323782D8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DB9CE5-A1CC-4A3D-9D12-AAD5CD66801F}"/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139</Words>
  <Application>Microsoft Office PowerPoint</Application>
  <PresentationFormat>Màn hình rộng</PresentationFormat>
  <Paragraphs>56</Paragraphs>
  <Slides>8</Slides>
  <Notes>2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fpt .</cp:lastModifiedBy>
  <cp:revision>209</cp:revision>
  <dcterms:created xsi:type="dcterms:W3CDTF">2021-06-02T01:34:28Z</dcterms:created>
  <dcterms:modified xsi:type="dcterms:W3CDTF">2023-02-21T07:53:53Z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