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441" r:id="rId5"/>
    <p:sldId id="443" r:id="rId6"/>
    <p:sldId id="444" r:id="rId7"/>
    <p:sldId id="303" r:id="rId8"/>
    <p:sldId id="452" r:id="rId9"/>
    <p:sldId id="295" r:id="rId10"/>
    <p:sldId id="296" r:id="rId11"/>
    <p:sldId id="45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2C5F54-6D05-4B30-893C-A4C5E9D240AE}" v="12" dt="2023-02-21T07:50:59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22" d="100"/>
          <a:sy n="22" d="100"/>
        </p:scale>
        <p:origin x="56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DC2C5F54-6D05-4B30-893C-A4C5E9D240AE}"/>
    <pc:docChg chg="modSld">
      <pc:chgData name="Nguyễn Hoàng Linh" userId="S::nhlinh@thtrungyen.edu.vn::182ddd42-ce8d-416b-bd3b-72f650460673" providerId="AD" clId="Web-{DC2C5F54-6D05-4B30-893C-A4C5E9D240AE}" dt="2023-02-21T07:50:58.324" v="4" actId="20577"/>
      <pc:docMkLst>
        <pc:docMk/>
      </pc:docMkLst>
      <pc:sldChg chg="modSp">
        <pc:chgData name="Nguyễn Hoàng Linh" userId="S::nhlinh@thtrungyen.edu.vn::182ddd42-ce8d-416b-bd3b-72f650460673" providerId="AD" clId="Web-{DC2C5F54-6D05-4B30-893C-A4C5E9D240AE}" dt="2023-02-21T07:50:58.324" v="4" actId="20577"/>
        <pc:sldMkLst>
          <pc:docMk/>
          <pc:sldMk cId="1069884281" sldId="441"/>
        </pc:sldMkLst>
        <pc:spChg chg="mod">
          <ac:chgData name="Nguyễn Hoàng Linh" userId="S::nhlinh@thtrungyen.edu.vn::182ddd42-ce8d-416b-bd3b-72f650460673" providerId="AD" clId="Web-{DC2C5F54-6D05-4B30-893C-A4C5E9D240AE}" dt="2023-02-21T07:50:58.324" v="4" actId="20577"/>
          <ac:spMkLst>
            <pc:docMk/>
            <pc:sldMk cId="1069884281" sldId="441"/>
            <ac:spMk id="11" creationId="{C311854C-4A41-4CD9-9505-8B01FF30A9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59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8" grpId="1" animBg="1"/>
      <p:bldP spid="48" grpId="2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5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610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emf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1069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4ADB-6C6A-4148-83C3-1AAAE9DD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ầm Chồi Lá Tập 164 - Người Bạn Thân - Nhạc Thiếu Nhi Sôi Động _ Vietnamese Kids Song">
            <a:hlinkClick r:id="" action="ppaction://media"/>
            <a:extLst>
              <a:ext uri="{FF2B5EF4-FFF2-40B4-BE49-F238E27FC236}">
                <a16:creationId xmlns:a16="http://schemas.microsoft.com/office/drawing/2014/main" id="{EE438D78-29F9-4FB8-9D90-A913678C25E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37" end="266367.89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395482" cy="6972301"/>
          </a:xfrm>
        </p:spPr>
      </p:pic>
    </p:spTree>
    <p:extLst>
      <p:ext uri="{BB962C8B-B14F-4D97-AF65-F5344CB8AC3E}">
        <p14:creationId xmlns:p14="http://schemas.microsoft.com/office/powerpoint/2010/main" val="22727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7E752-DB28-4046-8DFC-FCB3E51BA4D4}"/>
              </a:ext>
            </a:extLst>
          </p:cNvPr>
          <p:cNvSpPr txBox="1"/>
          <p:nvPr/>
        </p:nvSpPr>
        <p:spPr>
          <a:xfrm>
            <a:off x="836013" y="2173375"/>
            <a:ext cx="10155448" cy="1570081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764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1003707" y="65236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41029" y="65236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5 = 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15</a:t>
                  </a:r>
                  <a:r>
                    <a:rPr lang="vi-VN" sz="28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2804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25402F-84F5-49DA-8806-A089E611A426}"/>
              </a:ext>
            </a:extLst>
          </p:cNvPr>
          <p:cNvSpPr/>
          <p:nvPr/>
        </p:nvSpPr>
        <p:spPr>
          <a:xfrm>
            <a:off x="7043017" y="1536670"/>
            <a:ext cx="1929964" cy="4168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2FF52E1-12C4-4C57-BF43-B6B3BA007249}"/>
              </a:ext>
            </a:extLst>
          </p:cNvPr>
          <p:cNvSpPr/>
          <p:nvPr/>
        </p:nvSpPr>
        <p:spPr>
          <a:xfrm>
            <a:off x="7010400" y="1845297"/>
            <a:ext cx="1996658" cy="2384893"/>
          </a:xfrm>
          <a:custGeom>
            <a:avLst/>
            <a:gdLst>
              <a:gd name="connsiteX0" fmla="*/ 0 w 1996658"/>
              <a:gd name="connsiteY0" fmla="*/ 42497 h 2384893"/>
              <a:gd name="connsiteX1" fmla="*/ 993058 w 1996658"/>
              <a:gd name="connsiteY1" fmla="*/ 288303 h 2384893"/>
              <a:gd name="connsiteX2" fmla="*/ 1347019 w 1996658"/>
              <a:gd name="connsiteY2" fmla="*/ 2205593 h 2384893"/>
              <a:gd name="connsiteX3" fmla="*/ 1946787 w 1996658"/>
              <a:gd name="connsiteY3" fmla="*/ 2313748 h 2384893"/>
              <a:gd name="connsiteX4" fmla="*/ 1966452 w 1996658"/>
              <a:gd name="connsiteY4" fmla="*/ 2303916 h 2384893"/>
              <a:gd name="connsiteX5" fmla="*/ 1986116 w 1996658"/>
              <a:gd name="connsiteY5" fmla="*/ 2343245 h 238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6658" h="2384893">
                <a:moveTo>
                  <a:pt x="0" y="42497"/>
                </a:moveTo>
                <a:cubicBezTo>
                  <a:pt x="384277" y="-14858"/>
                  <a:pt x="768555" y="-72213"/>
                  <a:pt x="993058" y="288303"/>
                </a:cubicBezTo>
                <a:cubicBezTo>
                  <a:pt x="1217561" y="648819"/>
                  <a:pt x="1188064" y="1868019"/>
                  <a:pt x="1347019" y="2205593"/>
                </a:cubicBezTo>
                <a:cubicBezTo>
                  <a:pt x="1505974" y="2543167"/>
                  <a:pt x="1843548" y="2297361"/>
                  <a:pt x="1946787" y="2313748"/>
                </a:cubicBezTo>
                <a:cubicBezTo>
                  <a:pt x="2050026" y="2330135"/>
                  <a:pt x="1959897" y="2299000"/>
                  <a:pt x="1966452" y="2303916"/>
                </a:cubicBezTo>
                <a:cubicBezTo>
                  <a:pt x="1973007" y="2308832"/>
                  <a:pt x="1979561" y="2326038"/>
                  <a:pt x="1986116" y="234324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0" grpId="0" animBg="1"/>
      <p:bldP spid="49" grpId="0" animBg="1"/>
      <p:bldP spid="51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433194" y="134837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2316563"/>
            <a:ext cx="9940700" cy="31463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8C771C-9BFC-4784-9278-793C97B26CDF}"/>
              </a:ext>
            </a:extLst>
          </p:cNvPr>
          <p:cNvSpPr txBox="1"/>
          <p:nvPr/>
        </p:nvSpPr>
        <p:spPr>
          <a:xfrm>
            <a:off x="2449565" y="2181017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8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12A8A3-17A5-4C5F-9C4B-9F948D3C653B}"/>
              </a:ext>
            </a:extLst>
          </p:cNvPr>
          <p:cNvSpPr txBox="1"/>
          <p:nvPr/>
        </p:nvSpPr>
        <p:spPr>
          <a:xfrm>
            <a:off x="2380740" y="2827770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16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B0CA9F-6E67-4B73-82F9-26A45FEAE092}"/>
              </a:ext>
            </a:extLst>
          </p:cNvPr>
          <p:cNvSpPr txBox="1"/>
          <p:nvPr/>
        </p:nvSpPr>
        <p:spPr>
          <a:xfrm>
            <a:off x="4890339" y="2188539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14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4735ED-81AB-4792-A10D-87785AF7ED2D}"/>
              </a:ext>
            </a:extLst>
          </p:cNvPr>
          <p:cNvSpPr txBox="1"/>
          <p:nvPr/>
        </p:nvSpPr>
        <p:spPr>
          <a:xfrm>
            <a:off x="4909678" y="2844976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18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975E4-702F-4BD4-A928-4E647B81CCAF}"/>
              </a:ext>
            </a:extLst>
          </p:cNvPr>
          <p:cNvSpPr txBox="1"/>
          <p:nvPr/>
        </p:nvSpPr>
        <p:spPr>
          <a:xfrm>
            <a:off x="7687327" y="2188539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15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1D3BB5-3156-428B-8FD8-A8657C952340}"/>
              </a:ext>
            </a:extLst>
          </p:cNvPr>
          <p:cNvSpPr txBox="1"/>
          <p:nvPr/>
        </p:nvSpPr>
        <p:spPr>
          <a:xfrm>
            <a:off x="7662233" y="2806568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25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58F184-4912-440B-A3CD-461C6CAC7651}"/>
              </a:ext>
            </a:extLst>
          </p:cNvPr>
          <p:cNvSpPr txBox="1"/>
          <p:nvPr/>
        </p:nvSpPr>
        <p:spPr>
          <a:xfrm>
            <a:off x="10305271" y="2169830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30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0FB00B-69EB-42F0-A9ED-8750DB45BD72}"/>
              </a:ext>
            </a:extLst>
          </p:cNvPr>
          <p:cNvSpPr txBox="1"/>
          <p:nvPr/>
        </p:nvSpPr>
        <p:spPr>
          <a:xfrm>
            <a:off x="10305271" y="2815359"/>
            <a:ext cx="1095172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40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5A8DA6-22DE-40C2-9C78-D09804CA0DD1}"/>
              </a:ext>
            </a:extLst>
          </p:cNvPr>
          <p:cNvSpPr txBox="1"/>
          <p:nvPr/>
        </p:nvSpPr>
        <p:spPr>
          <a:xfrm>
            <a:off x="2559352" y="3656173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6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690F9E-A0E0-41CE-9351-A40116EA6BE7}"/>
              </a:ext>
            </a:extLst>
          </p:cNvPr>
          <p:cNvSpPr txBox="1"/>
          <p:nvPr/>
        </p:nvSpPr>
        <p:spPr>
          <a:xfrm>
            <a:off x="2539210" y="4261495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8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1A6858-DF6B-4A11-8B93-F708D973CDC5}"/>
              </a:ext>
            </a:extLst>
          </p:cNvPr>
          <p:cNvSpPr txBox="1"/>
          <p:nvPr/>
        </p:nvSpPr>
        <p:spPr>
          <a:xfrm>
            <a:off x="5097920" y="3627242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9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8C8ECA-9EF5-4F22-B86B-D4B96C113DD1}"/>
              </a:ext>
            </a:extLst>
          </p:cNvPr>
          <p:cNvSpPr txBox="1"/>
          <p:nvPr/>
        </p:nvSpPr>
        <p:spPr>
          <a:xfrm>
            <a:off x="5069957" y="4283679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7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3F55E-F7EB-4972-A3E8-6498ACD5CBBA}"/>
              </a:ext>
            </a:extLst>
          </p:cNvPr>
          <p:cNvSpPr txBox="1"/>
          <p:nvPr/>
        </p:nvSpPr>
        <p:spPr>
          <a:xfrm>
            <a:off x="7724016" y="3617410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D2B1433-BF21-4FB9-9F58-FDDF0A29B44A}"/>
              </a:ext>
            </a:extLst>
          </p:cNvPr>
          <p:cNvSpPr txBox="1"/>
          <p:nvPr/>
        </p:nvSpPr>
        <p:spPr>
          <a:xfrm>
            <a:off x="7751277" y="4245803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4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731727-43E5-4091-BCDC-B4E2F26BF0E2}"/>
              </a:ext>
            </a:extLst>
          </p:cNvPr>
          <p:cNvSpPr txBox="1"/>
          <p:nvPr/>
        </p:nvSpPr>
        <p:spPr>
          <a:xfrm>
            <a:off x="10378312" y="3612640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6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0CDB99-9CA1-434C-9604-62EB88E8C70B}"/>
              </a:ext>
            </a:extLst>
          </p:cNvPr>
          <p:cNvSpPr txBox="1"/>
          <p:nvPr/>
        </p:nvSpPr>
        <p:spPr>
          <a:xfrm>
            <a:off x="10400420" y="4241831"/>
            <a:ext cx="83869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 9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99" y="3612711"/>
            <a:ext cx="3931454" cy="2706902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698C364-80E2-44C6-8468-82E96CF58617}"/>
              </a:ext>
            </a:extLst>
          </p:cNvPr>
          <p:cNvSpPr/>
          <p:nvPr/>
        </p:nvSpPr>
        <p:spPr>
          <a:xfrm>
            <a:off x="748248" y="75073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CBDAB7-40FD-466C-A6B5-A450825D9EB1}"/>
              </a:ext>
            </a:extLst>
          </p:cNvPr>
          <p:cNvSpPr txBox="1"/>
          <p:nvPr/>
        </p:nvSpPr>
        <p:spPr>
          <a:xfrm>
            <a:off x="1426281" y="538387"/>
            <a:ext cx="9580148" cy="12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Trong trò chơi Ô ăn quan, mỗi ô có 5 viên sỏi. 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vi-VN" sz="3200" dirty="0"/>
              <a:t>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8A7BFB-5F17-4AF9-BA51-4952AC61B861}"/>
              </a:ext>
            </a:extLst>
          </p:cNvPr>
          <p:cNvSpPr txBox="1"/>
          <p:nvPr/>
        </p:nvSpPr>
        <p:spPr>
          <a:xfrm>
            <a:off x="6863982" y="2464767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/>
              <a:t>Bài giải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3871398" y="3273814"/>
            <a:ext cx="753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020599" y="3987666"/>
                <a:ext cx="50654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00206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99" y="3987666"/>
                <a:ext cx="5065485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603EFCC-795E-4BDE-ADC2-CD8DE0C7D920}"/>
              </a:ext>
            </a:extLst>
          </p:cNvPr>
          <p:cNvSpPr txBox="1"/>
          <p:nvPr/>
        </p:nvSpPr>
        <p:spPr>
          <a:xfrm>
            <a:off x="5800311" y="461264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002060"/>
                </a:solidFill>
              </a:rPr>
              <a:t>Đáp số: 50 viên sỏi.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676CA-E85D-4FA1-84BF-4ECA1EC13FB4}"/>
              </a:ext>
            </a:extLst>
          </p:cNvPr>
          <p:cNvCxnSpPr/>
          <p:nvPr/>
        </p:nvCxnSpPr>
        <p:spPr>
          <a:xfrm>
            <a:off x="6216355" y="1028391"/>
            <a:ext cx="3594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EE353D-648A-41D8-A249-AEF6E1C8321D}"/>
              </a:ext>
            </a:extLst>
          </p:cNvPr>
          <p:cNvCxnSpPr>
            <a:cxnSpLocks/>
          </p:cNvCxnSpPr>
          <p:nvPr/>
        </p:nvCxnSpPr>
        <p:spPr>
          <a:xfrm>
            <a:off x="2205520" y="1751840"/>
            <a:ext cx="74694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9BC7E2-8F80-4DB5-ABEC-538775CA1DB3}"/>
              </a:ext>
            </a:extLst>
          </p:cNvPr>
          <p:cNvSpPr/>
          <p:nvPr/>
        </p:nvSpPr>
        <p:spPr>
          <a:xfrm>
            <a:off x="1291599" y="58226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4C496-263E-4E40-87EE-94C188036E00}"/>
              </a:ext>
            </a:extLst>
          </p:cNvPr>
          <p:cNvGrpSpPr/>
          <p:nvPr/>
        </p:nvGrpSpPr>
        <p:grpSpPr>
          <a:xfrm>
            <a:off x="1955666" y="544236"/>
            <a:ext cx="1316892" cy="776483"/>
            <a:chOff x="1870518" y="1440654"/>
            <a:chExt cx="1075664" cy="4804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09605" cy="323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16689-C43C-4A36-867B-F5D2D70957DB}"/>
                </a:ext>
              </a:extLst>
            </p:cNvPr>
            <p:cNvSpPr txBox="1"/>
            <p:nvPr/>
          </p:nvSpPr>
          <p:spPr>
            <a:xfrm>
              <a:off x="2589994" y="14594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c)</a:t>
            </a:r>
            <a:endParaRPr lang="vi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20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" y="169"/>
            <a:ext cx="12113904" cy="6857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9196" y="558366"/>
            <a:ext cx="5927876" cy="6299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39200" y="1203643"/>
            <a:ext cx="6835243" cy="541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2799531"/>
            <a:ext cx="12113612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35793" y="2533547"/>
            <a:ext cx="890259" cy="1048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01034" y="1058575"/>
            <a:ext cx="769115" cy="1061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3139014"/>
            <a:ext cx="720069" cy="33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7" y="2275371"/>
            <a:ext cx="858576" cy="20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543" y="3140978"/>
            <a:ext cx="4303436" cy="35171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3" y="3244044"/>
            <a:ext cx="2623621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9" y="3365036"/>
            <a:ext cx="764332" cy="6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2" y="360577"/>
            <a:ext cx="1368276" cy="1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24054" y="753850"/>
            <a:ext cx="6022247" cy="188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99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CC28BB-0249-4D43-B10E-14218766D772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09A3F32E-FE7F-434E-B771-9739EB9AE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6E113-B49F-46DF-9ABA-80D40D1CD82F}"/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164</Words>
  <Application>Microsoft Office PowerPoint</Application>
  <PresentationFormat>Màn hình rộng</PresentationFormat>
  <Paragraphs>50</Paragraphs>
  <Slides>8</Slides>
  <Notes>3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fpt .</cp:lastModifiedBy>
  <cp:revision>210</cp:revision>
  <dcterms:created xsi:type="dcterms:W3CDTF">2021-06-02T01:34:28Z</dcterms:created>
  <dcterms:modified xsi:type="dcterms:W3CDTF">2023-02-21T07:51:08Z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