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 r:id="rId2"/>
    <p:sldId id="269" r:id="rId3"/>
    <p:sldId id="259" r:id="rId4"/>
    <p:sldId id="285" r:id="rId5"/>
    <p:sldId id="262" r:id="rId6"/>
    <p:sldId id="328" r:id="rId7"/>
    <p:sldId id="329" r:id="rId8"/>
    <p:sldId id="330" r:id="rId9"/>
    <p:sldId id="295" r:id="rId10"/>
    <p:sldId id="293" r:id="rId11"/>
    <p:sldId id="275" r:id="rId12"/>
    <p:sldId id="307" r:id="rId13"/>
    <p:sldId id="331" r:id="rId14"/>
    <p:sldId id="332" r:id="rId15"/>
    <p:sldId id="333" r:id="rId16"/>
    <p:sldId id="320" r:id="rId17"/>
    <p:sldId id="318"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308"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4E74DF9-9B21-6BC1-BC70-F9C58E04C3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89472" y="-3123"/>
            <a:ext cx="2327223" cy="23272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8716BF92-51AB-6830-1A6B-AD7F51F0CC97}"/>
              </a:ext>
            </a:extLst>
          </p:cNvPr>
          <p:cNvSpPr/>
          <p:nvPr/>
        </p:nvSpPr>
        <p:spPr>
          <a:xfrm>
            <a:off x="-32657" y="1028701"/>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2">
                    <a:lumMod val="50000"/>
                  </a:schemeClr>
                </a:solidFill>
                <a:latin typeface="Arial" panose="020B0604020202020204" pitchFamily="34" charset="0"/>
                <a:cs typeface="Arial" panose="020B0604020202020204" pitchFamily="34" charset="0"/>
              </a:rPr>
              <a:t>Tiết</a:t>
            </a:r>
            <a:r>
              <a:rPr lang="en-US" sz="8000" b="1" dirty="0">
                <a:solidFill>
                  <a:schemeClr val="tx2">
                    <a:lumMod val="50000"/>
                  </a:schemeClr>
                </a:solidFill>
                <a:latin typeface="Arial" panose="020B0604020202020204" pitchFamily="34" charset="0"/>
                <a:cs typeface="Arial" panose="020B0604020202020204" pitchFamily="34" charset="0"/>
              </a:rPr>
              <a:t> 1 + 2</a:t>
            </a:r>
          </a:p>
        </p:txBody>
      </p:sp>
      <p:sp>
        <p:nvSpPr>
          <p:cNvPr id="11" name="TextBox 10">
            <a:extLst>
              <a:ext uri="{FF2B5EF4-FFF2-40B4-BE49-F238E27FC236}">
                <a16:creationId xmlns:a16="http://schemas.microsoft.com/office/drawing/2014/main" id="{03AFC3F9-5BB1-4B13-72D7-5EC06C775C0A}"/>
              </a:ext>
            </a:extLst>
          </p:cNvPr>
          <p:cNvSpPr txBox="1"/>
          <p:nvPr/>
        </p:nvSpPr>
        <p:spPr>
          <a:xfrm>
            <a:off x="1600200" y="3162300"/>
            <a:ext cx="153162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72538" y="7452175"/>
            <a:ext cx="11342923" cy="30909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914400" y="27214"/>
            <a:ext cx="16313142" cy="1319730"/>
            <a:chOff x="445571" y="1722299"/>
            <a:chExt cx="8156571" cy="659865"/>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algn="ctr" defTabSz="1828800">
                <a:defRPr/>
              </a:pPr>
              <a:endParaRPr lang="en-US" sz="3600" kern="0">
                <a:solidFill>
                  <a:srgbClr val="FFF8F8"/>
                </a:solidFill>
                <a:latin typeface="Arial" panose="020B0604020202020204" pitchFamily="34" charset="0"/>
                <a:cs typeface="Arial" panose="020B0604020202020204" pitchFamily="34" charset="0"/>
                <a:sym typeface="Arial"/>
              </a:endParaRPr>
            </a:p>
          </p:txBody>
        </p:sp>
        <p:pic>
          <p:nvPicPr>
            <p:cNvPr id="8" name="Picture 2" descr="https://cdn-icons-png.flaticon.com/128/5184/5184592.png">
              <a:extLst>
                <a:ext uri="{FF2B5EF4-FFF2-40B4-BE49-F238E27FC236}">
                  <a16:creationId xmlns:a16="http://schemas.microsoft.com/office/drawing/2014/main" id="{AF76801B-49BD-0122-81F7-1E0364C791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71" y="1722299"/>
              <a:ext cx="353942" cy="3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noFill/>
          </p:spPr>
          <p:txBody>
            <a:bodyPr wrap="square" rtlCol="0">
              <a:spAutoFit/>
            </a:bodyPr>
            <a:lstStyle/>
            <a:p>
              <a:pPr algn="ctr" defTabSz="1828800">
                <a:defRPr/>
              </a:pPr>
              <a:r>
                <a:rPr lang="en-US" sz="5400" b="0" i="0" dirty="0">
                  <a:solidFill>
                    <a:srgbClr val="000000"/>
                  </a:solidFill>
                  <a:effectLst/>
                </a:rPr>
                <a:t>4. </a:t>
              </a:r>
              <a:r>
                <a:rPr lang="vi-VN" sz="5400" b="0" i="0" dirty="0">
                  <a:solidFill>
                    <a:srgbClr val="000000"/>
                  </a:solidFill>
                  <a:effectLst/>
                </a:rPr>
                <a:t>Đọc câu chuyện dưới đây và thực hiện yêu cầu.</a:t>
              </a:r>
              <a:endParaRPr lang="vi-VN" sz="5400" kern="0" dirty="0">
                <a:solidFill>
                  <a:sysClr val="windowText" lastClr="000000"/>
                </a:solidFill>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95D530C-5379-4D2D-0150-116E9354BCC0}"/>
              </a:ext>
            </a:extLst>
          </p:cNvPr>
          <p:cNvPicPr>
            <a:picLocks noChangeAspect="1"/>
          </p:cNvPicPr>
          <p:nvPr/>
        </p:nvPicPr>
        <p:blipFill>
          <a:blip r:embed="rId7"/>
          <a:stretch>
            <a:fillRect/>
          </a:stretch>
        </p:blipFill>
        <p:spPr>
          <a:xfrm>
            <a:off x="4800600" y="1714499"/>
            <a:ext cx="8077200" cy="8249285"/>
          </a:xfrm>
          <a:prstGeom prst="rect">
            <a:avLst/>
          </a:prstGeom>
        </p:spPr>
      </p:pic>
    </p:spTree>
    <p:extLst>
      <p:ext uri="{BB962C8B-B14F-4D97-AF65-F5344CB8AC3E}">
        <p14:creationId xmlns:p14="http://schemas.microsoft.com/office/powerpoint/2010/main" val="9472164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107628"/>
            <a:chOff x="546975" y="1828350"/>
            <a:chExt cx="8055167" cy="55381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a. Tìm từ ngữ dùng để xưng hô của mèo con.</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5052F94-40DE-7C36-ECA3-F208068762AE}"/>
              </a:ext>
            </a:extLst>
          </p:cNvPr>
          <p:cNvPicPr>
            <a:picLocks noChangeAspect="1"/>
          </p:cNvPicPr>
          <p:nvPr/>
        </p:nvPicPr>
        <p:blipFill>
          <a:blip r:embed="rId6"/>
          <a:stretch>
            <a:fillRect/>
          </a:stretch>
        </p:blipFill>
        <p:spPr>
          <a:xfrm>
            <a:off x="990600" y="2933700"/>
            <a:ext cx="15534526" cy="2743200"/>
          </a:xfrm>
          <a:prstGeom prst="rect">
            <a:avLst/>
          </a:prstGeom>
        </p:spPr>
      </p:pic>
      <p:sp>
        <p:nvSpPr>
          <p:cNvPr id="11" name="Rectangle: Rounded Corners 10">
            <a:extLst>
              <a:ext uri="{FF2B5EF4-FFF2-40B4-BE49-F238E27FC236}">
                <a16:creationId xmlns:a16="http://schemas.microsoft.com/office/drawing/2014/main" id="{A04E19BE-2E57-B17A-C1C9-62415AB8FE14}"/>
              </a:ext>
            </a:extLst>
          </p:cNvPr>
          <p:cNvSpPr/>
          <p:nvPr/>
        </p:nvSpPr>
        <p:spPr>
          <a:xfrm>
            <a:off x="5943600" y="40005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con</a:t>
            </a:r>
          </a:p>
        </p:txBody>
      </p:sp>
      <p:sp>
        <p:nvSpPr>
          <p:cNvPr id="12" name="Rectangle: Rounded Corners 11">
            <a:extLst>
              <a:ext uri="{FF2B5EF4-FFF2-40B4-BE49-F238E27FC236}">
                <a16:creationId xmlns:a16="http://schemas.microsoft.com/office/drawing/2014/main" id="{64551939-0EA9-516D-4A2C-5F6FB153885A}"/>
              </a:ext>
            </a:extLst>
          </p:cNvPr>
          <p:cNvSpPr/>
          <p:nvPr/>
        </p:nvSpPr>
        <p:spPr>
          <a:xfrm>
            <a:off x="58674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mẹ</a:t>
            </a:r>
            <a:endParaRPr lang="en-US" sz="4800" b="1" dirty="0">
              <a:solidFill>
                <a:srgbClr val="FF0000"/>
              </a:solidFill>
            </a:endParaRPr>
          </a:p>
        </p:txBody>
      </p:sp>
      <p:sp>
        <p:nvSpPr>
          <p:cNvPr id="13" name="Rectangle: Rounded Corners 12">
            <a:extLst>
              <a:ext uri="{FF2B5EF4-FFF2-40B4-BE49-F238E27FC236}">
                <a16:creationId xmlns:a16="http://schemas.microsoft.com/office/drawing/2014/main" id="{BC9A8173-6541-C7D6-7538-E4F62DA965C6}"/>
              </a:ext>
            </a:extLst>
          </p:cNvPr>
          <p:cNvSpPr/>
          <p:nvPr/>
        </p:nvSpPr>
        <p:spPr>
          <a:xfrm>
            <a:off x="88392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4" name="Rectangle: Rounded Corners 13">
            <a:extLst>
              <a:ext uri="{FF2B5EF4-FFF2-40B4-BE49-F238E27FC236}">
                <a16:creationId xmlns:a16="http://schemas.microsoft.com/office/drawing/2014/main" id="{B9C46C12-DD81-3A9B-B51A-9636CF31351B}"/>
              </a:ext>
            </a:extLst>
          </p:cNvPr>
          <p:cNvSpPr/>
          <p:nvPr/>
        </p:nvSpPr>
        <p:spPr>
          <a:xfrm>
            <a:off x="89916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bác</a:t>
            </a:r>
            <a:endParaRPr lang="en-US" sz="4800" b="1" dirty="0">
              <a:solidFill>
                <a:srgbClr val="FF0000"/>
              </a:solidFill>
            </a:endParaRPr>
          </a:p>
        </p:txBody>
      </p:sp>
      <p:sp>
        <p:nvSpPr>
          <p:cNvPr id="15" name="Rectangle: Rounded Corners 14">
            <a:extLst>
              <a:ext uri="{FF2B5EF4-FFF2-40B4-BE49-F238E27FC236}">
                <a16:creationId xmlns:a16="http://schemas.microsoft.com/office/drawing/2014/main" id="{59D3237E-C3B3-3C8D-1C47-4710E9EB49BE}"/>
              </a:ext>
            </a:extLst>
          </p:cNvPr>
          <p:cNvSpPr/>
          <p:nvPr/>
        </p:nvSpPr>
        <p:spPr>
          <a:xfrm>
            <a:off x="112014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6" name="Rectangle: Rounded Corners 15">
            <a:extLst>
              <a:ext uri="{FF2B5EF4-FFF2-40B4-BE49-F238E27FC236}">
                <a16:creationId xmlns:a16="http://schemas.microsoft.com/office/drawing/2014/main" id="{04210D89-6A69-16C9-85E4-08068CCFA8E6}"/>
              </a:ext>
            </a:extLst>
          </p:cNvPr>
          <p:cNvSpPr/>
          <p:nvPr/>
        </p:nvSpPr>
        <p:spPr>
          <a:xfrm>
            <a:off x="113538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cô</a:t>
            </a:r>
            <a:endParaRPr lang="en-US" sz="4800" b="1" dirty="0">
              <a:solidFill>
                <a:srgbClr val="FF0000"/>
              </a:solidFill>
            </a:endParaRPr>
          </a:p>
        </p:txBody>
      </p:sp>
      <p:sp>
        <p:nvSpPr>
          <p:cNvPr id="17" name="Rectangle: Rounded Corners 16">
            <a:extLst>
              <a:ext uri="{FF2B5EF4-FFF2-40B4-BE49-F238E27FC236}">
                <a16:creationId xmlns:a16="http://schemas.microsoft.com/office/drawing/2014/main" id="{39B25328-E44C-C43F-B1C4-5EF50DD7FCD3}"/>
              </a:ext>
            </a:extLst>
          </p:cNvPr>
          <p:cNvSpPr/>
          <p:nvPr/>
        </p:nvSpPr>
        <p:spPr>
          <a:xfrm>
            <a:off x="140208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em</a:t>
            </a:r>
            <a:endParaRPr lang="en-US" sz="4800" b="1" dirty="0">
              <a:solidFill>
                <a:srgbClr val="FF0000"/>
              </a:solidFill>
            </a:endParaRPr>
          </a:p>
        </p:txBody>
      </p:sp>
      <p:sp>
        <p:nvSpPr>
          <p:cNvPr id="18" name="Rectangle: Rounded Corners 17">
            <a:extLst>
              <a:ext uri="{FF2B5EF4-FFF2-40B4-BE49-F238E27FC236}">
                <a16:creationId xmlns:a16="http://schemas.microsoft.com/office/drawing/2014/main" id="{64A55328-8150-72CB-996E-0AB0166D085D}"/>
              </a:ext>
            </a:extLst>
          </p:cNvPr>
          <p:cNvSpPr/>
          <p:nvPr/>
        </p:nvSpPr>
        <p:spPr>
          <a:xfrm>
            <a:off x="141732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anh</a:t>
            </a:r>
            <a:endParaRPr lang="en-US" sz="4800" b="1" dirty="0">
              <a:solidFill>
                <a:srgbClr val="FF0000"/>
              </a:solidFill>
            </a:endParaRPr>
          </a:p>
        </p:txBody>
      </p:sp>
    </p:spTree>
    <p:extLst>
      <p:ext uri="{BB962C8B-B14F-4D97-AF65-F5344CB8AC3E}">
        <p14:creationId xmlns:p14="http://schemas.microsoft.com/office/powerpoint/2010/main" val="32870926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811510"/>
            <a:chOff x="546975" y="1828350"/>
            <a:chExt cx="8055167" cy="64667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626260"/>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b. Tìm từ dùng để xưng hô trong câu dưới đây và cho biết từ đó chỉ ai?</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2324099"/>
            <a:ext cx="15894847" cy="7772401"/>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89F872-2111-CA41-EDAC-92BC6D4DB6D9}"/>
              </a:ext>
            </a:extLst>
          </p:cNvPr>
          <p:cNvPicPr>
            <a:picLocks noChangeAspect="1"/>
          </p:cNvPicPr>
          <p:nvPr/>
        </p:nvPicPr>
        <p:blipFill>
          <a:blip r:embed="rId6"/>
          <a:stretch>
            <a:fillRect/>
          </a:stretch>
        </p:blipFill>
        <p:spPr>
          <a:xfrm>
            <a:off x="1981200" y="2781299"/>
            <a:ext cx="13639800" cy="1608797"/>
          </a:xfrm>
          <a:prstGeom prst="rect">
            <a:avLst/>
          </a:prstGeom>
        </p:spPr>
      </p:pic>
      <p:sp>
        <p:nvSpPr>
          <p:cNvPr id="8" name="Rectangle 7">
            <a:extLst>
              <a:ext uri="{FF2B5EF4-FFF2-40B4-BE49-F238E27FC236}">
                <a16:creationId xmlns:a16="http://schemas.microsoft.com/office/drawing/2014/main" id="{7A6BDC64-AB40-CD77-4FA4-E27510B8E5F3}"/>
              </a:ext>
            </a:extLst>
          </p:cNvPr>
          <p:cNvSpPr/>
          <p:nvPr/>
        </p:nvSpPr>
        <p:spPr>
          <a:xfrm>
            <a:off x="5105400" y="3162300"/>
            <a:ext cx="2209800" cy="8382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08FCCE-63B9-B35F-38A2-04B98FE978EE}"/>
              </a:ext>
            </a:extLst>
          </p:cNvPr>
          <p:cNvSpPr/>
          <p:nvPr/>
        </p:nvSpPr>
        <p:spPr>
          <a:xfrm>
            <a:off x="5867400" y="4152900"/>
            <a:ext cx="838200" cy="1066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C48D22-B96D-EC52-01EA-F0A3E3179CD3}"/>
              </a:ext>
            </a:extLst>
          </p:cNvPr>
          <p:cNvSpPr txBox="1"/>
          <p:nvPr/>
        </p:nvSpPr>
        <p:spPr>
          <a:xfrm>
            <a:off x="2590800" y="5448300"/>
            <a:ext cx="769620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bầy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30069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CD0F077-CC37-2F9A-06B8-2E400EAB7F4B}"/>
              </a:ext>
            </a:extLst>
          </p:cNvPr>
          <p:cNvSpPr/>
          <p:nvPr/>
        </p:nvSpPr>
        <p:spPr>
          <a:xfrm>
            <a:off x="1304309" y="1257301"/>
            <a:ext cx="16221691" cy="2626252"/>
          </a:xfrm>
          <a:prstGeom prst="roundRect">
            <a:avLst/>
          </a:prstGeom>
          <a:solidFill>
            <a:schemeClr val="accent5">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defTabSz="1828800">
              <a:defRPr/>
            </a:pPr>
            <a:r>
              <a:rPr lang="en-US" sz="6000" b="1" kern="0" dirty="0" err="1">
                <a:solidFill>
                  <a:srgbClr val="002060"/>
                </a:solidFill>
                <a:latin typeface="Arial"/>
                <a:cs typeface="Arial" panose="020B0604020202020204" pitchFamily="34" charset="0"/>
                <a:sym typeface="Arial"/>
              </a:rPr>
              <a:t>Nêu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cảm</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xúc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của</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mình</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sau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khi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xong</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bài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ngày</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hôm</a:t>
            </a:r>
            <a:r>
              <a:rPr lang="en-US" sz="6000" b="1" kern="0" dirty="0">
                <a:solidFill>
                  <a:srgbClr val="002060"/>
                </a:solidFill>
                <a:latin typeface="Arial"/>
                <a:cs typeface="Arial" panose="020B0604020202020204" pitchFamily="34" charset="0"/>
                <a:sym typeface="Arial"/>
              </a:rPr>
              <a:t> nay.</a:t>
            </a:r>
            <a:endParaRPr kumimoji="0" lang="vi-VN" sz="6000" b="1" i="0"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pic>
        <p:nvPicPr>
          <p:cNvPr id="2" name="Picture 6">
            <a:extLst>
              <a:ext uri="{FF2B5EF4-FFF2-40B4-BE49-F238E27FC236}">
                <a16:creationId xmlns:a16="http://schemas.microsoft.com/office/drawing/2014/main" id="{56854D94-BDF1-218F-AD47-B65387A1ABC9}"/>
              </a:ext>
            </a:extLst>
          </p:cNvPr>
          <p:cNvPicPr>
            <a:picLocks noChangeAspect="1"/>
          </p:cNvPicPr>
          <p:nvPr/>
        </p:nvPicPr>
        <p:blipFill>
          <a:blip r:embed="rId5"/>
          <a:srcRect/>
          <a:stretch>
            <a:fillRect/>
          </a:stretch>
        </p:blipFill>
        <p:spPr>
          <a:xfrm>
            <a:off x="4419600" y="4325303"/>
            <a:ext cx="8751116" cy="5961697"/>
          </a:xfrm>
          <a:prstGeom prst="rect">
            <a:avLst/>
          </a:prstGeom>
        </p:spPr>
      </p:pic>
    </p:spTree>
    <p:extLst>
      <p:ext uri="{BB962C8B-B14F-4D97-AF65-F5344CB8AC3E}">
        <p14:creationId xmlns:p14="http://schemas.microsoft.com/office/powerpoint/2010/main" val="39621906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B2459A8-2C18-4D28-8ABF-754ECC450CB6}"/>
</file>

<file path=customXml/itemProps2.xml><?xml version="1.0" encoding="utf-8"?>
<ds:datastoreItem xmlns:ds="http://schemas.openxmlformats.org/officeDocument/2006/customXml" ds:itemID="{A71ED845-2EA6-4F3E-A3D4-D838EABAA533}"/>
</file>

<file path=customXml/itemProps3.xml><?xml version="1.0" encoding="utf-8"?>
<ds:datastoreItem xmlns:ds="http://schemas.openxmlformats.org/officeDocument/2006/customXml" ds:itemID="{FA559D7F-361D-470F-8742-29A951725ECD}"/>
</file>

<file path=docProps/app.xml><?xml version="1.0" encoding="utf-8"?>
<Properties xmlns="http://schemas.openxmlformats.org/officeDocument/2006/extended-properties" xmlns:vt="http://schemas.openxmlformats.org/officeDocument/2006/docPropsVTypes">
  <TotalTime>930</TotalTime>
  <Words>589</Words>
  <Application>Microsoft Office PowerPoint</Application>
  <PresentationFormat>Custom</PresentationFormat>
  <Paragraphs>41</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Thao Tran</cp:lastModifiedBy>
  <cp:revision>36</cp:revision>
  <dcterms:created xsi:type="dcterms:W3CDTF">2006-08-16T00:00:00Z</dcterms:created>
  <dcterms:modified xsi:type="dcterms:W3CDTF">2024-10-15T02:52:27Z</dcterms:modified>
  <dc:identifier>DAFoIauNupg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