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8" r:id="rId4"/>
    <p:sldId id="300" r:id="rId5"/>
    <p:sldId id="301" r:id="rId6"/>
    <p:sldId id="302" r:id="rId7"/>
    <p:sldId id="303"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70" r:id="rId21"/>
    <p:sldId id="272" r:id="rId22"/>
    <p:sldId id="273" r:id="rId23"/>
    <p:sldId id="274" r:id="rId24"/>
    <p:sldId id="299" r:id="rId25"/>
    <p:sldId id="298" r:id="rId26"/>
    <p:sldId id="297"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0A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1778E-ABA3-4C36-B165-D0D5A366F5C4}" v="139" dt="2024-11-30T11:05:33.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32" autoAdjust="0"/>
  </p:normalViewPr>
  <p:slideViewPr>
    <p:cSldViewPr snapToGrid="0">
      <p:cViewPr>
        <p:scale>
          <a:sx n="75" d="100"/>
          <a:sy n="75" d="100"/>
        </p:scale>
        <p:origin x="725"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6401778E-ABA3-4C36-B165-D0D5A366F5C4}"/>
    <pc:docChg chg="undo redo custSel addSld delSld modSld sldOrd modMainMaster">
      <pc:chgData name="Trần Thị Bích" userId="9d8effc8-766d-4e1d-b902-18f00c0dc3e8" providerId="ADAL" clId="{6401778E-ABA3-4C36-B165-D0D5A366F5C4}" dt="2024-11-30T11:05:33.731" v="1891"/>
      <pc:docMkLst>
        <pc:docMk/>
      </pc:docMkLst>
      <pc:sldChg chg="del">
        <pc:chgData name="Trần Thị Bích" userId="9d8effc8-766d-4e1d-b902-18f00c0dc3e8" providerId="ADAL" clId="{6401778E-ABA3-4C36-B165-D0D5A366F5C4}" dt="2024-11-30T10:46:27.731" v="1247" actId="47"/>
        <pc:sldMkLst>
          <pc:docMk/>
          <pc:sldMk cId="365393985" sldId="257"/>
        </pc:sldMkLst>
      </pc:sldChg>
      <pc:sldChg chg="addSp delSp modSp add mod ord delAnim modAnim">
        <pc:chgData name="Trần Thị Bích" userId="9d8effc8-766d-4e1d-b902-18f00c0dc3e8" providerId="ADAL" clId="{6401778E-ABA3-4C36-B165-D0D5A366F5C4}" dt="2024-11-30T08:52:06.805" v="9"/>
        <pc:sldMkLst>
          <pc:docMk/>
          <pc:sldMk cId="4271148897" sldId="259"/>
        </pc:sldMkLst>
        <pc:picChg chg="add mod">
          <ac:chgData name="Trần Thị Bích" userId="9d8effc8-766d-4e1d-b902-18f00c0dc3e8" providerId="ADAL" clId="{6401778E-ABA3-4C36-B165-D0D5A366F5C4}" dt="2024-11-30T08:51:59.497" v="7" actId="1076"/>
          <ac:picMkLst>
            <pc:docMk/>
            <pc:sldMk cId="4271148897" sldId="259"/>
            <ac:picMk id="2" creationId="{257EF8CD-BF69-894A-92D5-D0BDF42147EC}"/>
          </ac:picMkLst>
        </pc:picChg>
        <pc:picChg chg="del">
          <ac:chgData name="Trần Thị Bích" userId="9d8effc8-766d-4e1d-b902-18f00c0dc3e8" providerId="ADAL" clId="{6401778E-ABA3-4C36-B165-D0D5A366F5C4}" dt="2024-11-30T08:51:11.035" v="1" actId="478"/>
          <ac:picMkLst>
            <pc:docMk/>
            <pc:sldMk cId="4271148897" sldId="259"/>
            <ac:picMk id="11" creationId="{105B3AC4-303B-4FB1-6F97-6536C0AD5F90}"/>
          </ac:picMkLst>
        </pc:picChg>
      </pc:sldChg>
      <pc:sldChg chg="addSp modSp new mod modAnim">
        <pc:chgData name="Trần Thị Bích" userId="9d8effc8-766d-4e1d-b902-18f00c0dc3e8" providerId="ADAL" clId="{6401778E-ABA3-4C36-B165-D0D5A366F5C4}" dt="2024-11-30T09:20:30.181" v="189" actId="1076"/>
        <pc:sldMkLst>
          <pc:docMk/>
          <pc:sldMk cId="3816052680" sldId="260"/>
        </pc:sldMkLst>
        <pc:spChg chg="mod">
          <ac:chgData name="Trần Thị Bích" userId="9d8effc8-766d-4e1d-b902-18f00c0dc3e8" providerId="ADAL" clId="{6401778E-ABA3-4C36-B165-D0D5A366F5C4}" dt="2024-11-30T09:17:40.463" v="15"/>
          <ac:spMkLst>
            <pc:docMk/>
            <pc:sldMk cId="3816052680" sldId="260"/>
            <ac:spMk id="7" creationId="{6A943894-CCD6-EAF2-2D9C-BEFDF1D0670B}"/>
          </ac:spMkLst>
        </pc:spChg>
        <pc:spChg chg="add mod">
          <ac:chgData name="Trần Thị Bích" userId="9d8effc8-766d-4e1d-b902-18f00c0dc3e8" providerId="ADAL" clId="{6401778E-ABA3-4C36-B165-D0D5A366F5C4}" dt="2024-11-30T09:20:21.373" v="187" actId="207"/>
          <ac:spMkLst>
            <pc:docMk/>
            <pc:sldMk cId="3816052680" sldId="260"/>
            <ac:spMk id="9" creationId="{B019BB34-6557-D42B-A69F-C1E7078F6716}"/>
          </ac:spMkLst>
        </pc:spChg>
        <pc:spChg chg="add mod">
          <ac:chgData name="Trần Thị Bích" userId="9d8effc8-766d-4e1d-b902-18f00c0dc3e8" providerId="ADAL" clId="{6401778E-ABA3-4C36-B165-D0D5A366F5C4}" dt="2024-11-30T09:20:30.181" v="189" actId="1076"/>
          <ac:spMkLst>
            <pc:docMk/>
            <pc:sldMk cId="3816052680" sldId="260"/>
            <ac:spMk id="10" creationId="{F8542494-D526-A64B-BF3A-33C095538219}"/>
          </ac:spMkLst>
        </pc:spChg>
        <pc:grpChg chg="add mod">
          <ac:chgData name="Trần Thị Bích" userId="9d8effc8-766d-4e1d-b902-18f00c0dc3e8" providerId="ADAL" clId="{6401778E-ABA3-4C36-B165-D0D5A366F5C4}" dt="2024-11-30T09:17:59.338" v="23" actId="1076"/>
          <ac:grpSpMkLst>
            <pc:docMk/>
            <pc:sldMk cId="3816052680" sldId="260"/>
            <ac:grpSpMk id="3" creationId="{2A07F6FA-3994-184A-AC15-7CC5AE416C24}"/>
          </ac:grpSpMkLst>
        </pc:grpChg>
        <pc:grpChg chg="mod">
          <ac:chgData name="Trần Thị Bích" userId="9d8effc8-766d-4e1d-b902-18f00c0dc3e8" providerId="ADAL" clId="{6401778E-ABA3-4C36-B165-D0D5A366F5C4}" dt="2024-11-30T09:17:40.463" v="15"/>
          <ac:grpSpMkLst>
            <pc:docMk/>
            <pc:sldMk cId="3816052680" sldId="260"/>
            <ac:grpSpMk id="4" creationId="{B8A6450E-3FC3-1490-0E74-1102A97EFCAF}"/>
          </ac:grpSpMkLst>
        </pc:grpChg>
        <pc:picChg chg="add mod">
          <ac:chgData name="Trần Thị Bích" userId="9d8effc8-766d-4e1d-b902-18f00c0dc3e8" providerId="ADAL" clId="{6401778E-ABA3-4C36-B165-D0D5A366F5C4}" dt="2024-11-30T09:17:36.041" v="14" actId="14100"/>
          <ac:picMkLst>
            <pc:docMk/>
            <pc:sldMk cId="3816052680" sldId="260"/>
            <ac:picMk id="2" creationId="{590D4627-1D45-A852-8059-03AFCF06AC30}"/>
          </ac:picMkLst>
        </pc:picChg>
        <pc:picChg chg="mod">
          <ac:chgData name="Trần Thị Bích" userId="9d8effc8-766d-4e1d-b902-18f00c0dc3e8" providerId="ADAL" clId="{6401778E-ABA3-4C36-B165-D0D5A366F5C4}" dt="2024-11-30T09:17:40.463" v="15"/>
          <ac:picMkLst>
            <pc:docMk/>
            <pc:sldMk cId="3816052680" sldId="260"/>
            <ac:picMk id="5" creationId="{963B317B-DD8C-BDDE-22D0-DEC929099A03}"/>
          </ac:picMkLst>
        </pc:picChg>
        <pc:picChg chg="mod">
          <ac:chgData name="Trần Thị Bích" userId="9d8effc8-766d-4e1d-b902-18f00c0dc3e8" providerId="ADAL" clId="{6401778E-ABA3-4C36-B165-D0D5A366F5C4}" dt="2024-11-30T09:17:40.463" v="15"/>
          <ac:picMkLst>
            <pc:docMk/>
            <pc:sldMk cId="3816052680" sldId="260"/>
            <ac:picMk id="6" creationId="{5CB4B65C-45D1-A51A-E916-F023C4DEDB86}"/>
          </ac:picMkLst>
        </pc:picChg>
        <pc:picChg chg="mod">
          <ac:chgData name="Trần Thị Bích" userId="9d8effc8-766d-4e1d-b902-18f00c0dc3e8" providerId="ADAL" clId="{6401778E-ABA3-4C36-B165-D0D5A366F5C4}" dt="2024-11-30T09:17:40.463" v="15"/>
          <ac:picMkLst>
            <pc:docMk/>
            <pc:sldMk cId="3816052680" sldId="260"/>
            <ac:picMk id="8" creationId="{1184F7B5-D130-DA00-1828-5E1D8C6155D4}"/>
          </ac:picMkLst>
        </pc:picChg>
      </pc:sldChg>
      <pc:sldChg chg="addSp modSp new mod modAnim">
        <pc:chgData name="Trần Thị Bích" userId="9d8effc8-766d-4e1d-b902-18f00c0dc3e8" providerId="ADAL" clId="{6401778E-ABA3-4C36-B165-D0D5A366F5C4}" dt="2024-11-30T09:48:24.647" v="639" actId="207"/>
        <pc:sldMkLst>
          <pc:docMk/>
          <pc:sldMk cId="3584019610" sldId="261"/>
        </pc:sldMkLst>
        <pc:spChg chg="mod">
          <ac:chgData name="Trần Thị Bích" userId="9d8effc8-766d-4e1d-b902-18f00c0dc3e8" providerId="ADAL" clId="{6401778E-ABA3-4C36-B165-D0D5A366F5C4}" dt="2024-11-30T09:32:36.229" v="274" actId="14100"/>
          <ac:spMkLst>
            <pc:docMk/>
            <pc:sldMk cId="3584019610" sldId="261"/>
            <ac:spMk id="6" creationId="{1A699791-06DF-4ACF-4A7E-0321F88068E0}"/>
          </ac:spMkLst>
        </pc:spChg>
        <pc:spChg chg="add mod">
          <ac:chgData name="Trần Thị Bích" userId="9d8effc8-766d-4e1d-b902-18f00c0dc3e8" providerId="ADAL" clId="{6401778E-ABA3-4C36-B165-D0D5A366F5C4}" dt="2024-11-30T09:32:30.464" v="272" actId="403"/>
          <ac:spMkLst>
            <pc:docMk/>
            <pc:sldMk cId="3584019610" sldId="261"/>
            <ac:spMk id="8" creationId="{1E6B5083-B663-1C05-C513-4A5E26C47961}"/>
          </ac:spMkLst>
        </pc:spChg>
        <pc:spChg chg="add mod">
          <ac:chgData name="Trần Thị Bích" userId="9d8effc8-766d-4e1d-b902-18f00c0dc3e8" providerId="ADAL" clId="{6401778E-ABA3-4C36-B165-D0D5A366F5C4}" dt="2024-11-30T09:33:00.164" v="282" actId="1076"/>
          <ac:spMkLst>
            <pc:docMk/>
            <pc:sldMk cId="3584019610" sldId="261"/>
            <ac:spMk id="10" creationId="{CF4D62B9-A83F-6C46-D9E9-B2D142F90D2E}"/>
          </ac:spMkLst>
        </pc:spChg>
        <pc:spChg chg="mod">
          <ac:chgData name="Trần Thị Bích" userId="9d8effc8-766d-4e1d-b902-18f00c0dc3e8" providerId="ADAL" clId="{6401778E-ABA3-4C36-B165-D0D5A366F5C4}" dt="2024-11-30T09:48:24.647" v="639" actId="207"/>
          <ac:spMkLst>
            <pc:docMk/>
            <pc:sldMk cId="3584019610" sldId="261"/>
            <ac:spMk id="13" creationId="{6836B9AA-41CD-FEA9-E0EA-4EBCE0444F0E}"/>
          </ac:spMkLst>
        </pc:spChg>
        <pc:spChg chg="mod">
          <ac:chgData name="Trần Thị Bích" userId="9d8effc8-766d-4e1d-b902-18f00c0dc3e8" providerId="ADAL" clId="{6401778E-ABA3-4C36-B165-D0D5A366F5C4}" dt="2024-11-30T09:37:37.752" v="283"/>
          <ac:spMkLst>
            <pc:docMk/>
            <pc:sldMk cId="3584019610" sldId="261"/>
            <ac:spMk id="17" creationId="{27FAF933-EDA1-A344-7CC5-848A6CFE04F7}"/>
          </ac:spMkLst>
        </pc:spChg>
        <pc:grpChg chg="add mod">
          <ac:chgData name="Trần Thị Bích" userId="9d8effc8-766d-4e1d-b902-18f00c0dc3e8" providerId="ADAL" clId="{6401778E-ABA3-4C36-B165-D0D5A366F5C4}" dt="2024-11-30T09:22:28.417" v="200" actId="164"/>
          <ac:grpSpMkLst>
            <pc:docMk/>
            <pc:sldMk cId="3584019610" sldId="261"/>
            <ac:grpSpMk id="2" creationId="{EA795E4C-63BF-419B-AA50-68B6E5C226C9}"/>
          </ac:grpSpMkLst>
        </pc:grpChg>
        <pc:grpChg chg="mod">
          <ac:chgData name="Trần Thị Bích" userId="9d8effc8-766d-4e1d-b902-18f00c0dc3e8" providerId="ADAL" clId="{6401778E-ABA3-4C36-B165-D0D5A366F5C4}" dt="2024-11-30T09:21:48.861" v="191"/>
          <ac:grpSpMkLst>
            <pc:docMk/>
            <pc:sldMk cId="3584019610" sldId="261"/>
            <ac:grpSpMk id="3" creationId="{0B262696-A8BA-635C-C98B-5934A26C4F0B}"/>
          </ac:grpSpMkLst>
        </pc:grpChg>
        <pc:grpChg chg="add mod">
          <ac:chgData name="Trần Thị Bích" userId="9d8effc8-766d-4e1d-b902-18f00c0dc3e8" providerId="ADAL" clId="{6401778E-ABA3-4C36-B165-D0D5A366F5C4}" dt="2024-11-30T09:32:40.975" v="275" actId="14100"/>
          <ac:grpSpMkLst>
            <pc:docMk/>
            <pc:sldMk cId="3584019610" sldId="261"/>
            <ac:grpSpMk id="9" creationId="{EDE45F91-CE63-4596-5B02-E8B2B8EDA24D}"/>
          </ac:grpSpMkLst>
        </pc:grpChg>
        <pc:grpChg chg="add mod">
          <ac:chgData name="Trần Thị Bích" userId="9d8effc8-766d-4e1d-b902-18f00c0dc3e8" providerId="ADAL" clId="{6401778E-ABA3-4C36-B165-D0D5A366F5C4}" dt="2024-11-30T09:37:43.285" v="285" actId="14100"/>
          <ac:grpSpMkLst>
            <pc:docMk/>
            <pc:sldMk cId="3584019610" sldId="261"/>
            <ac:grpSpMk id="11" creationId="{FD73F3AE-3DFE-5C12-5DD6-EA512A07FFBF}"/>
          </ac:grpSpMkLst>
        </pc:grpChg>
        <pc:grpChg chg="mod">
          <ac:chgData name="Trần Thị Bích" userId="9d8effc8-766d-4e1d-b902-18f00c0dc3e8" providerId="ADAL" clId="{6401778E-ABA3-4C36-B165-D0D5A366F5C4}" dt="2024-11-30T09:37:37.752" v="283"/>
          <ac:grpSpMkLst>
            <pc:docMk/>
            <pc:sldMk cId="3584019610" sldId="261"/>
            <ac:grpSpMk id="12" creationId="{2CEDCB54-094A-12B1-D82A-EC73F47DD787}"/>
          </ac:grpSpMkLst>
        </pc:grpChg>
        <pc:grpChg chg="mod">
          <ac:chgData name="Trần Thị Bích" userId="9d8effc8-766d-4e1d-b902-18f00c0dc3e8" providerId="ADAL" clId="{6401778E-ABA3-4C36-B165-D0D5A366F5C4}" dt="2024-11-30T09:37:37.752" v="283"/>
          <ac:grpSpMkLst>
            <pc:docMk/>
            <pc:sldMk cId="3584019610" sldId="261"/>
            <ac:grpSpMk id="14" creationId="{0B09399F-1DAD-8639-520B-81E6D5724B89}"/>
          </ac:grpSpMkLst>
        </pc:grpChg>
        <pc:picChg chg="mod">
          <ac:chgData name="Trần Thị Bích" userId="9d8effc8-766d-4e1d-b902-18f00c0dc3e8" providerId="ADAL" clId="{6401778E-ABA3-4C36-B165-D0D5A366F5C4}" dt="2024-11-30T09:21:48.861" v="191"/>
          <ac:picMkLst>
            <pc:docMk/>
            <pc:sldMk cId="3584019610" sldId="261"/>
            <ac:picMk id="4" creationId="{469F05E9-56AB-E385-933F-EA32CE57C821}"/>
          </ac:picMkLst>
        </pc:picChg>
        <pc:picChg chg="mod">
          <ac:chgData name="Trần Thị Bích" userId="9d8effc8-766d-4e1d-b902-18f00c0dc3e8" providerId="ADAL" clId="{6401778E-ABA3-4C36-B165-D0D5A366F5C4}" dt="2024-11-30T09:21:48.861" v="191"/>
          <ac:picMkLst>
            <pc:docMk/>
            <pc:sldMk cId="3584019610" sldId="261"/>
            <ac:picMk id="5" creationId="{4665AC10-7359-9776-517D-A856A0A537AD}"/>
          </ac:picMkLst>
        </pc:picChg>
        <pc:picChg chg="mod">
          <ac:chgData name="Trần Thị Bích" userId="9d8effc8-766d-4e1d-b902-18f00c0dc3e8" providerId="ADAL" clId="{6401778E-ABA3-4C36-B165-D0D5A366F5C4}" dt="2024-11-30T09:21:48.861" v="191"/>
          <ac:picMkLst>
            <pc:docMk/>
            <pc:sldMk cId="3584019610" sldId="261"/>
            <ac:picMk id="7" creationId="{4DC9AF4C-4A5F-76D5-D03D-D365F8FF0806}"/>
          </ac:picMkLst>
        </pc:picChg>
        <pc:picChg chg="mod">
          <ac:chgData name="Trần Thị Bích" userId="9d8effc8-766d-4e1d-b902-18f00c0dc3e8" providerId="ADAL" clId="{6401778E-ABA3-4C36-B165-D0D5A366F5C4}" dt="2024-11-30T09:37:37.752" v="283"/>
          <ac:picMkLst>
            <pc:docMk/>
            <pc:sldMk cId="3584019610" sldId="261"/>
            <ac:picMk id="15" creationId="{5A81F2DC-3BC2-DC3C-A8E1-D8EB2D410DD0}"/>
          </ac:picMkLst>
        </pc:picChg>
        <pc:picChg chg="mod">
          <ac:chgData name="Trần Thị Bích" userId="9d8effc8-766d-4e1d-b902-18f00c0dc3e8" providerId="ADAL" clId="{6401778E-ABA3-4C36-B165-D0D5A366F5C4}" dt="2024-11-30T09:37:37.752" v="283"/>
          <ac:picMkLst>
            <pc:docMk/>
            <pc:sldMk cId="3584019610" sldId="261"/>
            <ac:picMk id="16" creationId="{7A2C6EAD-C02A-0B19-3594-2DA7773D8A9F}"/>
          </ac:picMkLst>
        </pc:picChg>
        <pc:picChg chg="mod">
          <ac:chgData name="Trần Thị Bích" userId="9d8effc8-766d-4e1d-b902-18f00c0dc3e8" providerId="ADAL" clId="{6401778E-ABA3-4C36-B165-D0D5A366F5C4}" dt="2024-11-30T09:37:37.752" v="283"/>
          <ac:picMkLst>
            <pc:docMk/>
            <pc:sldMk cId="3584019610" sldId="261"/>
            <ac:picMk id="18" creationId="{30883B2B-32B2-8680-EB0D-2AAE2FCEE4B6}"/>
          </ac:picMkLst>
        </pc:picChg>
        <pc:cxnChg chg="add mod">
          <ac:chgData name="Trần Thị Bích" userId="9d8effc8-766d-4e1d-b902-18f00c0dc3e8" providerId="ADAL" clId="{6401778E-ABA3-4C36-B165-D0D5A366F5C4}" dt="2024-11-30T09:39:32.145" v="511" actId="14100"/>
          <ac:cxnSpMkLst>
            <pc:docMk/>
            <pc:sldMk cId="3584019610" sldId="261"/>
            <ac:cxnSpMk id="20" creationId="{D963F941-B79D-BAB3-CF49-C9F125890987}"/>
          </ac:cxnSpMkLst>
        </pc:cxnChg>
        <pc:cxnChg chg="add mod">
          <ac:chgData name="Trần Thị Bích" userId="9d8effc8-766d-4e1d-b902-18f00c0dc3e8" providerId="ADAL" clId="{6401778E-ABA3-4C36-B165-D0D5A366F5C4}" dt="2024-11-30T09:39:58.848" v="539" actId="14100"/>
          <ac:cxnSpMkLst>
            <pc:docMk/>
            <pc:sldMk cId="3584019610" sldId="261"/>
            <ac:cxnSpMk id="21" creationId="{6D876018-B012-54A5-6FB0-B1D1C7034B56}"/>
          </ac:cxnSpMkLst>
        </pc:cxnChg>
      </pc:sldChg>
      <pc:sldChg chg="modSp add mod">
        <pc:chgData name="Trần Thị Bích" userId="9d8effc8-766d-4e1d-b902-18f00c0dc3e8" providerId="ADAL" clId="{6401778E-ABA3-4C36-B165-D0D5A366F5C4}" dt="2024-11-30T09:50:56.472" v="712" actId="1076"/>
        <pc:sldMkLst>
          <pc:docMk/>
          <pc:sldMk cId="759240599" sldId="262"/>
        </pc:sldMkLst>
        <pc:spChg chg="mod">
          <ac:chgData name="Trần Thị Bích" userId="9d8effc8-766d-4e1d-b902-18f00c0dc3e8" providerId="ADAL" clId="{6401778E-ABA3-4C36-B165-D0D5A366F5C4}" dt="2024-11-30T09:50:01.068" v="708" actId="1035"/>
          <ac:spMkLst>
            <pc:docMk/>
            <pc:sldMk cId="759240599" sldId="262"/>
            <ac:spMk id="8" creationId="{EF0EC85E-F362-1EFD-B8C8-138DFAABAB3B}"/>
          </ac:spMkLst>
        </pc:spChg>
        <pc:spChg chg="mod">
          <ac:chgData name="Trần Thị Bích" userId="9d8effc8-766d-4e1d-b902-18f00c0dc3e8" providerId="ADAL" clId="{6401778E-ABA3-4C36-B165-D0D5A366F5C4}" dt="2024-11-30T09:50:56.472" v="712" actId="1076"/>
          <ac:spMkLst>
            <pc:docMk/>
            <pc:sldMk cId="759240599" sldId="262"/>
            <ac:spMk id="10" creationId="{B4374DF4-05E3-C4DF-4180-21566B18A203}"/>
          </ac:spMkLst>
        </pc:spChg>
        <pc:grpChg chg="mod">
          <ac:chgData name="Trần Thị Bích" userId="9d8effc8-766d-4e1d-b902-18f00c0dc3e8" providerId="ADAL" clId="{6401778E-ABA3-4C36-B165-D0D5A366F5C4}" dt="2024-11-30T09:50:07.218" v="709" actId="14100"/>
          <ac:grpSpMkLst>
            <pc:docMk/>
            <pc:sldMk cId="759240599" sldId="262"/>
            <ac:grpSpMk id="9" creationId="{FCA0A5F1-B89E-9195-DAE5-9E1214A11FB9}"/>
          </ac:grpSpMkLst>
        </pc:grpChg>
      </pc:sldChg>
      <pc:sldChg chg="addSp delSp modSp add mod delAnim modAnim">
        <pc:chgData name="Trần Thị Bích" userId="9d8effc8-766d-4e1d-b902-18f00c0dc3e8" providerId="ADAL" clId="{6401778E-ABA3-4C36-B165-D0D5A366F5C4}" dt="2024-11-30T09:54:47.837" v="749" actId="1076"/>
        <pc:sldMkLst>
          <pc:docMk/>
          <pc:sldMk cId="2227467788" sldId="263"/>
        </pc:sldMkLst>
        <pc:spChg chg="del">
          <ac:chgData name="Trần Thị Bích" userId="9d8effc8-766d-4e1d-b902-18f00c0dc3e8" providerId="ADAL" clId="{6401778E-ABA3-4C36-B165-D0D5A366F5C4}" dt="2024-11-30T09:51:06.540" v="713" actId="478"/>
          <ac:spMkLst>
            <pc:docMk/>
            <pc:sldMk cId="2227467788" sldId="263"/>
            <ac:spMk id="10" creationId="{02056653-5172-718E-5CE7-CF1484830228}"/>
          </ac:spMkLst>
        </pc:spChg>
        <pc:spChg chg="mod">
          <ac:chgData name="Trần Thị Bích" userId="9d8effc8-766d-4e1d-b902-18f00c0dc3e8" providerId="ADAL" clId="{6401778E-ABA3-4C36-B165-D0D5A366F5C4}" dt="2024-11-30T09:54:47.837" v="749" actId="1076"/>
          <ac:spMkLst>
            <pc:docMk/>
            <pc:sldMk cId="2227467788" sldId="263"/>
            <ac:spMk id="16" creationId="{AB262A4A-12E9-5836-615C-F64DCCDA7BF7}"/>
          </ac:spMkLst>
        </pc:spChg>
        <pc:spChg chg="mod">
          <ac:chgData name="Trần Thị Bích" userId="9d8effc8-766d-4e1d-b902-18f00c0dc3e8" providerId="ADAL" clId="{6401778E-ABA3-4C36-B165-D0D5A366F5C4}" dt="2024-11-30T09:52:56.683" v="737" actId="404"/>
          <ac:spMkLst>
            <pc:docMk/>
            <pc:sldMk cId="2227467788" sldId="263"/>
            <ac:spMk id="20" creationId="{AA7B2B2A-29DE-6C03-42A7-CD39887064AD}"/>
          </ac:spMkLst>
        </pc:spChg>
        <pc:grpChg chg="del">
          <ac:chgData name="Trần Thị Bích" userId="9d8effc8-766d-4e1d-b902-18f00c0dc3e8" providerId="ADAL" clId="{6401778E-ABA3-4C36-B165-D0D5A366F5C4}" dt="2024-11-30T09:52:29.217" v="728" actId="21"/>
          <ac:grpSpMkLst>
            <pc:docMk/>
            <pc:sldMk cId="2227467788" sldId="263"/>
            <ac:grpSpMk id="9" creationId="{1AE1C20C-6072-11F8-9C7C-07B5BABA8866}"/>
          </ac:grpSpMkLst>
        </pc:grpChg>
        <pc:grpChg chg="add mod">
          <ac:chgData name="Trần Thị Bích" userId="9d8effc8-766d-4e1d-b902-18f00c0dc3e8" providerId="ADAL" clId="{6401778E-ABA3-4C36-B165-D0D5A366F5C4}" dt="2024-11-30T09:54:42.345" v="748" actId="14100"/>
          <ac:grpSpMkLst>
            <pc:docMk/>
            <pc:sldMk cId="2227467788" sldId="263"/>
            <ac:grpSpMk id="14" creationId="{1AE1C20C-6072-11F8-9C7C-07B5BABA8866}"/>
          </ac:grpSpMkLst>
        </pc:grpChg>
        <pc:grpChg chg="mod">
          <ac:chgData name="Trần Thị Bích" userId="9d8effc8-766d-4e1d-b902-18f00c0dc3e8" providerId="ADAL" clId="{6401778E-ABA3-4C36-B165-D0D5A366F5C4}" dt="2024-11-30T09:52:32.611" v="729"/>
          <ac:grpSpMkLst>
            <pc:docMk/>
            <pc:sldMk cId="2227467788" sldId="263"/>
            <ac:grpSpMk id="15" creationId="{AD5CD4E3-BE9E-6F84-251F-93BD70DE881C}"/>
          </ac:grpSpMkLst>
        </pc:grpChg>
        <pc:grpChg chg="mod">
          <ac:chgData name="Trần Thị Bích" userId="9d8effc8-766d-4e1d-b902-18f00c0dc3e8" providerId="ADAL" clId="{6401778E-ABA3-4C36-B165-D0D5A366F5C4}" dt="2024-11-30T09:52:32.611" v="729"/>
          <ac:grpSpMkLst>
            <pc:docMk/>
            <pc:sldMk cId="2227467788" sldId="263"/>
            <ac:grpSpMk id="17" creationId="{4832AB06-B235-27E3-1C2C-8E65C40773ED}"/>
          </ac:grpSpMkLst>
        </pc:grpChg>
        <pc:picChg chg="add mod">
          <ac:chgData name="Trần Thị Bích" userId="9d8effc8-766d-4e1d-b902-18f00c0dc3e8" providerId="ADAL" clId="{6401778E-ABA3-4C36-B165-D0D5A366F5C4}" dt="2024-11-30T09:52:25.603" v="727" actId="1076"/>
          <ac:picMkLst>
            <pc:docMk/>
            <pc:sldMk cId="2227467788" sldId="263"/>
            <ac:picMk id="11" creationId="{B3963534-D952-57E3-50C6-3C65A60C4128}"/>
          </ac:picMkLst>
        </pc:picChg>
        <pc:picChg chg="add mod">
          <ac:chgData name="Trần Thị Bích" userId="9d8effc8-766d-4e1d-b902-18f00c0dc3e8" providerId="ADAL" clId="{6401778E-ABA3-4C36-B165-D0D5A366F5C4}" dt="2024-11-30T09:52:14.792" v="726" actId="1076"/>
          <ac:picMkLst>
            <pc:docMk/>
            <pc:sldMk cId="2227467788" sldId="263"/>
            <ac:picMk id="13" creationId="{75C84A60-DA35-5865-2D0C-F77549A6A5EE}"/>
          </ac:picMkLst>
        </pc:picChg>
        <pc:picChg chg="mod">
          <ac:chgData name="Trần Thị Bích" userId="9d8effc8-766d-4e1d-b902-18f00c0dc3e8" providerId="ADAL" clId="{6401778E-ABA3-4C36-B165-D0D5A366F5C4}" dt="2024-11-30T09:52:32.611" v="729"/>
          <ac:picMkLst>
            <pc:docMk/>
            <pc:sldMk cId="2227467788" sldId="263"/>
            <ac:picMk id="18" creationId="{A5CFBF35-0B8E-765C-3E1A-324B21AC40E2}"/>
          </ac:picMkLst>
        </pc:picChg>
        <pc:picChg chg="mod">
          <ac:chgData name="Trần Thị Bích" userId="9d8effc8-766d-4e1d-b902-18f00c0dc3e8" providerId="ADAL" clId="{6401778E-ABA3-4C36-B165-D0D5A366F5C4}" dt="2024-11-30T09:52:32.611" v="729"/>
          <ac:picMkLst>
            <pc:docMk/>
            <pc:sldMk cId="2227467788" sldId="263"/>
            <ac:picMk id="19" creationId="{737BEB21-2912-731D-CC96-0C0DB211C12A}"/>
          </ac:picMkLst>
        </pc:picChg>
        <pc:picChg chg="mod">
          <ac:chgData name="Trần Thị Bích" userId="9d8effc8-766d-4e1d-b902-18f00c0dc3e8" providerId="ADAL" clId="{6401778E-ABA3-4C36-B165-D0D5A366F5C4}" dt="2024-11-30T09:52:32.611" v="729"/>
          <ac:picMkLst>
            <pc:docMk/>
            <pc:sldMk cId="2227467788" sldId="263"/>
            <ac:picMk id="21" creationId="{BF903584-E080-13D5-44F0-1B246C601FF7}"/>
          </ac:picMkLst>
        </pc:picChg>
      </pc:sldChg>
      <pc:sldChg chg="addSp delSp modSp new mod delAnim modAnim">
        <pc:chgData name="Trần Thị Bích" userId="9d8effc8-766d-4e1d-b902-18f00c0dc3e8" providerId="ADAL" clId="{6401778E-ABA3-4C36-B165-D0D5A366F5C4}" dt="2024-11-30T10:29:50.007" v="1081"/>
        <pc:sldMkLst>
          <pc:docMk/>
          <pc:sldMk cId="2781059717" sldId="264"/>
        </pc:sldMkLst>
        <pc:spChg chg="mod">
          <ac:chgData name="Trần Thị Bích" userId="9d8effc8-766d-4e1d-b902-18f00c0dc3e8" providerId="ADAL" clId="{6401778E-ABA3-4C36-B165-D0D5A366F5C4}" dt="2024-11-30T09:58:19.597" v="786" actId="1037"/>
          <ac:spMkLst>
            <pc:docMk/>
            <pc:sldMk cId="2781059717" sldId="264"/>
            <ac:spMk id="6" creationId="{E8C810CD-7387-39E6-AD12-9E3EF269D793}"/>
          </ac:spMkLst>
        </pc:spChg>
        <pc:spChg chg="mod">
          <ac:chgData name="Trần Thị Bích" userId="9d8effc8-766d-4e1d-b902-18f00c0dc3e8" providerId="ADAL" clId="{6401778E-ABA3-4C36-B165-D0D5A366F5C4}" dt="2024-11-30T09:57:52.479" v="758"/>
          <ac:spMkLst>
            <pc:docMk/>
            <pc:sldMk cId="2781059717" sldId="264"/>
            <ac:spMk id="10" creationId="{4BECFA6B-8D83-EC93-AB04-E5AF0643EE4F}"/>
          </ac:spMkLst>
        </pc:spChg>
        <pc:spChg chg="add mod">
          <ac:chgData name="Trần Thị Bích" userId="9d8effc8-766d-4e1d-b902-18f00c0dc3e8" providerId="ADAL" clId="{6401778E-ABA3-4C36-B165-D0D5A366F5C4}" dt="2024-11-30T10:00:17.309" v="805" actId="403"/>
          <ac:spMkLst>
            <pc:docMk/>
            <pc:sldMk cId="2781059717" sldId="264"/>
            <ac:spMk id="12" creationId="{B293BC07-6D95-364A-13EC-E38250F9E6E2}"/>
          </ac:spMkLst>
        </pc:spChg>
        <pc:grpChg chg="add mod">
          <ac:chgData name="Trần Thị Bích" userId="9d8effc8-766d-4e1d-b902-18f00c0dc3e8" providerId="ADAL" clId="{6401778E-ABA3-4C36-B165-D0D5A366F5C4}" dt="2024-11-30T09:58:31.739" v="789" actId="1076"/>
          <ac:grpSpMkLst>
            <pc:docMk/>
            <pc:sldMk cId="2781059717" sldId="264"/>
            <ac:grpSpMk id="4" creationId="{17C21956-BF8A-55E6-E7B5-D31F5EA097EC}"/>
          </ac:grpSpMkLst>
        </pc:grpChg>
        <pc:grpChg chg="mod">
          <ac:chgData name="Trần Thị Bích" userId="9d8effc8-766d-4e1d-b902-18f00c0dc3e8" providerId="ADAL" clId="{6401778E-ABA3-4C36-B165-D0D5A366F5C4}" dt="2024-11-30T09:57:52.479" v="758"/>
          <ac:grpSpMkLst>
            <pc:docMk/>
            <pc:sldMk cId="2781059717" sldId="264"/>
            <ac:grpSpMk id="5" creationId="{8EB3787E-8F61-EB6F-C955-3278DF45E4B6}"/>
          </ac:grpSpMkLst>
        </pc:grpChg>
        <pc:grpChg chg="mod">
          <ac:chgData name="Trần Thị Bích" userId="9d8effc8-766d-4e1d-b902-18f00c0dc3e8" providerId="ADAL" clId="{6401778E-ABA3-4C36-B165-D0D5A366F5C4}" dt="2024-11-30T09:57:52.479" v="758"/>
          <ac:grpSpMkLst>
            <pc:docMk/>
            <pc:sldMk cId="2781059717" sldId="264"/>
            <ac:grpSpMk id="7" creationId="{9615CD50-C6AD-7D74-1606-2A381C4A464F}"/>
          </ac:grpSpMkLst>
        </pc:grpChg>
        <pc:picChg chg="add del mod">
          <ac:chgData name="Trần Thị Bích" userId="9d8effc8-766d-4e1d-b902-18f00c0dc3e8" providerId="ADAL" clId="{6401778E-ABA3-4C36-B165-D0D5A366F5C4}" dt="2024-11-30T10:29:35.886" v="1076" actId="478"/>
          <ac:picMkLst>
            <pc:docMk/>
            <pc:sldMk cId="2781059717" sldId="264"/>
            <ac:picMk id="3" creationId="{C33AC7E9-81AE-88D5-D39F-FAF5DF28B961}"/>
          </ac:picMkLst>
        </pc:picChg>
        <pc:picChg chg="mod">
          <ac:chgData name="Trần Thị Bích" userId="9d8effc8-766d-4e1d-b902-18f00c0dc3e8" providerId="ADAL" clId="{6401778E-ABA3-4C36-B165-D0D5A366F5C4}" dt="2024-11-30T09:57:52.479" v="758"/>
          <ac:picMkLst>
            <pc:docMk/>
            <pc:sldMk cId="2781059717" sldId="264"/>
            <ac:picMk id="8" creationId="{0C9557B7-A208-E0BE-7F71-21D1D5A783DA}"/>
          </ac:picMkLst>
        </pc:picChg>
        <pc:picChg chg="mod">
          <ac:chgData name="Trần Thị Bích" userId="9d8effc8-766d-4e1d-b902-18f00c0dc3e8" providerId="ADAL" clId="{6401778E-ABA3-4C36-B165-D0D5A366F5C4}" dt="2024-11-30T09:57:52.479" v="758"/>
          <ac:picMkLst>
            <pc:docMk/>
            <pc:sldMk cId="2781059717" sldId="264"/>
            <ac:picMk id="9" creationId="{4FDA6102-EDD1-6185-24FB-C95C8FC6DB13}"/>
          </ac:picMkLst>
        </pc:picChg>
        <pc:picChg chg="mod">
          <ac:chgData name="Trần Thị Bích" userId="9d8effc8-766d-4e1d-b902-18f00c0dc3e8" providerId="ADAL" clId="{6401778E-ABA3-4C36-B165-D0D5A366F5C4}" dt="2024-11-30T09:57:52.479" v="758"/>
          <ac:picMkLst>
            <pc:docMk/>
            <pc:sldMk cId="2781059717" sldId="264"/>
            <ac:picMk id="11" creationId="{A018ED5F-709D-C573-70D3-36841856DFAB}"/>
          </ac:picMkLst>
        </pc:picChg>
        <pc:picChg chg="add mod">
          <ac:chgData name="Trần Thị Bích" userId="9d8effc8-766d-4e1d-b902-18f00c0dc3e8" providerId="ADAL" clId="{6401778E-ABA3-4C36-B165-D0D5A366F5C4}" dt="2024-11-30T10:29:48.074" v="1080" actId="1076"/>
          <ac:picMkLst>
            <pc:docMk/>
            <pc:sldMk cId="2781059717" sldId="264"/>
            <ac:picMk id="13" creationId="{9B79D14A-92D8-7066-C432-88CDF2A5A3DD}"/>
          </ac:picMkLst>
        </pc:picChg>
      </pc:sldChg>
      <pc:sldChg chg="addSp modSp new mod modAnim modNotesTx">
        <pc:chgData name="Trần Thị Bích" userId="9d8effc8-766d-4e1d-b902-18f00c0dc3e8" providerId="ADAL" clId="{6401778E-ABA3-4C36-B165-D0D5A366F5C4}" dt="2024-11-30T10:33:37.938" v="1112"/>
        <pc:sldMkLst>
          <pc:docMk/>
          <pc:sldMk cId="3581473732" sldId="265"/>
        </pc:sldMkLst>
        <pc:picChg chg="add mod">
          <ac:chgData name="Trần Thị Bích" userId="9d8effc8-766d-4e1d-b902-18f00c0dc3e8" providerId="ADAL" clId="{6401778E-ABA3-4C36-B165-D0D5A366F5C4}" dt="2024-11-30T10:06:09.066" v="812" actId="1076"/>
          <ac:picMkLst>
            <pc:docMk/>
            <pc:sldMk cId="3581473732" sldId="265"/>
            <ac:picMk id="2" creationId="{3EAA35C2-EDA9-769A-B53D-4B4CEEF714A0}"/>
          </ac:picMkLst>
        </pc:picChg>
      </pc:sldChg>
      <pc:sldChg chg="modSp add mod ord">
        <pc:chgData name="Trần Thị Bích" userId="9d8effc8-766d-4e1d-b902-18f00c0dc3e8" providerId="ADAL" clId="{6401778E-ABA3-4C36-B165-D0D5A366F5C4}" dt="2024-11-30T10:17:29.129" v="946" actId="20577"/>
        <pc:sldMkLst>
          <pc:docMk/>
          <pc:sldMk cId="3781898395" sldId="266"/>
        </pc:sldMkLst>
        <pc:spChg chg="mod">
          <ac:chgData name="Trần Thị Bích" userId="9d8effc8-766d-4e1d-b902-18f00c0dc3e8" providerId="ADAL" clId="{6401778E-ABA3-4C36-B165-D0D5A366F5C4}" dt="2024-11-30T10:06:36.098" v="816" actId="20577"/>
          <ac:spMkLst>
            <pc:docMk/>
            <pc:sldMk cId="3781898395" sldId="266"/>
            <ac:spMk id="9" creationId="{3CED42DC-7C0E-BA95-00DD-B41C15A7B719}"/>
          </ac:spMkLst>
        </pc:spChg>
        <pc:spChg chg="mod">
          <ac:chgData name="Trần Thị Bích" userId="9d8effc8-766d-4e1d-b902-18f00c0dc3e8" providerId="ADAL" clId="{6401778E-ABA3-4C36-B165-D0D5A366F5C4}" dt="2024-11-30T10:17:29.129" v="946" actId="20577"/>
          <ac:spMkLst>
            <pc:docMk/>
            <pc:sldMk cId="3781898395" sldId="266"/>
            <ac:spMk id="10" creationId="{8426272F-64E9-35E6-61CB-304B5A75BC6E}"/>
          </ac:spMkLst>
        </pc:spChg>
      </pc:sldChg>
      <pc:sldChg chg="addSp modSp new mod modAnim">
        <pc:chgData name="Trần Thị Bích" userId="9d8effc8-766d-4e1d-b902-18f00c0dc3e8" providerId="ADAL" clId="{6401778E-ABA3-4C36-B165-D0D5A366F5C4}" dt="2024-11-30T10:11:13.712" v="895" actId="20577"/>
        <pc:sldMkLst>
          <pc:docMk/>
          <pc:sldMk cId="423914415" sldId="267"/>
        </pc:sldMkLst>
        <pc:spChg chg="mod">
          <ac:chgData name="Trần Thị Bích" userId="9d8effc8-766d-4e1d-b902-18f00c0dc3e8" providerId="ADAL" clId="{6401778E-ABA3-4C36-B165-D0D5A366F5C4}" dt="2024-11-30T10:11:13.712" v="895" actId="20577"/>
          <ac:spMkLst>
            <pc:docMk/>
            <pc:sldMk cId="423914415" sldId="267"/>
            <ac:spMk id="4" creationId="{E2E22102-14F9-39D7-C924-007E8E68B554}"/>
          </ac:spMkLst>
        </pc:spChg>
        <pc:spChg chg="mod">
          <ac:chgData name="Trần Thị Bích" userId="9d8effc8-766d-4e1d-b902-18f00c0dc3e8" providerId="ADAL" clId="{6401778E-ABA3-4C36-B165-D0D5A366F5C4}" dt="2024-11-30T10:08:16.620" v="882"/>
          <ac:spMkLst>
            <pc:docMk/>
            <pc:sldMk cId="423914415" sldId="267"/>
            <ac:spMk id="8" creationId="{BC9F6C18-04C9-6545-0E8D-130C85400C7C}"/>
          </ac:spMkLst>
        </pc:spChg>
        <pc:grpChg chg="add mod">
          <ac:chgData name="Trần Thị Bích" userId="9d8effc8-766d-4e1d-b902-18f00c0dc3e8" providerId="ADAL" clId="{6401778E-ABA3-4C36-B165-D0D5A366F5C4}" dt="2024-11-30T10:08:25.682" v="884" actId="14100"/>
          <ac:grpSpMkLst>
            <pc:docMk/>
            <pc:sldMk cId="423914415" sldId="267"/>
            <ac:grpSpMk id="2" creationId="{453CA3C3-6FAF-8886-F2DC-A779D32F6C6D}"/>
          </ac:grpSpMkLst>
        </pc:grpChg>
        <pc:grpChg chg="mod">
          <ac:chgData name="Trần Thị Bích" userId="9d8effc8-766d-4e1d-b902-18f00c0dc3e8" providerId="ADAL" clId="{6401778E-ABA3-4C36-B165-D0D5A366F5C4}" dt="2024-11-30T10:08:16.620" v="882"/>
          <ac:grpSpMkLst>
            <pc:docMk/>
            <pc:sldMk cId="423914415" sldId="267"/>
            <ac:grpSpMk id="3" creationId="{B49376F5-F938-B4EF-3E6F-4EAC23C92C98}"/>
          </ac:grpSpMkLst>
        </pc:grpChg>
        <pc:grpChg chg="mod">
          <ac:chgData name="Trần Thị Bích" userId="9d8effc8-766d-4e1d-b902-18f00c0dc3e8" providerId="ADAL" clId="{6401778E-ABA3-4C36-B165-D0D5A366F5C4}" dt="2024-11-30T10:08:16.620" v="882"/>
          <ac:grpSpMkLst>
            <pc:docMk/>
            <pc:sldMk cId="423914415" sldId="267"/>
            <ac:grpSpMk id="5" creationId="{340E9F37-3122-5C54-0E43-B27367C4EAEF}"/>
          </ac:grpSpMkLst>
        </pc:grpChg>
        <pc:picChg chg="mod">
          <ac:chgData name="Trần Thị Bích" userId="9d8effc8-766d-4e1d-b902-18f00c0dc3e8" providerId="ADAL" clId="{6401778E-ABA3-4C36-B165-D0D5A366F5C4}" dt="2024-11-30T10:08:16.620" v="882"/>
          <ac:picMkLst>
            <pc:docMk/>
            <pc:sldMk cId="423914415" sldId="267"/>
            <ac:picMk id="6" creationId="{8C42175B-AA2A-5521-7722-CE979A4E1C42}"/>
          </ac:picMkLst>
        </pc:picChg>
        <pc:picChg chg="mod">
          <ac:chgData name="Trần Thị Bích" userId="9d8effc8-766d-4e1d-b902-18f00c0dc3e8" providerId="ADAL" clId="{6401778E-ABA3-4C36-B165-D0D5A366F5C4}" dt="2024-11-30T10:08:16.620" v="882"/>
          <ac:picMkLst>
            <pc:docMk/>
            <pc:sldMk cId="423914415" sldId="267"/>
            <ac:picMk id="7" creationId="{D35C23B1-8EA9-F74D-0BCE-D594D4BAF070}"/>
          </ac:picMkLst>
        </pc:picChg>
        <pc:picChg chg="mod">
          <ac:chgData name="Trần Thị Bích" userId="9d8effc8-766d-4e1d-b902-18f00c0dc3e8" providerId="ADAL" clId="{6401778E-ABA3-4C36-B165-D0D5A366F5C4}" dt="2024-11-30T10:08:16.620" v="882"/>
          <ac:picMkLst>
            <pc:docMk/>
            <pc:sldMk cId="423914415" sldId="267"/>
            <ac:picMk id="9" creationId="{2846560F-FC2E-E40B-2289-B0DAE257F1D8}"/>
          </ac:picMkLst>
        </pc:picChg>
      </pc:sldChg>
      <pc:sldChg chg="addSp modSp new mod modAnim">
        <pc:chgData name="Trần Thị Bích" userId="9d8effc8-766d-4e1d-b902-18f00c0dc3e8" providerId="ADAL" clId="{6401778E-ABA3-4C36-B165-D0D5A366F5C4}" dt="2024-11-30T10:18:16.118" v="953" actId="1076"/>
        <pc:sldMkLst>
          <pc:docMk/>
          <pc:sldMk cId="2505207395" sldId="268"/>
        </pc:sldMkLst>
        <pc:spChg chg="add mod">
          <ac:chgData name="Trần Thị Bích" userId="9d8effc8-766d-4e1d-b902-18f00c0dc3e8" providerId="ADAL" clId="{6401778E-ABA3-4C36-B165-D0D5A366F5C4}" dt="2024-11-30T10:18:16.118" v="953" actId="1076"/>
          <ac:spMkLst>
            <pc:docMk/>
            <pc:sldMk cId="2505207395" sldId="268"/>
            <ac:spMk id="2" creationId="{EEC5594D-11D1-7038-1C26-984A44ED03A5}"/>
          </ac:spMkLst>
        </pc:spChg>
        <pc:picChg chg="add mod">
          <ac:chgData name="Trần Thị Bích" userId="9d8effc8-766d-4e1d-b902-18f00c0dc3e8" providerId="ADAL" clId="{6401778E-ABA3-4C36-B165-D0D5A366F5C4}" dt="2024-11-30T10:13:29.939" v="918" actId="1076"/>
          <ac:picMkLst>
            <pc:docMk/>
            <pc:sldMk cId="2505207395" sldId="268"/>
            <ac:picMk id="4" creationId="{DB913094-5AFA-5B4E-5337-C6D580A660F0}"/>
          </ac:picMkLst>
        </pc:picChg>
      </pc:sldChg>
      <pc:sldChg chg="addSp delSp modSp add mod delAnim modAnim">
        <pc:chgData name="Trần Thị Bích" userId="9d8effc8-766d-4e1d-b902-18f00c0dc3e8" providerId="ADAL" clId="{6401778E-ABA3-4C36-B165-D0D5A366F5C4}" dt="2024-11-30T10:18:21.047" v="954" actId="403"/>
        <pc:sldMkLst>
          <pc:docMk/>
          <pc:sldMk cId="1153120901" sldId="269"/>
        </pc:sldMkLst>
        <pc:spChg chg="mod">
          <ac:chgData name="Trần Thị Bích" userId="9d8effc8-766d-4e1d-b902-18f00c0dc3e8" providerId="ADAL" clId="{6401778E-ABA3-4C36-B165-D0D5A366F5C4}" dt="2024-11-30T10:18:21.047" v="954" actId="403"/>
          <ac:spMkLst>
            <pc:docMk/>
            <pc:sldMk cId="1153120901" sldId="269"/>
            <ac:spMk id="2" creationId="{F063A267-68BC-6A07-7C37-89865A10536D}"/>
          </ac:spMkLst>
        </pc:spChg>
        <pc:picChg chg="del">
          <ac:chgData name="Trần Thị Bích" userId="9d8effc8-766d-4e1d-b902-18f00c0dc3e8" providerId="ADAL" clId="{6401778E-ABA3-4C36-B165-D0D5A366F5C4}" dt="2024-11-30T10:15:15.475" v="929" actId="478"/>
          <ac:picMkLst>
            <pc:docMk/>
            <pc:sldMk cId="1153120901" sldId="269"/>
            <ac:picMk id="4" creationId="{584BFBD4-6FF5-4930-EB0B-676E1FB936B2}"/>
          </ac:picMkLst>
        </pc:picChg>
        <pc:picChg chg="add mod">
          <ac:chgData name="Trần Thị Bích" userId="9d8effc8-766d-4e1d-b902-18f00c0dc3e8" providerId="ADAL" clId="{6401778E-ABA3-4C36-B165-D0D5A366F5C4}" dt="2024-11-30T10:17:40.242" v="948" actId="1076"/>
          <ac:picMkLst>
            <pc:docMk/>
            <pc:sldMk cId="1153120901" sldId="269"/>
            <ac:picMk id="5" creationId="{6F08297A-AF82-08E4-3B9E-944747BF19A3}"/>
          </ac:picMkLst>
        </pc:picChg>
      </pc:sldChg>
      <pc:sldChg chg="addSp delSp modSp new mod delAnim modAnim">
        <pc:chgData name="Trần Thị Bích" userId="9d8effc8-766d-4e1d-b902-18f00c0dc3e8" providerId="ADAL" clId="{6401778E-ABA3-4C36-B165-D0D5A366F5C4}" dt="2024-11-30T10:27:28.131" v="1006"/>
        <pc:sldMkLst>
          <pc:docMk/>
          <pc:sldMk cId="2765976153" sldId="270"/>
        </pc:sldMkLst>
        <pc:spChg chg="add mod ord">
          <ac:chgData name="Trần Thị Bích" userId="9d8effc8-766d-4e1d-b902-18f00c0dc3e8" providerId="ADAL" clId="{6401778E-ABA3-4C36-B165-D0D5A366F5C4}" dt="2024-11-30T10:27:16.125" v="1003" actId="164"/>
          <ac:spMkLst>
            <pc:docMk/>
            <pc:sldMk cId="2765976153" sldId="270"/>
            <ac:spMk id="3" creationId="{4C899F70-888D-26FF-B671-74B4BC87594D}"/>
          </ac:spMkLst>
        </pc:spChg>
        <pc:spChg chg="add mod">
          <ac:chgData name="Trần Thị Bích" userId="9d8effc8-766d-4e1d-b902-18f00c0dc3e8" providerId="ADAL" clId="{6401778E-ABA3-4C36-B165-D0D5A366F5C4}" dt="2024-11-30T10:27:16.125" v="1003" actId="164"/>
          <ac:spMkLst>
            <pc:docMk/>
            <pc:sldMk cId="2765976153" sldId="270"/>
            <ac:spMk id="4" creationId="{075A463D-DAC5-0D89-9C47-829DDBD36CEF}"/>
          </ac:spMkLst>
        </pc:spChg>
        <pc:grpChg chg="add mod">
          <ac:chgData name="Trần Thị Bích" userId="9d8effc8-766d-4e1d-b902-18f00c0dc3e8" providerId="ADAL" clId="{6401778E-ABA3-4C36-B165-D0D5A366F5C4}" dt="2024-11-30T10:27:16.125" v="1003" actId="164"/>
          <ac:grpSpMkLst>
            <pc:docMk/>
            <pc:sldMk cId="2765976153" sldId="270"/>
            <ac:grpSpMk id="5" creationId="{C80D422E-2C51-83B2-3BC6-060F4C1583FA}"/>
          </ac:grpSpMkLst>
        </pc:grpChg>
        <pc:picChg chg="add del mod">
          <ac:chgData name="Trần Thị Bích" userId="9d8effc8-766d-4e1d-b902-18f00c0dc3e8" providerId="ADAL" clId="{6401778E-ABA3-4C36-B165-D0D5A366F5C4}" dt="2024-11-30T10:27:22.665" v="1004" actId="21"/>
          <ac:picMkLst>
            <pc:docMk/>
            <pc:sldMk cId="2765976153" sldId="270"/>
            <ac:picMk id="2" creationId="{EEC0E2DB-7337-178C-2001-1109CCD8549C}"/>
          </ac:picMkLst>
        </pc:picChg>
        <pc:picChg chg="add mod">
          <ac:chgData name="Trần Thị Bích" userId="9d8effc8-766d-4e1d-b902-18f00c0dc3e8" providerId="ADAL" clId="{6401778E-ABA3-4C36-B165-D0D5A366F5C4}" dt="2024-11-30T10:27:23.295" v="1005"/>
          <ac:picMkLst>
            <pc:docMk/>
            <pc:sldMk cId="2765976153" sldId="270"/>
            <ac:picMk id="6" creationId="{EEC0E2DB-7337-178C-2001-1109CCD8549C}"/>
          </ac:picMkLst>
        </pc:picChg>
      </pc:sldChg>
      <pc:sldChg chg="addSp delSp modSp new mod delAnim modAnim">
        <pc:chgData name="Trần Thị Bích" userId="9d8effc8-766d-4e1d-b902-18f00c0dc3e8" providerId="ADAL" clId="{6401778E-ABA3-4C36-B165-D0D5A366F5C4}" dt="2024-11-30T10:25:44.122" v="991" actId="14100"/>
        <pc:sldMkLst>
          <pc:docMk/>
          <pc:sldMk cId="1884197954" sldId="271"/>
        </pc:sldMkLst>
        <pc:picChg chg="add del mod">
          <ac:chgData name="Trần Thị Bích" userId="9d8effc8-766d-4e1d-b902-18f00c0dc3e8" providerId="ADAL" clId="{6401778E-ABA3-4C36-B165-D0D5A366F5C4}" dt="2024-11-30T10:22:21.915" v="965" actId="478"/>
          <ac:picMkLst>
            <pc:docMk/>
            <pc:sldMk cId="1884197954" sldId="271"/>
            <ac:picMk id="3" creationId="{911FDB61-1491-06FC-45D1-6A5061C53A7F}"/>
          </ac:picMkLst>
        </pc:picChg>
        <pc:picChg chg="add del mod">
          <ac:chgData name="Trần Thị Bích" userId="9d8effc8-766d-4e1d-b902-18f00c0dc3e8" providerId="ADAL" clId="{6401778E-ABA3-4C36-B165-D0D5A366F5C4}" dt="2024-11-30T10:24:57.860" v="982" actId="478"/>
          <ac:picMkLst>
            <pc:docMk/>
            <pc:sldMk cId="1884197954" sldId="271"/>
            <ac:picMk id="5" creationId="{87631C5C-87A5-6EE9-A6B4-33189A87F2BA}"/>
          </ac:picMkLst>
        </pc:picChg>
        <pc:picChg chg="add mod">
          <ac:chgData name="Trần Thị Bích" userId="9d8effc8-766d-4e1d-b902-18f00c0dc3e8" providerId="ADAL" clId="{6401778E-ABA3-4C36-B165-D0D5A366F5C4}" dt="2024-11-30T10:25:31.216" v="988" actId="14100"/>
          <ac:picMkLst>
            <pc:docMk/>
            <pc:sldMk cId="1884197954" sldId="271"/>
            <ac:picMk id="6" creationId="{31D44F51-F5BF-88D6-D31B-34B82A017496}"/>
          </ac:picMkLst>
        </pc:picChg>
        <pc:picChg chg="add mod">
          <ac:chgData name="Trần Thị Bích" userId="9d8effc8-766d-4e1d-b902-18f00c0dc3e8" providerId="ADAL" clId="{6401778E-ABA3-4C36-B165-D0D5A366F5C4}" dt="2024-11-30T10:25:44.122" v="991" actId="14100"/>
          <ac:picMkLst>
            <pc:docMk/>
            <pc:sldMk cId="1884197954" sldId="271"/>
            <ac:picMk id="8" creationId="{ECF27934-B4F1-F732-03D7-4F874751216C}"/>
          </ac:picMkLst>
        </pc:picChg>
      </pc:sldChg>
      <pc:sldChg chg="addSp delSp modSp new mod modAnim">
        <pc:chgData name="Trần Thị Bích" userId="9d8effc8-766d-4e1d-b902-18f00c0dc3e8" providerId="ADAL" clId="{6401778E-ABA3-4C36-B165-D0D5A366F5C4}" dt="2024-11-30T10:32:40.025" v="1111"/>
        <pc:sldMkLst>
          <pc:docMk/>
          <pc:sldMk cId="823481788" sldId="272"/>
        </pc:sldMkLst>
        <pc:spChg chg="add mod">
          <ac:chgData name="Trần Thị Bích" userId="9d8effc8-766d-4e1d-b902-18f00c0dc3e8" providerId="ADAL" clId="{6401778E-ABA3-4C36-B165-D0D5A366F5C4}" dt="2024-11-30T10:29:05.702" v="1070" actId="164"/>
          <ac:spMkLst>
            <pc:docMk/>
            <pc:sldMk cId="823481788" sldId="272"/>
            <ac:spMk id="3" creationId="{959154DD-C21F-A9AC-17BA-813DF6794591}"/>
          </ac:spMkLst>
        </pc:spChg>
        <pc:spChg chg="add mod">
          <ac:chgData name="Trần Thị Bích" userId="9d8effc8-766d-4e1d-b902-18f00c0dc3e8" providerId="ADAL" clId="{6401778E-ABA3-4C36-B165-D0D5A366F5C4}" dt="2024-11-30T10:29:05.702" v="1070" actId="164"/>
          <ac:spMkLst>
            <pc:docMk/>
            <pc:sldMk cId="823481788" sldId="272"/>
            <ac:spMk id="4" creationId="{65E00204-D47F-A8BA-2F95-63C552EA2011}"/>
          </ac:spMkLst>
        </pc:spChg>
        <pc:spChg chg="mod">
          <ac:chgData name="Trần Thị Bích" userId="9d8effc8-766d-4e1d-b902-18f00c0dc3e8" providerId="ADAL" clId="{6401778E-ABA3-4C36-B165-D0D5A366F5C4}" dt="2024-11-30T10:31:19.319" v="1088" actId="1076"/>
          <ac:spMkLst>
            <pc:docMk/>
            <pc:sldMk cId="823481788" sldId="272"/>
            <ac:spMk id="9" creationId="{B0CE1C5C-CA6F-6B01-A3AA-8FF6FD73E3B8}"/>
          </ac:spMkLst>
        </pc:spChg>
        <pc:spChg chg="mod">
          <ac:chgData name="Trần Thị Bích" userId="9d8effc8-766d-4e1d-b902-18f00c0dc3e8" providerId="ADAL" clId="{6401778E-ABA3-4C36-B165-D0D5A366F5C4}" dt="2024-11-30T10:30:54.186" v="1082"/>
          <ac:spMkLst>
            <pc:docMk/>
            <pc:sldMk cId="823481788" sldId="272"/>
            <ac:spMk id="13" creationId="{2C028C02-EABC-D2F2-2A54-695637ED0F41}"/>
          </ac:spMkLst>
        </pc:spChg>
        <pc:spChg chg="add mod">
          <ac:chgData name="Trần Thị Bích" userId="9d8effc8-766d-4e1d-b902-18f00c0dc3e8" providerId="ADAL" clId="{6401778E-ABA3-4C36-B165-D0D5A366F5C4}" dt="2024-11-30T10:32:16.169" v="1106" actId="1076"/>
          <ac:spMkLst>
            <pc:docMk/>
            <pc:sldMk cId="823481788" sldId="272"/>
            <ac:spMk id="15" creationId="{DABCBF1F-5A50-224D-D2C1-F7593FF7B710}"/>
          </ac:spMkLst>
        </pc:spChg>
        <pc:grpChg chg="add del mod">
          <ac:chgData name="Trần Thị Bích" userId="9d8effc8-766d-4e1d-b902-18f00c0dc3e8" providerId="ADAL" clId="{6401778E-ABA3-4C36-B165-D0D5A366F5C4}" dt="2024-11-30T10:29:12.772" v="1072" actId="21"/>
          <ac:grpSpMkLst>
            <pc:docMk/>
            <pc:sldMk cId="823481788" sldId="272"/>
            <ac:grpSpMk id="5" creationId="{8031B6C6-69C1-AB39-7A57-733DE2447A35}"/>
          </ac:grpSpMkLst>
        </pc:grpChg>
        <pc:grpChg chg="add mod">
          <ac:chgData name="Trần Thị Bích" userId="9d8effc8-766d-4e1d-b902-18f00c0dc3e8" providerId="ADAL" clId="{6401778E-ABA3-4C36-B165-D0D5A366F5C4}" dt="2024-11-30T10:30:54.186" v="1082"/>
          <ac:grpSpMkLst>
            <pc:docMk/>
            <pc:sldMk cId="823481788" sldId="272"/>
            <ac:grpSpMk id="7" creationId="{8BFDC61E-B501-1E42-5386-B5F579D2A3F4}"/>
          </ac:grpSpMkLst>
        </pc:grpChg>
        <pc:grpChg chg="mod">
          <ac:chgData name="Trần Thị Bích" userId="9d8effc8-766d-4e1d-b902-18f00c0dc3e8" providerId="ADAL" clId="{6401778E-ABA3-4C36-B165-D0D5A366F5C4}" dt="2024-11-30T10:30:54.186" v="1082"/>
          <ac:grpSpMkLst>
            <pc:docMk/>
            <pc:sldMk cId="823481788" sldId="272"/>
            <ac:grpSpMk id="8" creationId="{2172E606-7AD6-BA68-4652-5DBB2FBA401C}"/>
          </ac:grpSpMkLst>
        </pc:grpChg>
        <pc:grpChg chg="mod">
          <ac:chgData name="Trần Thị Bích" userId="9d8effc8-766d-4e1d-b902-18f00c0dc3e8" providerId="ADAL" clId="{6401778E-ABA3-4C36-B165-D0D5A366F5C4}" dt="2024-11-30T10:30:54.186" v="1082"/>
          <ac:grpSpMkLst>
            <pc:docMk/>
            <pc:sldMk cId="823481788" sldId="272"/>
            <ac:grpSpMk id="10" creationId="{8FD534F9-E1E9-9667-89CA-9B8C34E9D8C9}"/>
          </ac:grpSpMkLst>
        </pc:grpChg>
        <pc:picChg chg="add del mod">
          <ac:chgData name="Trần Thị Bích" userId="9d8effc8-766d-4e1d-b902-18f00c0dc3e8" providerId="ADAL" clId="{6401778E-ABA3-4C36-B165-D0D5A366F5C4}" dt="2024-11-30T10:29:12.772" v="1072" actId="21"/>
          <ac:picMkLst>
            <pc:docMk/>
            <pc:sldMk cId="823481788" sldId="272"/>
            <ac:picMk id="2" creationId="{DE48A42F-7859-F063-8289-8EF1C88B3C5C}"/>
          </ac:picMkLst>
        </pc:picChg>
        <pc:picChg chg="add mod">
          <ac:chgData name="Trần Thị Bích" userId="9d8effc8-766d-4e1d-b902-18f00c0dc3e8" providerId="ADAL" clId="{6401778E-ABA3-4C36-B165-D0D5A366F5C4}" dt="2024-11-30T10:29:20.302" v="1074" actId="1076"/>
          <ac:picMkLst>
            <pc:docMk/>
            <pc:sldMk cId="823481788" sldId="272"/>
            <ac:picMk id="6" creationId="{8D198582-E3F1-C899-62BD-D1C93E4526B2}"/>
          </ac:picMkLst>
        </pc:picChg>
        <pc:picChg chg="mod">
          <ac:chgData name="Trần Thị Bích" userId="9d8effc8-766d-4e1d-b902-18f00c0dc3e8" providerId="ADAL" clId="{6401778E-ABA3-4C36-B165-D0D5A366F5C4}" dt="2024-11-30T10:30:54.186" v="1082"/>
          <ac:picMkLst>
            <pc:docMk/>
            <pc:sldMk cId="823481788" sldId="272"/>
            <ac:picMk id="11" creationId="{292DCC16-8025-FCDA-BE1F-8B33CDE3F166}"/>
          </ac:picMkLst>
        </pc:picChg>
        <pc:picChg chg="mod">
          <ac:chgData name="Trần Thị Bích" userId="9d8effc8-766d-4e1d-b902-18f00c0dc3e8" providerId="ADAL" clId="{6401778E-ABA3-4C36-B165-D0D5A366F5C4}" dt="2024-11-30T10:30:54.186" v="1082"/>
          <ac:picMkLst>
            <pc:docMk/>
            <pc:sldMk cId="823481788" sldId="272"/>
            <ac:picMk id="12" creationId="{F91D6392-B80F-F67A-9AFF-7D26522DF690}"/>
          </ac:picMkLst>
        </pc:picChg>
        <pc:picChg chg="mod">
          <ac:chgData name="Trần Thị Bích" userId="9d8effc8-766d-4e1d-b902-18f00c0dc3e8" providerId="ADAL" clId="{6401778E-ABA3-4C36-B165-D0D5A366F5C4}" dt="2024-11-30T10:30:54.186" v="1082"/>
          <ac:picMkLst>
            <pc:docMk/>
            <pc:sldMk cId="823481788" sldId="272"/>
            <ac:picMk id="14" creationId="{AA664D12-C4BE-82FA-116E-EB3199DBA293}"/>
          </ac:picMkLst>
        </pc:picChg>
      </pc:sldChg>
      <pc:sldChg chg="addSp modSp new mod modAnim modNotesTx">
        <pc:chgData name="Trần Thị Bích" userId="9d8effc8-766d-4e1d-b902-18f00c0dc3e8" providerId="ADAL" clId="{6401778E-ABA3-4C36-B165-D0D5A366F5C4}" dt="2024-11-30T10:37:52.114" v="1138"/>
        <pc:sldMkLst>
          <pc:docMk/>
          <pc:sldMk cId="111723947" sldId="273"/>
        </pc:sldMkLst>
        <pc:picChg chg="add mod">
          <ac:chgData name="Trần Thị Bích" userId="9d8effc8-766d-4e1d-b902-18f00c0dc3e8" providerId="ADAL" clId="{6401778E-ABA3-4C36-B165-D0D5A366F5C4}" dt="2024-11-30T10:37:38.535" v="1137" actId="1076"/>
          <ac:picMkLst>
            <pc:docMk/>
            <pc:sldMk cId="111723947" sldId="273"/>
            <ac:picMk id="2" creationId="{9A7EE0C0-DED4-A321-6AB3-69E00175C47F}"/>
          </ac:picMkLst>
        </pc:picChg>
      </pc:sldChg>
      <pc:sldChg chg="addSp modSp new mod modAnim">
        <pc:chgData name="Trần Thị Bích" userId="9d8effc8-766d-4e1d-b902-18f00c0dc3e8" providerId="ADAL" clId="{6401778E-ABA3-4C36-B165-D0D5A366F5C4}" dt="2024-11-30T10:37:04.554" v="1130" actId="20577"/>
        <pc:sldMkLst>
          <pc:docMk/>
          <pc:sldMk cId="2491016700" sldId="274"/>
        </pc:sldMkLst>
        <pc:spChg chg="mod">
          <ac:chgData name="Trần Thị Bích" userId="9d8effc8-766d-4e1d-b902-18f00c0dc3e8" providerId="ADAL" clId="{6401778E-ABA3-4C36-B165-D0D5A366F5C4}" dt="2024-11-30T10:36:13.615" v="1119" actId="255"/>
          <ac:spMkLst>
            <pc:docMk/>
            <pc:sldMk cId="2491016700" sldId="274"/>
            <ac:spMk id="4" creationId="{CEF9C813-78E4-2B33-F1A9-91578334949E}"/>
          </ac:spMkLst>
        </pc:spChg>
        <pc:spChg chg="mod">
          <ac:chgData name="Trần Thị Bích" userId="9d8effc8-766d-4e1d-b902-18f00c0dc3e8" providerId="ADAL" clId="{6401778E-ABA3-4C36-B165-D0D5A366F5C4}" dt="2024-11-30T10:35:40.834" v="1115"/>
          <ac:spMkLst>
            <pc:docMk/>
            <pc:sldMk cId="2491016700" sldId="274"/>
            <ac:spMk id="8" creationId="{31D6881E-B0F7-C357-3F11-D27D002E056B}"/>
          </ac:spMkLst>
        </pc:spChg>
        <pc:spChg chg="add mod">
          <ac:chgData name="Trần Thị Bích" userId="9d8effc8-766d-4e1d-b902-18f00c0dc3e8" providerId="ADAL" clId="{6401778E-ABA3-4C36-B165-D0D5A366F5C4}" dt="2024-11-30T10:37:04.554" v="1130" actId="20577"/>
          <ac:spMkLst>
            <pc:docMk/>
            <pc:sldMk cId="2491016700" sldId="274"/>
            <ac:spMk id="10" creationId="{F648F7FB-9CA6-A2FA-D298-7B5FFA2E091C}"/>
          </ac:spMkLst>
        </pc:spChg>
        <pc:grpChg chg="add mod">
          <ac:chgData name="Trần Thị Bích" userId="9d8effc8-766d-4e1d-b902-18f00c0dc3e8" providerId="ADAL" clId="{6401778E-ABA3-4C36-B165-D0D5A366F5C4}" dt="2024-11-30T10:35:40.834" v="1115"/>
          <ac:grpSpMkLst>
            <pc:docMk/>
            <pc:sldMk cId="2491016700" sldId="274"/>
            <ac:grpSpMk id="2" creationId="{F85D91A7-FD45-BEBE-5FA0-3C37F0FEA7D3}"/>
          </ac:grpSpMkLst>
        </pc:grpChg>
        <pc:grpChg chg="mod">
          <ac:chgData name="Trần Thị Bích" userId="9d8effc8-766d-4e1d-b902-18f00c0dc3e8" providerId="ADAL" clId="{6401778E-ABA3-4C36-B165-D0D5A366F5C4}" dt="2024-11-30T10:35:40.834" v="1115"/>
          <ac:grpSpMkLst>
            <pc:docMk/>
            <pc:sldMk cId="2491016700" sldId="274"/>
            <ac:grpSpMk id="3" creationId="{A2979DCA-2168-6F44-4974-BDCE1CF98C80}"/>
          </ac:grpSpMkLst>
        </pc:grpChg>
        <pc:grpChg chg="mod">
          <ac:chgData name="Trần Thị Bích" userId="9d8effc8-766d-4e1d-b902-18f00c0dc3e8" providerId="ADAL" clId="{6401778E-ABA3-4C36-B165-D0D5A366F5C4}" dt="2024-11-30T10:35:40.834" v="1115"/>
          <ac:grpSpMkLst>
            <pc:docMk/>
            <pc:sldMk cId="2491016700" sldId="274"/>
            <ac:grpSpMk id="5" creationId="{794F21E9-9240-9660-8028-254AEDAAA039}"/>
          </ac:grpSpMkLst>
        </pc:grpChg>
        <pc:picChg chg="mod">
          <ac:chgData name="Trần Thị Bích" userId="9d8effc8-766d-4e1d-b902-18f00c0dc3e8" providerId="ADAL" clId="{6401778E-ABA3-4C36-B165-D0D5A366F5C4}" dt="2024-11-30T10:35:40.834" v="1115"/>
          <ac:picMkLst>
            <pc:docMk/>
            <pc:sldMk cId="2491016700" sldId="274"/>
            <ac:picMk id="6" creationId="{A74E9C6C-1D9F-3BAE-0F88-DE909EE1A41D}"/>
          </ac:picMkLst>
        </pc:picChg>
        <pc:picChg chg="mod">
          <ac:chgData name="Trần Thị Bích" userId="9d8effc8-766d-4e1d-b902-18f00c0dc3e8" providerId="ADAL" clId="{6401778E-ABA3-4C36-B165-D0D5A366F5C4}" dt="2024-11-30T10:35:40.834" v="1115"/>
          <ac:picMkLst>
            <pc:docMk/>
            <pc:sldMk cId="2491016700" sldId="274"/>
            <ac:picMk id="7" creationId="{9972BDAC-221F-9399-88DE-616D97E63100}"/>
          </ac:picMkLst>
        </pc:picChg>
        <pc:picChg chg="mod">
          <ac:chgData name="Trần Thị Bích" userId="9d8effc8-766d-4e1d-b902-18f00c0dc3e8" providerId="ADAL" clId="{6401778E-ABA3-4C36-B165-D0D5A366F5C4}" dt="2024-11-30T10:35:40.834" v="1115"/>
          <ac:picMkLst>
            <pc:docMk/>
            <pc:sldMk cId="2491016700" sldId="274"/>
            <ac:picMk id="9" creationId="{48634AA5-93F0-177A-9BE9-D9F27D8AB93D}"/>
          </ac:picMkLst>
        </pc:picChg>
        <pc:picChg chg="add mod">
          <ac:chgData name="Trần Thị Bích" userId="9d8effc8-766d-4e1d-b902-18f00c0dc3e8" providerId="ADAL" clId="{6401778E-ABA3-4C36-B165-D0D5A366F5C4}" dt="2024-11-30T10:36:41.326" v="1121"/>
          <ac:picMkLst>
            <pc:docMk/>
            <pc:sldMk cId="2491016700" sldId="274"/>
            <ac:picMk id="11" creationId="{1EF0BD57-F877-18EC-51DA-2787AD081029}"/>
          </ac:picMkLst>
        </pc:picChg>
      </pc:sldChg>
      <pc:sldChg chg="add">
        <pc:chgData name="Trần Thị Bích" userId="9d8effc8-766d-4e1d-b902-18f00c0dc3e8" providerId="ADAL" clId="{6401778E-ABA3-4C36-B165-D0D5A366F5C4}" dt="2024-11-30T10:42:06.191" v="1139"/>
        <pc:sldMkLst>
          <pc:docMk/>
          <pc:sldMk cId="0" sldId="296"/>
        </pc:sldMkLst>
      </pc:sldChg>
      <pc:sldChg chg="addSp delSp modSp add mod delAnim modAnim">
        <pc:chgData name="Trần Thị Bích" userId="9d8effc8-766d-4e1d-b902-18f00c0dc3e8" providerId="ADAL" clId="{6401778E-ABA3-4C36-B165-D0D5A366F5C4}" dt="2024-11-30T10:42:57.705" v="1148" actId="1076"/>
        <pc:sldMkLst>
          <pc:docMk/>
          <pc:sldMk cId="1123761262" sldId="297"/>
        </pc:sldMkLst>
        <pc:spChg chg="mod">
          <ac:chgData name="Trần Thị Bích" userId="9d8effc8-766d-4e1d-b902-18f00c0dc3e8" providerId="ADAL" clId="{6401778E-ABA3-4C36-B165-D0D5A366F5C4}" dt="2024-11-30T10:42:31.319" v="1142" actId="14100"/>
          <ac:spMkLst>
            <pc:docMk/>
            <pc:sldMk cId="1123761262" sldId="297"/>
            <ac:spMk id="22" creationId="{21F91643-B273-E606-3C35-E7E02B2A27D0}"/>
          </ac:spMkLst>
        </pc:spChg>
        <pc:picChg chg="add mod">
          <ac:chgData name="Trần Thị Bích" userId="9d8effc8-766d-4e1d-b902-18f00c0dc3e8" providerId="ADAL" clId="{6401778E-ABA3-4C36-B165-D0D5A366F5C4}" dt="2024-11-30T10:42:39.931" v="1144" actId="1076"/>
          <ac:picMkLst>
            <pc:docMk/>
            <pc:sldMk cId="1123761262" sldId="297"/>
            <ac:picMk id="2" creationId="{ED01E84B-0458-181C-9911-3C7F4A0FAA8C}"/>
          </ac:picMkLst>
        </pc:picChg>
        <pc:picChg chg="add mod">
          <ac:chgData name="Trần Thị Bích" userId="9d8effc8-766d-4e1d-b902-18f00c0dc3e8" providerId="ADAL" clId="{6401778E-ABA3-4C36-B165-D0D5A366F5C4}" dt="2024-11-30T10:42:57.705" v="1148" actId="1076"/>
          <ac:picMkLst>
            <pc:docMk/>
            <pc:sldMk cId="1123761262" sldId="297"/>
            <ac:picMk id="3" creationId="{5F2638FE-88BA-48C1-9B00-1FE0E6FE4713}"/>
          </ac:picMkLst>
        </pc:picChg>
        <pc:picChg chg="del">
          <ac:chgData name="Trần Thị Bích" userId="9d8effc8-766d-4e1d-b902-18f00c0dc3e8" providerId="ADAL" clId="{6401778E-ABA3-4C36-B165-D0D5A366F5C4}" dt="2024-11-30T10:42:28.052" v="1141" actId="478"/>
          <ac:picMkLst>
            <pc:docMk/>
            <pc:sldMk cId="1123761262" sldId="297"/>
            <ac:picMk id="23" creationId="{DB852C0B-2E5A-2999-E28E-A36EDA2A95C5}"/>
          </ac:picMkLst>
        </pc:picChg>
        <pc:picChg chg="del">
          <ac:chgData name="Trần Thị Bích" userId="9d8effc8-766d-4e1d-b902-18f00c0dc3e8" providerId="ADAL" clId="{6401778E-ABA3-4C36-B165-D0D5A366F5C4}" dt="2024-11-30T10:42:28.052" v="1141" actId="478"/>
          <ac:picMkLst>
            <pc:docMk/>
            <pc:sldMk cId="1123761262" sldId="297"/>
            <ac:picMk id="24" creationId="{D35FC00C-4CA7-C0AF-E0E0-2389CF8A2F5F}"/>
          </ac:picMkLst>
        </pc:picChg>
        <pc:picChg chg="del">
          <ac:chgData name="Trần Thị Bích" userId="9d8effc8-766d-4e1d-b902-18f00c0dc3e8" providerId="ADAL" clId="{6401778E-ABA3-4C36-B165-D0D5A366F5C4}" dt="2024-11-30T10:42:28.052" v="1141" actId="478"/>
          <ac:picMkLst>
            <pc:docMk/>
            <pc:sldMk cId="1123761262" sldId="297"/>
            <ac:picMk id="25" creationId="{35D1890D-FA09-97B7-7C05-4A8DE861E375}"/>
          </ac:picMkLst>
        </pc:picChg>
        <pc:picChg chg="del">
          <ac:chgData name="Trần Thị Bích" userId="9d8effc8-766d-4e1d-b902-18f00c0dc3e8" providerId="ADAL" clId="{6401778E-ABA3-4C36-B165-D0D5A366F5C4}" dt="2024-11-30T10:42:28.052" v="1141" actId="478"/>
          <ac:picMkLst>
            <pc:docMk/>
            <pc:sldMk cId="1123761262" sldId="297"/>
            <ac:picMk id="26" creationId="{56B185D2-FE29-397C-E9A8-EA3A2091D261}"/>
          </ac:picMkLst>
        </pc:picChg>
        <pc:picChg chg="del">
          <ac:chgData name="Trần Thị Bích" userId="9d8effc8-766d-4e1d-b902-18f00c0dc3e8" providerId="ADAL" clId="{6401778E-ABA3-4C36-B165-D0D5A366F5C4}" dt="2024-11-30T10:42:28.052" v="1141" actId="478"/>
          <ac:picMkLst>
            <pc:docMk/>
            <pc:sldMk cId="1123761262" sldId="297"/>
            <ac:picMk id="27" creationId="{875B82E4-A262-6090-B6C0-93800E5C5422}"/>
          </ac:picMkLst>
        </pc:picChg>
        <pc:picChg chg="del">
          <ac:chgData name="Trần Thị Bích" userId="9d8effc8-766d-4e1d-b902-18f00c0dc3e8" providerId="ADAL" clId="{6401778E-ABA3-4C36-B165-D0D5A366F5C4}" dt="2024-11-30T10:42:28.052" v="1141" actId="478"/>
          <ac:picMkLst>
            <pc:docMk/>
            <pc:sldMk cId="1123761262" sldId="297"/>
            <ac:picMk id="28" creationId="{E6635A9E-2051-DD5D-01CC-79AD085DBCDC}"/>
          </ac:picMkLst>
        </pc:picChg>
      </pc:sldChg>
      <pc:sldChg chg="addSp modSp new mod ord modAnim">
        <pc:chgData name="Trần Thị Bích" userId="9d8effc8-766d-4e1d-b902-18f00c0dc3e8" providerId="ADAL" clId="{6401778E-ABA3-4C36-B165-D0D5A366F5C4}" dt="2024-11-30T10:44:21.142" v="1241" actId="20577"/>
        <pc:sldMkLst>
          <pc:docMk/>
          <pc:sldMk cId="4260374958" sldId="298"/>
        </pc:sldMkLst>
        <pc:spChg chg="mod">
          <ac:chgData name="Trần Thị Bích" userId="9d8effc8-766d-4e1d-b902-18f00c0dc3e8" providerId="ADAL" clId="{6401778E-ABA3-4C36-B165-D0D5A366F5C4}" dt="2024-11-30T10:44:21.142" v="1241" actId="20577"/>
          <ac:spMkLst>
            <pc:docMk/>
            <pc:sldMk cId="4260374958" sldId="298"/>
            <ac:spMk id="5" creationId="{57B834EF-DFBD-EB1E-6FF4-E74DF09AE809}"/>
          </ac:spMkLst>
        </pc:spChg>
        <pc:grpChg chg="add mod">
          <ac:chgData name="Trần Thị Bích" userId="9d8effc8-766d-4e1d-b902-18f00c0dc3e8" providerId="ADAL" clId="{6401778E-ABA3-4C36-B165-D0D5A366F5C4}" dt="2024-11-30T10:43:40.133" v="1158" actId="1076"/>
          <ac:grpSpMkLst>
            <pc:docMk/>
            <pc:sldMk cId="4260374958" sldId="298"/>
            <ac:grpSpMk id="3" creationId="{BDADFAC7-33B2-D148-591F-D6222FE9790E}"/>
          </ac:grpSpMkLst>
        </pc:grpChg>
        <pc:picChg chg="add mod">
          <ac:chgData name="Trần Thị Bích" userId="9d8effc8-766d-4e1d-b902-18f00c0dc3e8" providerId="ADAL" clId="{6401778E-ABA3-4C36-B165-D0D5A366F5C4}" dt="2024-11-30T10:43:20.886" v="1154" actId="14100"/>
          <ac:picMkLst>
            <pc:docMk/>
            <pc:sldMk cId="4260374958" sldId="298"/>
            <ac:picMk id="2" creationId="{42CA6FED-2650-23BD-C47A-565CF26540FB}"/>
          </ac:picMkLst>
        </pc:picChg>
        <pc:picChg chg="mod">
          <ac:chgData name="Trần Thị Bích" userId="9d8effc8-766d-4e1d-b902-18f00c0dc3e8" providerId="ADAL" clId="{6401778E-ABA3-4C36-B165-D0D5A366F5C4}" dt="2024-11-30T10:43:29.517" v="1155"/>
          <ac:picMkLst>
            <pc:docMk/>
            <pc:sldMk cId="4260374958" sldId="298"/>
            <ac:picMk id="4" creationId="{54F23D5A-FCBF-8384-C130-03412BB0BDB8}"/>
          </ac:picMkLst>
        </pc:picChg>
        <pc:picChg chg="add mod">
          <ac:chgData name="Trần Thị Bích" userId="9d8effc8-766d-4e1d-b902-18f00c0dc3e8" providerId="ADAL" clId="{6401778E-ABA3-4C36-B165-D0D5A366F5C4}" dt="2024-11-30T10:43:34.405" v="1157" actId="1076"/>
          <ac:picMkLst>
            <pc:docMk/>
            <pc:sldMk cId="4260374958" sldId="298"/>
            <ac:picMk id="6" creationId="{72FA7502-ED6A-E562-5D96-67613625B59F}"/>
          </ac:picMkLst>
        </pc:picChg>
      </pc:sldChg>
      <pc:sldChg chg="addSp modSp new mod modAnim">
        <pc:chgData name="Trần Thị Bích" userId="9d8effc8-766d-4e1d-b902-18f00c0dc3e8" providerId="ADAL" clId="{6401778E-ABA3-4C36-B165-D0D5A366F5C4}" dt="2024-11-30T10:45:09.448" v="1246" actId="1076"/>
        <pc:sldMkLst>
          <pc:docMk/>
          <pc:sldMk cId="3095456184" sldId="299"/>
        </pc:sldMkLst>
        <pc:picChg chg="add mod">
          <ac:chgData name="Trần Thị Bích" userId="9d8effc8-766d-4e1d-b902-18f00c0dc3e8" providerId="ADAL" clId="{6401778E-ABA3-4C36-B165-D0D5A366F5C4}" dt="2024-11-30T10:45:09.448" v="1246" actId="1076"/>
          <ac:picMkLst>
            <pc:docMk/>
            <pc:sldMk cId="3095456184" sldId="299"/>
            <ac:picMk id="2" creationId="{F2D426B4-A78E-02F4-8E02-95AC925CED49}"/>
          </ac:picMkLst>
        </pc:picChg>
      </pc:sldChg>
      <pc:sldChg chg="addSp modSp new mod modAnim">
        <pc:chgData name="Trần Thị Bích" userId="9d8effc8-766d-4e1d-b902-18f00c0dc3e8" providerId="ADAL" clId="{6401778E-ABA3-4C36-B165-D0D5A366F5C4}" dt="2024-11-30T10:54:25.712" v="1315" actId="1076"/>
        <pc:sldMkLst>
          <pc:docMk/>
          <pc:sldMk cId="2109940012" sldId="300"/>
        </pc:sldMkLst>
        <pc:spChg chg="mod">
          <ac:chgData name="Trần Thị Bích" userId="9d8effc8-766d-4e1d-b902-18f00c0dc3e8" providerId="ADAL" clId="{6401778E-ABA3-4C36-B165-D0D5A366F5C4}" dt="2024-11-30T10:48:58.750" v="1249"/>
          <ac:spMkLst>
            <pc:docMk/>
            <pc:sldMk cId="2109940012" sldId="300"/>
            <ac:spMk id="3" creationId="{5AFBB91C-EF81-5E71-BB12-406C0FB6C8ED}"/>
          </ac:spMkLst>
        </pc:spChg>
        <pc:spChg chg="add mod">
          <ac:chgData name="Trần Thị Bích" userId="9d8effc8-766d-4e1d-b902-18f00c0dc3e8" providerId="ADAL" clId="{6401778E-ABA3-4C36-B165-D0D5A366F5C4}" dt="2024-11-30T10:54:25.712" v="1315" actId="1076"/>
          <ac:spMkLst>
            <pc:docMk/>
            <pc:sldMk cId="2109940012" sldId="300"/>
            <ac:spMk id="6" creationId="{BA6C02F9-44C8-F5F7-EF9A-87A0FEF45842}"/>
          </ac:spMkLst>
        </pc:spChg>
        <pc:spChg chg="mod">
          <ac:chgData name="Trần Thị Bích" userId="9d8effc8-766d-4e1d-b902-18f00c0dc3e8" providerId="ADAL" clId="{6401778E-ABA3-4C36-B165-D0D5A366F5C4}" dt="2024-11-30T10:52:57.132" v="1300" actId="1076"/>
          <ac:spMkLst>
            <pc:docMk/>
            <pc:sldMk cId="2109940012" sldId="300"/>
            <ac:spMk id="10" creationId="{C5A81BD2-0C1C-106B-D72E-55988BE6344A}"/>
          </ac:spMkLst>
        </pc:spChg>
        <pc:spChg chg="mod">
          <ac:chgData name="Trần Thị Bích" userId="9d8effc8-766d-4e1d-b902-18f00c0dc3e8" providerId="ADAL" clId="{6401778E-ABA3-4C36-B165-D0D5A366F5C4}" dt="2024-11-30T10:53:21.403" v="1302" actId="207"/>
          <ac:spMkLst>
            <pc:docMk/>
            <pc:sldMk cId="2109940012" sldId="300"/>
            <ac:spMk id="11" creationId="{FB4AE908-08D4-3E02-7F8C-8CC02B0F201B}"/>
          </ac:spMkLst>
        </pc:spChg>
        <pc:spChg chg="mod">
          <ac:chgData name="Trần Thị Bích" userId="9d8effc8-766d-4e1d-b902-18f00c0dc3e8" providerId="ADAL" clId="{6401778E-ABA3-4C36-B165-D0D5A366F5C4}" dt="2024-11-30T10:52:46.537" v="1297" actId="1076"/>
          <ac:spMkLst>
            <pc:docMk/>
            <pc:sldMk cId="2109940012" sldId="300"/>
            <ac:spMk id="15" creationId="{17456B58-6346-E157-B662-B3397D53D7C8}"/>
          </ac:spMkLst>
        </pc:spChg>
        <pc:spChg chg="mod">
          <ac:chgData name="Trần Thị Bích" userId="9d8effc8-766d-4e1d-b902-18f00c0dc3e8" providerId="ADAL" clId="{6401778E-ABA3-4C36-B165-D0D5A366F5C4}" dt="2024-11-30T10:53:25.412" v="1303" actId="207"/>
          <ac:spMkLst>
            <pc:docMk/>
            <pc:sldMk cId="2109940012" sldId="300"/>
            <ac:spMk id="16" creationId="{590B5D24-0477-8066-AA96-6E6BDE2B5D63}"/>
          </ac:spMkLst>
        </pc:spChg>
        <pc:spChg chg="mod">
          <ac:chgData name="Trần Thị Bích" userId="9d8effc8-766d-4e1d-b902-18f00c0dc3e8" providerId="ADAL" clId="{6401778E-ABA3-4C36-B165-D0D5A366F5C4}" dt="2024-11-30T10:52:54.880" v="1299" actId="1076"/>
          <ac:spMkLst>
            <pc:docMk/>
            <pc:sldMk cId="2109940012" sldId="300"/>
            <ac:spMk id="20" creationId="{EDB819A7-8EF1-2E24-BDF3-F286AA49265A}"/>
          </ac:spMkLst>
        </pc:spChg>
        <pc:spChg chg="mod">
          <ac:chgData name="Trần Thị Bích" userId="9d8effc8-766d-4e1d-b902-18f00c0dc3e8" providerId="ADAL" clId="{6401778E-ABA3-4C36-B165-D0D5A366F5C4}" dt="2024-11-30T10:53:32.375" v="1304" actId="207"/>
          <ac:spMkLst>
            <pc:docMk/>
            <pc:sldMk cId="2109940012" sldId="300"/>
            <ac:spMk id="21" creationId="{9717D182-DC67-2D28-1D0E-E0B982C13722}"/>
          </ac:spMkLst>
        </pc:spChg>
        <pc:spChg chg="mod">
          <ac:chgData name="Trần Thị Bích" userId="9d8effc8-766d-4e1d-b902-18f00c0dc3e8" providerId="ADAL" clId="{6401778E-ABA3-4C36-B165-D0D5A366F5C4}" dt="2024-11-30T10:52:50.794" v="1298" actId="1076"/>
          <ac:spMkLst>
            <pc:docMk/>
            <pc:sldMk cId="2109940012" sldId="300"/>
            <ac:spMk id="25" creationId="{828D39E8-67B7-0D7E-6DAC-C85A2CC83AFA}"/>
          </ac:spMkLst>
        </pc:spChg>
        <pc:spChg chg="mod">
          <ac:chgData name="Trần Thị Bích" userId="9d8effc8-766d-4e1d-b902-18f00c0dc3e8" providerId="ADAL" clId="{6401778E-ABA3-4C36-B165-D0D5A366F5C4}" dt="2024-11-30T10:53:41.136" v="1305" actId="207"/>
          <ac:spMkLst>
            <pc:docMk/>
            <pc:sldMk cId="2109940012" sldId="300"/>
            <ac:spMk id="26" creationId="{EC44C8BC-D983-455C-BE05-36D2350C1F36}"/>
          </ac:spMkLst>
        </pc:spChg>
        <pc:grpChg chg="add mod">
          <ac:chgData name="Trần Thị Bích" userId="9d8effc8-766d-4e1d-b902-18f00c0dc3e8" providerId="ADAL" clId="{6401778E-ABA3-4C36-B165-D0D5A366F5C4}" dt="2024-11-30T10:50:07.138" v="1272" actId="164"/>
          <ac:grpSpMkLst>
            <pc:docMk/>
            <pc:sldMk cId="2109940012" sldId="300"/>
            <ac:grpSpMk id="2" creationId="{A7E3C462-4D56-366A-2F05-F562AA6944B0}"/>
          </ac:grpSpMkLst>
        </pc:grpChg>
        <pc:grpChg chg="add mod">
          <ac:chgData name="Trần Thị Bích" userId="9d8effc8-766d-4e1d-b902-18f00c0dc3e8" providerId="ADAL" clId="{6401778E-ABA3-4C36-B165-D0D5A366F5C4}" dt="2024-11-30T10:50:07.138" v="1272" actId="164"/>
          <ac:grpSpMkLst>
            <pc:docMk/>
            <pc:sldMk cId="2109940012" sldId="300"/>
            <ac:grpSpMk id="7" creationId="{5FCAF688-74CD-3F2B-C35E-48B973ED9DB5}"/>
          </ac:grpSpMkLst>
        </pc:grpChg>
        <pc:grpChg chg="add mod">
          <ac:chgData name="Trần Thị Bích" userId="9d8effc8-766d-4e1d-b902-18f00c0dc3e8" providerId="ADAL" clId="{6401778E-ABA3-4C36-B165-D0D5A366F5C4}" dt="2024-11-30T10:51:30.274" v="1275"/>
          <ac:grpSpMkLst>
            <pc:docMk/>
            <pc:sldMk cId="2109940012" sldId="300"/>
            <ac:grpSpMk id="8" creationId="{898C0C8E-53E2-D329-43E9-02067CBD5FFE}"/>
          </ac:grpSpMkLst>
        </pc:grpChg>
        <pc:grpChg chg="mod">
          <ac:chgData name="Trần Thị Bích" userId="9d8effc8-766d-4e1d-b902-18f00c0dc3e8" providerId="ADAL" clId="{6401778E-ABA3-4C36-B165-D0D5A366F5C4}" dt="2024-11-30T10:51:30.274" v="1275"/>
          <ac:grpSpMkLst>
            <pc:docMk/>
            <pc:sldMk cId="2109940012" sldId="300"/>
            <ac:grpSpMk id="9" creationId="{299BE6E8-A221-0920-6B3B-9C4567D9752C}"/>
          </ac:grpSpMkLst>
        </pc:grpChg>
        <pc:grpChg chg="add mod">
          <ac:chgData name="Trần Thị Bích" userId="9d8effc8-766d-4e1d-b902-18f00c0dc3e8" providerId="ADAL" clId="{6401778E-ABA3-4C36-B165-D0D5A366F5C4}" dt="2024-11-30T10:51:30.274" v="1275"/>
          <ac:grpSpMkLst>
            <pc:docMk/>
            <pc:sldMk cId="2109940012" sldId="300"/>
            <ac:grpSpMk id="13" creationId="{B26191E1-E3B6-9621-B3FD-EB08DB07CD89}"/>
          </ac:grpSpMkLst>
        </pc:grpChg>
        <pc:grpChg chg="mod">
          <ac:chgData name="Trần Thị Bích" userId="9d8effc8-766d-4e1d-b902-18f00c0dc3e8" providerId="ADAL" clId="{6401778E-ABA3-4C36-B165-D0D5A366F5C4}" dt="2024-11-30T10:51:30.274" v="1275"/>
          <ac:grpSpMkLst>
            <pc:docMk/>
            <pc:sldMk cId="2109940012" sldId="300"/>
            <ac:grpSpMk id="14" creationId="{9E0EFE27-23DE-5405-8308-5916CC0E61BF}"/>
          </ac:grpSpMkLst>
        </pc:grpChg>
        <pc:grpChg chg="add mod">
          <ac:chgData name="Trần Thị Bích" userId="9d8effc8-766d-4e1d-b902-18f00c0dc3e8" providerId="ADAL" clId="{6401778E-ABA3-4C36-B165-D0D5A366F5C4}" dt="2024-11-30T10:51:30.274" v="1275"/>
          <ac:grpSpMkLst>
            <pc:docMk/>
            <pc:sldMk cId="2109940012" sldId="300"/>
            <ac:grpSpMk id="18" creationId="{97C96F92-7C50-4834-2E4C-A24A31248BFA}"/>
          </ac:grpSpMkLst>
        </pc:grpChg>
        <pc:grpChg chg="mod">
          <ac:chgData name="Trần Thị Bích" userId="9d8effc8-766d-4e1d-b902-18f00c0dc3e8" providerId="ADAL" clId="{6401778E-ABA3-4C36-B165-D0D5A366F5C4}" dt="2024-11-30T10:51:30.274" v="1275"/>
          <ac:grpSpMkLst>
            <pc:docMk/>
            <pc:sldMk cId="2109940012" sldId="300"/>
            <ac:grpSpMk id="19" creationId="{BB5BA39A-7D68-ABEB-04F7-FEFF69520AC1}"/>
          </ac:grpSpMkLst>
        </pc:grpChg>
        <pc:grpChg chg="add mod">
          <ac:chgData name="Trần Thị Bích" userId="9d8effc8-766d-4e1d-b902-18f00c0dc3e8" providerId="ADAL" clId="{6401778E-ABA3-4C36-B165-D0D5A366F5C4}" dt="2024-11-30T10:51:30.274" v="1275"/>
          <ac:grpSpMkLst>
            <pc:docMk/>
            <pc:sldMk cId="2109940012" sldId="300"/>
            <ac:grpSpMk id="23" creationId="{335C9853-49D3-E966-90DB-3084C99D9E8D}"/>
          </ac:grpSpMkLst>
        </pc:grpChg>
        <pc:grpChg chg="mod">
          <ac:chgData name="Trần Thị Bích" userId="9d8effc8-766d-4e1d-b902-18f00c0dc3e8" providerId="ADAL" clId="{6401778E-ABA3-4C36-B165-D0D5A366F5C4}" dt="2024-11-30T10:51:30.274" v="1275"/>
          <ac:grpSpMkLst>
            <pc:docMk/>
            <pc:sldMk cId="2109940012" sldId="300"/>
            <ac:grpSpMk id="24" creationId="{BA352E08-58F3-4310-0F5C-4957D5335766}"/>
          </ac:grpSpMkLst>
        </pc:grpChg>
        <pc:picChg chg="mod">
          <ac:chgData name="Trần Thị Bích" userId="9d8effc8-766d-4e1d-b902-18f00c0dc3e8" providerId="ADAL" clId="{6401778E-ABA3-4C36-B165-D0D5A366F5C4}" dt="2024-11-30T10:48:58.750" v="1249"/>
          <ac:picMkLst>
            <pc:docMk/>
            <pc:sldMk cId="2109940012" sldId="300"/>
            <ac:picMk id="4" creationId="{7E1C70C4-3D01-6C2C-548B-0A2E647A97C5}"/>
          </ac:picMkLst>
        </pc:picChg>
        <pc:picChg chg="mod">
          <ac:chgData name="Trần Thị Bích" userId="9d8effc8-766d-4e1d-b902-18f00c0dc3e8" providerId="ADAL" clId="{6401778E-ABA3-4C36-B165-D0D5A366F5C4}" dt="2024-11-30T10:48:58.750" v="1249"/>
          <ac:picMkLst>
            <pc:docMk/>
            <pc:sldMk cId="2109940012" sldId="300"/>
            <ac:picMk id="5" creationId="{C301924E-DD4E-949C-30CD-DD3AECBD8847}"/>
          </ac:picMkLst>
        </pc:picChg>
        <pc:picChg chg="mod">
          <ac:chgData name="Trần Thị Bích" userId="9d8effc8-766d-4e1d-b902-18f00c0dc3e8" providerId="ADAL" clId="{6401778E-ABA3-4C36-B165-D0D5A366F5C4}" dt="2024-11-30T10:51:30.274" v="1275"/>
          <ac:picMkLst>
            <pc:docMk/>
            <pc:sldMk cId="2109940012" sldId="300"/>
            <ac:picMk id="12" creationId="{427F7E28-AE78-7FAE-2F74-7A57E525D32D}"/>
          </ac:picMkLst>
        </pc:picChg>
        <pc:picChg chg="mod">
          <ac:chgData name="Trần Thị Bích" userId="9d8effc8-766d-4e1d-b902-18f00c0dc3e8" providerId="ADAL" clId="{6401778E-ABA3-4C36-B165-D0D5A366F5C4}" dt="2024-11-30T10:51:30.274" v="1275"/>
          <ac:picMkLst>
            <pc:docMk/>
            <pc:sldMk cId="2109940012" sldId="300"/>
            <ac:picMk id="17" creationId="{9985BCAB-0885-7F48-FE85-66F32EA64425}"/>
          </ac:picMkLst>
        </pc:picChg>
        <pc:picChg chg="mod">
          <ac:chgData name="Trần Thị Bích" userId="9d8effc8-766d-4e1d-b902-18f00c0dc3e8" providerId="ADAL" clId="{6401778E-ABA3-4C36-B165-D0D5A366F5C4}" dt="2024-11-30T10:51:30.274" v="1275"/>
          <ac:picMkLst>
            <pc:docMk/>
            <pc:sldMk cId="2109940012" sldId="300"/>
            <ac:picMk id="22" creationId="{15AFE922-33C2-6922-5021-0CC18F200E27}"/>
          </ac:picMkLst>
        </pc:picChg>
        <pc:picChg chg="mod">
          <ac:chgData name="Trần Thị Bích" userId="9d8effc8-766d-4e1d-b902-18f00c0dc3e8" providerId="ADAL" clId="{6401778E-ABA3-4C36-B165-D0D5A366F5C4}" dt="2024-11-30T10:51:30.274" v="1275"/>
          <ac:picMkLst>
            <pc:docMk/>
            <pc:sldMk cId="2109940012" sldId="300"/>
            <ac:picMk id="27" creationId="{FBF8FA3B-147A-206F-9E4B-61B96DB0577F}"/>
          </ac:picMkLst>
        </pc:picChg>
      </pc:sldChg>
      <pc:sldChg chg="modSp add mod modAnim">
        <pc:chgData name="Trần Thị Bích" userId="9d8effc8-766d-4e1d-b902-18f00c0dc3e8" providerId="ADAL" clId="{6401778E-ABA3-4C36-B165-D0D5A366F5C4}" dt="2024-11-30T10:57:58.104" v="1519" actId="20577"/>
        <pc:sldMkLst>
          <pc:docMk/>
          <pc:sldMk cId="10902529" sldId="301"/>
        </pc:sldMkLst>
        <pc:spChg chg="mod">
          <ac:chgData name="Trần Thị Bích" userId="9d8effc8-766d-4e1d-b902-18f00c0dc3e8" providerId="ADAL" clId="{6401778E-ABA3-4C36-B165-D0D5A366F5C4}" dt="2024-11-30T10:55:09.377" v="1330" actId="122"/>
          <ac:spMkLst>
            <pc:docMk/>
            <pc:sldMk cId="10902529" sldId="301"/>
            <ac:spMk id="6" creationId="{1A98710A-B31F-4F2F-2FC7-70430EE2355A}"/>
          </ac:spMkLst>
        </pc:spChg>
        <pc:spChg chg="mod">
          <ac:chgData name="Trần Thị Bích" userId="9d8effc8-766d-4e1d-b902-18f00c0dc3e8" providerId="ADAL" clId="{6401778E-ABA3-4C36-B165-D0D5A366F5C4}" dt="2024-11-30T10:56:46.408" v="1401" actId="1076"/>
          <ac:spMkLst>
            <pc:docMk/>
            <pc:sldMk cId="10902529" sldId="301"/>
            <ac:spMk id="10" creationId="{A966A9A3-0F46-EB7E-53C1-D07AF4417CEA}"/>
          </ac:spMkLst>
        </pc:spChg>
        <pc:spChg chg="mod">
          <ac:chgData name="Trần Thị Bích" userId="9d8effc8-766d-4e1d-b902-18f00c0dc3e8" providerId="ADAL" clId="{6401778E-ABA3-4C36-B165-D0D5A366F5C4}" dt="2024-11-30T10:56:20.023" v="1335" actId="404"/>
          <ac:spMkLst>
            <pc:docMk/>
            <pc:sldMk cId="10902529" sldId="301"/>
            <ac:spMk id="11" creationId="{58E84352-BB83-6B24-0295-07F8000BF207}"/>
          </ac:spMkLst>
        </pc:spChg>
        <pc:spChg chg="mod">
          <ac:chgData name="Trần Thị Bích" userId="9d8effc8-766d-4e1d-b902-18f00c0dc3e8" providerId="ADAL" clId="{6401778E-ABA3-4C36-B165-D0D5A366F5C4}" dt="2024-11-30T10:57:14.910" v="1443" actId="20577"/>
          <ac:spMkLst>
            <pc:docMk/>
            <pc:sldMk cId="10902529" sldId="301"/>
            <ac:spMk id="15" creationId="{B3C268A4-C634-191F-843D-50A6ED5B9B33}"/>
          </ac:spMkLst>
        </pc:spChg>
        <pc:spChg chg="mod">
          <ac:chgData name="Trần Thị Bích" userId="9d8effc8-766d-4e1d-b902-18f00c0dc3e8" providerId="ADAL" clId="{6401778E-ABA3-4C36-B165-D0D5A366F5C4}" dt="2024-11-30T10:56:20.023" v="1335" actId="404"/>
          <ac:spMkLst>
            <pc:docMk/>
            <pc:sldMk cId="10902529" sldId="301"/>
            <ac:spMk id="16" creationId="{9A983A99-C322-B335-4645-741B07DC9C11}"/>
          </ac:spMkLst>
        </pc:spChg>
        <pc:spChg chg="mod">
          <ac:chgData name="Trần Thị Bích" userId="9d8effc8-766d-4e1d-b902-18f00c0dc3e8" providerId="ADAL" clId="{6401778E-ABA3-4C36-B165-D0D5A366F5C4}" dt="2024-11-30T10:57:34.401" v="1481" actId="1076"/>
          <ac:spMkLst>
            <pc:docMk/>
            <pc:sldMk cId="10902529" sldId="301"/>
            <ac:spMk id="20" creationId="{52D7F6B2-C497-833D-498A-99EF62204223}"/>
          </ac:spMkLst>
        </pc:spChg>
        <pc:spChg chg="mod">
          <ac:chgData name="Trần Thị Bích" userId="9d8effc8-766d-4e1d-b902-18f00c0dc3e8" providerId="ADAL" clId="{6401778E-ABA3-4C36-B165-D0D5A366F5C4}" dt="2024-11-30T10:56:58.510" v="1403" actId="404"/>
          <ac:spMkLst>
            <pc:docMk/>
            <pc:sldMk cId="10902529" sldId="301"/>
            <ac:spMk id="21" creationId="{CDA7DE6A-A3BD-3647-A1DA-4F1445EAAB28}"/>
          </ac:spMkLst>
        </pc:spChg>
        <pc:spChg chg="mod">
          <ac:chgData name="Trần Thị Bích" userId="9d8effc8-766d-4e1d-b902-18f00c0dc3e8" providerId="ADAL" clId="{6401778E-ABA3-4C36-B165-D0D5A366F5C4}" dt="2024-11-30T10:57:58.104" v="1519" actId="20577"/>
          <ac:spMkLst>
            <pc:docMk/>
            <pc:sldMk cId="10902529" sldId="301"/>
            <ac:spMk id="25" creationId="{47B8F47A-8C56-6FB4-1DDC-244F39E80CEE}"/>
          </ac:spMkLst>
        </pc:spChg>
        <pc:spChg chg="mod">
          <ac:chgData name="Trần Thị Bích" userId="9d8effc8-766d-4e1d-b902-18f00c0dc3e8" providerId="ADAL" clId="{6401778E-ABA3-4C36-B165-D0D5A366F5C4}" dt="2024-11-30T10:56:58.510" v="1403" actId="404"/>
          <ac:spMkLst>
            <pc:docMk/>
            <pc:sldMk cId="10902529" sldId="301"/>
            <ac:spMk id="26" creationId="{F26AD769-C198-7692-FCF8-E15008B04B9B}"/>
          </ac:spMkLst>
        </pc:spChg>
        <pc:grpChg chg="mod">
          <ac:chgData name="Trần Thị Bích" userId="9d8effc8-766d-4e1d-b902-18f00c0dc3e8" providerId="ADAL" clId="{6401778E-ABA3-4C36-B165-D0D5A366F5C4}" dt="2024-11-30T10:54:53.061" v="1325" actId="14100"/>
          <ac:grpSpMkLst>
            <pc:docMk/>
            <pc:sldMk cId="10902529" sldId="301"/>
            <ac:grpSpMk id="7" creationId="{90E1BD2B-9E98-96A9-AC40-2E08FD213FD4}"/>
          </ac:grpSpMkLst>
        </pc:grpChg>
      </pc:sldChg>
      <pc:sldChg chg="modSp add mod modAnim">
        <pc:chgData name="Trần Thị Bích" userId="9d8effc8-766d-4e1d-b902-18f00c0dc3e8" providerId="ADAL" clId="{6401778E-ABA3-4C36-B165-D0D5A366F5C4}" dt="2024-11-30T11:00:24.491" v="1584"/>
        <pc:sldMkLst>
          <pc:docMk/>
          <pc:sldMk cId="351447279" sldId="302"/>
        </pc:sldMkLst>
        <pc:spChg chg="mod">
          <ac:chgData name="Trần Thị Bích" userId="9d8effc8-766d-4e1d-b902-18f00c0dc3e8" providerId="ADAL" clId="{6401778E-ABA3-4C36-B165-D0D5A366F5C4}" dt="2024-11-30T10:58:59.731" v="1525" actId="113"/>
          <ac:spMkLst>
            <pc:docMk/>
            <pc:sldMk cId="351447279" sldId="302"/>
            <ac:spMk id="6" creationId="{970C7A14-4596-DF60-ADF9-A33879607B62}"/>
          </ac:spMkLst>
        </pc:spChg>
        <pc:spChg chg="mod">
          <ac:chgData name="Trần Thị Bích" userId="9d8effc8-766d-4e1d-b902-18f00c0dc3e8" providerId="ADAL" clId="{6401778E-ABA3-4C36-B165-D0D5A366F5C4}" dt="2024-11-30T10:59:36.366" v="1540" actId="1076"/>
          <ac:spMkLst>
            <pc:docMk/>
            <pc:sldMk cId="351447279" sldId="302"/>
            <ac:spMk id="10" creationId="{8ABA709F-DBDF-9190-F7C5-781652D6090B}"/>
          </ac:spMkLst>
        </pc:spChg>
        <pc:spChg chg="mod">
          <ac:chgData name="Trần Thị Bích" userId="9d8effc8-766d-4e1d-b902-18f00c0dc3e8" providerId="ADAL" clId="{6401778E-ABA3-4C36-B165-D0D5A366F5C4}" dt="2024-11-30T11:00:07.353" v="1582" actId="403"/>
          <ac:spMkLst>
            <pc:docMk/>
            <pc:sldMk cId="351447279" sldId="302"/>
            <ac:spMk id="15" creationId="{02DE1122-BFC0-4C9B-A360-81A8DBE51656}"/>
          </ac:spMkLst>
        </pc:spChg>
        <pc:spChg chg="mod">
          <ac:chgData name="Trần Thị Bích" userId="9d8effc8-766d-4e1d-b902-18f00c0dc3e8" providerId="ADAL" clId="{6401778E-ABA3-4C36-B165-D0D5A366F5C4}" dt="2024-11-30T11:00:07.353" v="1582" actId="403"/>
          <ac:spMkLst>
            <pc:docMk/>
            <pc:sldMk cId="351447279" sldId="302"/>
            <ac:spMk id="16" creationId="{4335A5E5-5878-9897-7970-EE852709A7BB}"/>
          </ac:spMkLst>
        </pc:spChg>
        <pc:spChg chg="mod">
          <ac:chgData name="Trần Thị Bích" userId="9d8effc8-766d-4e1d-b902-18f00c0dc3e8" providerId="ADAL" clId="{6401778E-ABA3-4C36-B165-D0D5A366F5C4}" dt="2024-11-30T11:00:07.353" v="1582" actId="403"/>
          <ac:spMkLst>
            <pc:docMk/>
            <pc:sldMk cId="351447279" sldId="302"/>
            <ac:spMk id="20" creationId="{2487FFD9-9474-E8FC-1769-61475B88A5D8}"/>
          </ac:spMkLst>
        </pc:spChg>
        <pc:spChg chg="mod">
          <ac:chgData name="Trần Thị Bích" userId="9d8effc8-766d-4e1d-b902-18f00c0dc3e8" providerId="ADAL" clId="{6401778E-ABA3-4C36-B165-D0D5A366F5C4}" dt="2024-11-30T11:00:07.353" v="1582" actId="403"/>
          <ac:spMkLst>
            <pc:docMk/>
            <pc:sldMk cId="351447279" sldId="302"/>
            <ac:spMk id="21" creationId="{1FD4D500-0347-9581-38A2-956C4B3CBFAF}"/>
          </ac:spMkLst>
        </pc:spChg>
        <pc:spChg chg="mod">
          <ac:chgData name="Trần Thị Bích" userId="9d8effc8-766d-4e1d-b902-18f00c0dc3e8" providerId="ADAL" clId="{6401778E-ABA3-4C36-B165-D0D5A366F5C4}" dt="2024-11-30T11:00:07.353" v="1582" actId="403"/>
          <ac:spMkLst>
            <pc:docMk/>
            <pc:sldMk cId="351447279" sldId="302"/>
            <ac:spMk id="25" creationId="{6090859A-DADA-CCED-E54C-6BD30F54DE56}"/>
          </ac:spMkLst>
        </pc:spChg>
        <pc:spChg chg="mod">
          <ac:chgData name="Trần Thị Bích" userId="9d8effc8-766d-4e1d-b902-18f00c0dc3e8" providerId="ADAL" clId="{6401778E-ABA3-4C36-B165-D0D5A366F5C4}" dt="2024-11-30T11:00:07.353" v="1582" actId="403"/>
          <ac:spMkLst>
            <pc:docMk/>
            <pc:sldMk cId="351447279" sldId="302"/>
            <ac:spMk id="26" creationId="{3A8AA3CF-3A19-1323-9930-F5069B53F472}"/>
          </ac:spMkLst>
        </pc:spChg>
      </pc:sldChg>
      <pc:sldChg chg="modSp add mod">
        <pc:chgData name="Trần Thị Bích" userId="9d8effc8-766d-4e1d-b902-18f00c0dc3e8" providerId="ADAL" clId="{6401778E-ABA3-4C36-B165-D0D5A366F5C4}" dt="2024-11-30T11:04:50.590" v="1890" actId="20577"/>
        <pc:sldMkLst>
          <pc:docMk/>
          <pc:sldMk cId="4164062648" sldId="303"/>
        </pc:sldMkLst>
        <pc:spChg chg="mod">
          <ac:chgData name="Trần Thị Bích" userId="9d8effc8-766d-4e1d-b902-18f00c0dc3e8" providerId="ADAL" clId="{6401778E-ABA3-4C36-B165-D0D5A366F5C4}" dt="2024-11-30T11:02:47.007" v="1599" actId="20577"/>
          <ac:spMkLst>
            <pc:docMk/>
            <pc:sldMk cId="4164062648" sldId="303"/>
            <ac:spMk id="6" creationId="{7B0D1FC8-2A90-F656-44BB-A1AAA5B5372C}"/>
          </ac:spMkLst>
        </pc:spChg>
        <pc:spChg chg="mod">
          <ac:chgData name="Trần Thị Bích" userId="9d8effc8-766d-4e1d-b902-18f00c0dc3e8" providerId="ADAL" clId="{6401778E-ABA3-4C36-B165-D0D5A366F5C4}" dt="2024-11-30T11:03:39.482" v="1713" actId="1035"/>
          <ac:spMkLst>
            <pc:docMk/>
            <pc:sldMk cId="4164062648" sldId="303"/>
            <ac:spMk id="10" creationId="{13D6759B-C01E-9611-B6D5-49D9D9F31528}"/>
          </ac:spMkLst>
        </pc:spChg>
        <pc:spChg chg="mod">
          <ac:chgData name="Trần Thị Bích" userId="9d8effc8-766d-4e1d-b902-18f00c0dc3e8" providerId="ADAL" clId="{6401778E-ABA3-4C36-B165-D0D5A366F5C4}" dt="2024-11-30T11:03:58.434" v="1754" actId="1076"/>
          <ac:spMkLst>
            <pc:docMk/>
            <pc:sldMk cId="4164062648" sldId="303"/>
            <ac:spMk id="15" creationId="{5605603C-286C-F147-D4F0-3FD3B4D5D0A4}"/>
          </ac:spMkLst>
        </pc:spChg>
        <pc:spChg chg="mod">
          <ac:chgData name="Trần Thị Bích" userId="9d8effc8-766d-4e1d-b902-18f00c0dc3e8" providerId="ADAL" clId="{6401778E-ABA3-4C36-B165-D0D5A366F5C4}" dt="2024-11-30T11:04:16.915" v="1827" actId="1076"/>
          <ac:spMkLst>
            <pc:docMk/>
            <pc:sldMk cId="4164062648" sldId="303"/>
            <ac:spMk id="20" creationId="{6E523068-94A9-45D5-9EB2-54B8A4E74E1A}"/>
          </ac:spMkLst>
        </pc:spChg>
        <pc:spChg chg="mod">
          <ac:chgData name="Trần Thị Bích" userId="9d8effc8-766d-4e1d-b902-18f00c0dc3e8" providerId="ADAL" clId="{6401778E-ABA3-4C36-B165-D0D5A366F5C4}" dt="2024-11-30T11:04:50.590" v="1890" actId="20577"/>
          <ac:spMkLst>
            <pc:docMk/>
            <pc:sldMk cId="4164062648" sldId="303"/>
            <ac:spMk id="25" creationId="{8AC1D4F1-5432-5E06-7082-F603AA93EBBC}"/>
          </ac:spMkLst>
        </pc:spChg>
      </pc:sldChg>
      <pc:sldMasterChg chg="addSp modSp">
        <pc:chgData name="Trần Thị Bích" userId="9d8effc8-766d-4e1d-b902-18f00c0dc3e8" providerId="ADAL" clId="{6401778E-ABA3-4C36-B165-D0D5A366F5C4}" dt="2024-11-30T11:05:33.731" v="1891"/>
        <pc:sldMasterMkLst>
          <pc:docMk/>
          <pc:sldMasterMk cId="703508736" sldId="2147483648"/>
        </pc:sldMasterMkLst>
        <pc:spChg chg="add mod">
          <ac:chgData name="Trần Thị Bích" userId="9d8effc8-766d-4e1d-b902-18f00c0dc3e8" providerId="ADAL" clId="{6401778E-ABA3-4C36-B165-D0D5A366F5C4}" dt="2024-11-30T11:05:33.731" v="1891"/>
          <ac:spMkLst>
            <pc:docMk/>
            <pc:sldMasterMk cId="703508736" sldId="2147483648"/>
            <ac:spMk id="2" creationId="{B256EB9B-F112-29CB-ABF2-6B9C940B96CC}"/>
          </ac:spMkLst>
        </pc:spChg>
        <pc:picChg chg="add mod">
          <ac:chgData name="Trần Thị Bích" userId="9d8effc8-766d-4e1d-b902-18f00c0dc3e8" providerId="ADAL" clId="{6401778E-ABA3-4C36-B165-D0D5A366F5C4}" dt="2024-11-30T11:05:33.731" v="1891"/>
          <ac:picMkLst>
            <pc:docMk/>
            <pc:sldMasterMk cId="703508736" sldId="2147483648"/>
            <ac:picMk id="3" creationId="{45FCCB17-7243-B5BD-E75E-A6595D03D779}"/>
          </ac:picMkLst>
        </pc:picChg>
        <pc:picChg chg="add mod">
          <ac:chgData name="Trần Thị Bích" userId="9d8effc8-766d-4e1d-b902-18f00c0dc3e8" providerId="ADAL" clId="{6401778E-ABA3-4C36-B165-D0D5A366F5C4}" dt="2024-11-30T11:05:33.731" v="1891"/>
          <ac:picMkLst>
            <pc:docMk/>
            <pc:sldMasterMk cId="703508736" sldId="2147483648"/>
            <ac:picMk id="4" creationId="{4B9E97EC-8A37-E773-E409-F3BF3FA2399F}"/>
          </ac:picMkLst>
        </pc:picChg>
        <pc:picChg chg="add mod">
          <ac:chgData name="Trần Thị Bích" userId="9d8effc8-766d-4e1d-b902-18f00c0dc3e8" providerId="ADAL" clId="{6401778E-ABA3-4C36-B165-D0D5A366F5C4}" dt="2024-11-30T11:05:33.731" v="1891"/>
          <ac:picMkLst>
            <pc:docMk/>
            <pc:sldMasterMk cId="703508736" sldId="2147483648"/>
            <ac:picMk id="5" creationId="{6B8E3DF7-D356-1DA6-496D-D79A49D93BAA}"/>
          </ac:picMkLst>
        </pc:picChg>
        <pc:picChg chg="add mod">
          <ac:chgData name="Trần Thị Bích" userId="9d8effc8-766d-4e1d-b902-18f00c0dc3e8" providerId="ADAL" clId="{6401778E-ABA3-4C36-B165-D0D5A366F5C4}" dt="2024-11-30T11:05:33.731" v="1891"/>
          <ac:picMkLst>
            <pc:docMk/>
            <pc:sldMasterMk cId="703508736" sldId="2147483648"/>
            <ac:picMk id="6" creationId="{CE9F5B18-4ACD-49D7-0AC7-D0CF9150635D}"/>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44A5A-C1A5-4C69-B648-2FB1F5947FDE}"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5AD93-08F9-46E9-81B8-BC128E6B705B}" type="slidenum">
              <a:rPr lang="en-US" smtClean="0"/>
              <a:t>‹#›</a:t>
            </a:fld>
            <a:endParaRPr lang="en-US"/>
          </a:p>
        </p:txBody>
      </p:sp>
    </p:spTree>
    <p:extLst>
      <p:ext uri="{BB962C8B-B14F-4D97-AF65-F5344CB8AC3E}">
        <p14:creationId xmlns:p14="http://schemas.microsoft.com/office/powerpoint/2010/main" val="135304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5AD93-08F9-46E9-81B8-BC128E6B705B}" type="slidenum">
              <a:rPr lang="en-US" smtClean="0"/>
              <a:t>3</a:t>
            </a:fld>
            <a:endParaRPr lang="en-US"/>
          </a:p>
        </p:txBody>
      </p:sp>
    </p:spTree>
    <p:extLst>
      <p:ext uri="{BB962C8B-B14F-4D97-AF65-F5344CB8AC3E}">
        <p14:creationId xmlns:p14="http://schemas.microsoft.com/office/powerpoint/2010/main" val="273182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5AD93-08F9-46E9-81B8-BC128E6B705B}" type="slidenum">
              <a:rPr lang="en-US" smtClean="0"/>
              <a:t>4</a:t>
            </a:fld>
            <a:endParaRPr lang="en-US"/>
          </a:p>
        </p:txBody>
      </p:sp>
    </p:spTree>
    <p:extLst>
      <p:ext uri="{BB962C8B-B14F-4D97-AF65-F5344CB8AC3E}">
        <p14:creationId xmlns:p14="http://schemas.microsoft.com/office/powerpoint/2010/main" val="87321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CEE95-4659-81A8-505C-C9A327763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82F8E-DFB3-FA62-C2AC-3AD7C6A0E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360C0-EEDB-B272-9E74-D7EE474BB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1CE6BC-49C7-7044-0FBF-EA6620CB5DC7}"/>
              </a:ext>
            </a:extLst>
          </p:cNvPr>
          <p:cNvSpPr>
            <a:spLocks noGrp="1"/>
          </p:cNvSpPr>
          <p:nvPr>
            <p:ph type="sldNum" sz="quarter" idx="5"/>
          </p:nvPr>
        </p:nvSpPr>
        <p:spPr/>
        <p:txBody>
          <a:bodyPr/>
          <a:lstStyle/>
          <a:p>
            <a:fld id="{6F25AD93-08F9-46E9-81B8-BC128E6B705B}" type="slidenum">
              <a:rPr lang="en-US" smtClean="0"/>
              <a:t>5</a:t>
            </a:fld>
            <a:endParaRPr lang="en-US"/>
          </a:p>
        </p:txBody>
      </p:sp>
    </p:spTree>
    <p:extLst>
      <p:ext uri="{BB962C8B-B14F-4D97-AF65-F5344CB8AC3E}">
        <p14:creationId xmlns:p14="http://schemas.microsoft.com/office/powerpoint/2010/main" val="327739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2000-9ABA-DAB9-1B4C-ADC56A754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C4D13-14B9-5246-6E72-0E16193BC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14D70-69B2-2B92-2EC6-A8F79FA976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B281E-8313-9999-DD97-8443EB6F61A8}"/>
              </a:ext>
            </a:extLst>
          </p:cNvPr>
          <p:cNvSpPr>
            <a:spLocks noGrp="1"/>
          </p:cNvSpPr>
          <p:nvPr>
            <p:ph type="sldNum" sz="quarter" idx="5"/>
          </p:nvPr>
        </p:nvSpPr>
        <p:spPr/>
        <p:txBody>
          <a:bodyPr/>
          <a:lstStyle/>
          <a:p>
            <a:fld id="{6F25AD93-08F9-46E9-81B8-BC128E6B705B}" type="slidenum">
              <a:rPr lang="en-US" smtClean="0"/>
              <a:t>6</a:t>
            </a:fld>
            <a:endParaRPr lang="en-US"/>
          </a:p>
        </p:txBody>
      </p:sp>
    </p:spTree>
    <p:extLst>
      <p:ext uri="{BB962C8B-B14F-4D97-AF65-F5344CB8AC3E}">
        <p14:creationId xmlns:p14="http://schemas.microsoft.com/office/powerpoint/2010/main" val="270166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https://www.youtube.com/watch?v=_kKoEYbYMQI</a:t>
            </a:r>
            <a:endParaRPr lang="en-US" dirty="0"/>
          </a:p>
        </p:txBody>
      </p:sp>
      <p:sp>
        <p:nvSpPr>
          <p:cNvPr id="4" name="Slide Number Placeholder 3"/>
          <p:cNvSpPr>
            <a:spLocks noGrp="1"/>
          </p:cNvSpPr>
          <p:nvPr>
            <p:ph type="sldNum" sz="quarter" idx="10"/>
          </p:nvPr>
        </p:nvSpPr>
        <p:spPr/>
        <p:txBody>
          <a:bodyPr/>
          <a:lstStyle/>
          <a:p>
            <a:fld id="{6F25AD93-08F9-46E9-81B8-BC128E6B705B}" type="slidenum">
              <a:rPr lang="en-US" smtClean="0"/>
              <a:t>12</a:t>
            </a:fld>
            <a:endParaRPr lang="en-US"/>
          </a:p>
        </p:txBody>
      </p:sp>
    </p:spTree>
    <p:extLst>
      <p:ext uri="{BB962C8B-B14F-4D97-AF65-F5344CB8AC3E}">
        <p14:creationId xmlns:p14="http://schemas.microsoft.com/office/powerpoint/2010/main" val="211182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https://youtu.be/_kKoEYbYMQI?si=xxQg5b8i849BtbPk</a:t>
            </a:r>
          </a:p>
        </p:txBody>
      </p:sp>
      <p:sp>
        <p:nvSpPr>
          <p:cNvPr id="4" name="Slide Number Placeholder 3"/>
          <p:cNvSpPr>
            <a:spLocks noGrp="1"/>
          </p:cNvSpPr>
          <p:nvPr>
            <p:ph type="sldNum" sz="quarter" idx="5"/>
          </p:nvPr>
        </p:nvSpPr>
        <p:spPr/>
        <p:txBody>
          <a:bodyPr/>
          <a:lstStyle/>
          <a:p>
            <a:fld id="{6F25AD93-08F9-46E9-81B8-BC128E6B705B}" type="slidenum">
              <a:rPr lang="en-US" smtClean="0"/>
              <a:t>13</a:t>
            </a:fld>
            <a:endParaRPr lang="en-US"/>
          </a:p>
        </p:txBody>
      </p:sp>
    </p:spTree>
    <p:extLst>
      <p:ext uri="{BB962C8B-B14F-4D97-AF65-F5344CB8AC3E}">
        <p14:creationId xmlns:p14="http://schemas.microsoft.com/office/powerpoint/2010/main" val="390587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https://youtu.be/QA9tNvmcF9I?si=1UIGQexMlQAXWuqM</a:t>
            </a:r>
          </a:p>
        </p:txBody>
      </p:sp>
      <p:sp>
        <p:nvSpPr>
          <p:cNvPr id="4" name="Slide Number Placeholder 3"/>
          <p:cNvSpPr>
            <a:spLocks noGrp="1"/>
          </p:cNvSpPr>
          <p:nvPr>
            <p:ph type="sldNum" sz="quarter" idx="5"/>
          </p:nvPr>
        </p:nvSpPr>
        <p:spPr/>
        <p:txBody>
          <a:bodyPr/>
          <a:lstStyle/>
          <a:p>
            <a:fld id="{6F25AD93-08F9-46E9-81B8-BC128E6B705B}" type="slidenum">
              <a:rPr lang="en-US" smtClean="0"/>
              <a:t>21</a:t>
            </a:fld>
            <a:endParaRPr lang="en-US"/>
          </a:p>
        </p:txBody>
      </p:sp>
    </p:spTree>
    <p:extLst>
      <p:ext uri="{BB962C8B-B14F-4D97-AF65-F5344CB8AC3E}">
        <p14:creationId xmlns:p14="http://schemas.microsoft.com/office/powerpoint/2010/main" val="21501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https://www.youtube.com/watch?v=-s4nXaJLi7w</a:t>
            </a:r>
            <a:endParaRPr lang="en-US" dirty="0"/>
          </a:p>
        </p:txBody>
      </p:sp>
      <p:sp>
        <p:nvSpPr>
          <p:cNvPr id="4" name="Slide Number Placeholder 3"/>
          <p:cNvSpPr>
            <a:spLocks noGrp="1"/>
          </p:cNvSpPr>
          <p:nvPr>
            <p:ph type="sldNum" sz="quarter" idx="10"/>
          </p:nvPr>
        </p:nvSpPr>
        <p:spPr/>
        <p:txBody>
          <a:bodyPr/>
          <a:lstStyle/>
          <a:p>
            <a:fld id="{6F25AD93-08F9-46E9-81B8-BC128E6B705B}" type="slidenum">
              <a:rPr lang="en-US" smtClean="0"/>
              <a:t>23</a:t>
            </a:fld>
            <a:endParaRPr lang="en-US"/>
          </a:p>
        </p:txBody>
      </p:sp>
    </p:spTree>
    <p:extLst>
      <p:ext uri="{BB962C8B-B14F-4D97-AF65-F5344CB8AC3E}">
        <p14:creationId xmlns:p14="http://schemas.microsoft.com/office/powerpoint/2010/main" val="360198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4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17EB-A480-27C0-8DF5-65BD6DCD5D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EA724-822B-C114-1EE3-7C26BA7117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EA374-F6A2-019F-E078-72F2FA869340}"/>
              </a:ext>
            </a:extLst>
          </p:cNvPr>
          <p:cNvSpPr>
            <a:spLocks noGrp="1"/>
          </p:cNvSpPr>
          <p:nvPr>
            <p:ph type="dt" sz="half" idx="10"/>
          </p:nvPr>
        </p:nvSpPr>
        <p:spPr>
          <a:xfrm>
            <a:off x="838200" y="6356350"/>
            <a:ext cx="2743200" cy="365125"/>
          </a:xfrm>
          <a:prstGeom prst="rect">
            <a:avLst/>
          </a:prstGeom>
        </p:spPr>
        <p:txBody>
          <a:bodyPr/>
          <a:lstStyle/>
          <a:p>
            <a:fld id="{669678D3-EB31-414E-8759-3749939A0F3B}" type="datetimeFigureOut">
              <a:rPr lang="en-US" smtClean="0"/>
              <a:t>12/1/2024</a:t>
            </a:fld>
            <a:endParaRPr lang="en-US"/>
          </a:p>
        </p:txBody>
      </p:sp>
      <p:sp>
        <p:nvSpPr>
          <p:cNvPr id="5" name="Footer Placeholder 4">
            <a:extLst>
              <a:ext uri="{FF2B5EF4-FFF2-40B4-BE49-F238E27FC236}">
                <a16:creationId xmlns:a16="http://schemas.microsoft.com/office/drawing/2014/main" id="{599DEC15-E095-3157-3591-94D5D8586C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746A9E-444A-C355-0AA1-7EEABF0BD1C6}"/>
              </a:ext>
            </a:extLst>
          </p:cNvPr>
          <p:cNvSpPr>
            <a:spLocks noGrp="1"/>
          </p:cNvSpPr>
          <p:nvPr>
            <p:ph type="sldNum" sz="quarter" idx="12"/>
          </p:nvPr>
        </p:nvSpPr>
        <p:spPr>
          <a:xfrm>
            <a:off x="8610600" y="6356350"/>
            <a:ext cx="2743200" cy="365125"/>
          </a:xfrm>
          <a:prstGeom prst="rect">
            <a:avLst/>
          </a:prstGeom>
        </p:spPr>
        <p:txBody>
          <a:bodyPr/>
          <a:lstStyle/>
          <a:p>
            <a:fld id="{7F39107E-B91A-421A-A559-0DA01DB7DB99}" type="slidenum">
              <a:rPr lang="en-US" smtClean="0"/>
              <a:t>‹#›</a:t>
            </a:fld>
            <a:endParaRPr lang="en-US"/>
          </a:p>
        </p:txBody>
      </p:sp>
    </p:spTree>
    <p:extLst>
      <p:ext uri="{BB962C8B-B14F-4D97-AF65-F5344CB8AC3E}">
        <p14:creationId xmlns:p14="http://schemas.microsoft.com/office/powerpoint/2010/main" val="22908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9DE6E-D36E-381B-2F1E-701884A1D3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DE566A-D9F0-DD82-C44F-765F1F52CA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53BD6-EE0B-135F-2E15-45767FAF67CF}"/>
              </a:ext>
            </a:extLst>
          </p:cNvPr>
          <p:cNvSpPr>
            <a:spLocks noGrp="1"/>
          </p:cNvSpPr>
          <p:nvPr>
            <p:ph type="dt" sz="half" idx="10"/>
          </p:nvPr>
        </p:nvSpPr>
        <p:spPr>
          <a:xfrm>
            <a:off x="838200" y="6356350"/>
            <a:ext cx="2743200" cy="365125"/>
          </a:xfrm>
          <a:prstGeom prst="rect">
            <a:avLst/>
          </a:prstGeom>
        </p:spPr>
        <p:txBody>
          <a:bodyPr/>
          <a:lstStyle/>
          <a:p>
            <a:fld id="{669678D3-EB31-414E-8759-3749939A0F3B}" type="datetimeFigureOut">
              <a:rPr lang="en-US" smtClean="0"/>
              <a:t>12/1/2024</a:t>
            </a:fld>
            <a:endParaRPr lang="en-US"/>
          </a:p>
        </p:txBody>
      </p:sp>
      <p:sp>
        <p:nvSpPr>
          <p:cNvPr id="5" name="Footer Placeholder 4">
            <a:extLst>
              <a:ext uri="{FF2B5EF4-FFF2-40B4-BE49-F238E27FC236}">
                <a16:creationId xmlns:a16="http://schemas.microsoft.com/office/drawing/2014/main" id="{B0C26093-044E-9E72-482D-0E56F5C5E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F1EDE6-58CB-BB9B-5F89-6E0BCE205219}"/>
              </a:ext>
            </a:extLst>
          </p:cNvPr>
          <p:cNvSpPr>
            <a:spLocks noGrp="1"/>
          </p:cNvSpPr>
          <p:nvPr>
            <p:ph type="sldNum" sz="quarter" idx="12"/>
          </p:nvPr>
        </p:nvSpPr>
        <p:spPr>
          <a:xfrm>
            <a:off x="8610600" y="6356350"/>
            <a:ext cx="2743200" cy="365125"/>
          </a:xfrm>
          <a:prstGeom prst="rect">
            <a:avLst/>
          </a:prstGeom>
        </p:spPr>
        <p:txBody>
          <a:bodyPr/>
          <a:lstStyle/>
          <a:p>
            <a:fld id="{7F39107E-B91A-421A-A559-0DA01DB7DB99}" type="slidenum">
              <a:rPr lang="en-US" smtClean="0"/>
              <a:t>‹#›</a:t>
            </a:fld>
            <a:endParaRPr lang="en-US"/>
          </a:p>
        </p:txBody>
      </p:sp>
    </p:spTree>
    <p:extLst>
      <p:ext uri="{BB962C8B-B14F-4D97-AF65-F5344CB8AC3E}">
        <p14:creationId xmlns:p14="http://schemas.microsoft.com/office/powerpoint/2010/main" val="2471541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77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81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8832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38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742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295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47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35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833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15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213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31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5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4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54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60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D642E-4EEA-548C-6604-F3256BF7932F}"/>
              </a:ext>
            </a:extLst>
          </p:cNvPr>
          <p:cNvSpPr>
            <a:spLocks noGrp="1"/>
          </p:cNvSpPr>
          <p:nvPr>
            <p:ph type="dt" sz="half" idx="10"/>
          </p:nvPr>
        </p:nvSpPr>
        <p:spPr>
          <a:xfrm>
            <a:off x="838200" y="6356350"/>
            <a:ext cx="2743200" cy="365125"/>
          </a:xfrm>
          <a:prstGeom prst="rect">
            <a:avLst/>
          </a:prstGeom>
        </p:spPr>
        <p:txBody>
          <a:bodyPr/>
          <a:lstStyle/>
          <a:p>
            <a:fld id="{669678D3-EB31-414E-8759-3749939A0F3B}" type="datetimeFigureOut">
              <a:rPr lang="en-US" smtClean="0"/>
              <a:t>12/1/2024</a:t>
            </a:fld>
            <a:endParaRPr lang="en-US"/>
          </a:p>
        </p:txBody>
      </p:sp>
      <p:sp>
        <p:nvSpPr>
          <p:cNvPr id="3" name="Footer Placeholder 2">
            <a:extLst>
              <a:ext uri="{FF2B5EF4-FFF2-40B4-BE49-F238E27FC236}">
                <a16:creationId xmlns:a16="http://schemas.microsoft.com/office/drawing/2014/main" id="{183DB94C-79F5-DB87-B9C3-5D4FB644AD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FDE86-913B-B08D-82B8-EDF7C455E5AF}"/>
              </a:ext>
            </a:extLst>
          </p:cNvPr>
          <p:cNvSpPr>
            <a:spLocks noGrp="1"/>
          </p:cNvSpPr>
          <p:nvPr>
            <p:ph type="sldNum" sz="quarter" idx="12"/>
          </p:nvPr>
        </p:nvSpPr>
        <p:spPr>
          <a:xfrm>
            <a:off x="8610600" y="6356350"/>
            <a:ext cx="2743200" cy="365125"/>
          </a:xfrm>
          <a:prstGeom prst="rect">
            <a:avLst/>
          </a:prstGeom>
        </p:spPr>
        <p:txBody>
          <a:bodyPr/>
          <a:lstStyle/>
          <a:p>
            <a:fld id="{7F39107E-B91A-421A-A559-0DA01DB7DB99}" type="slidenum">
              <a:rPr lang="en-US" smtClean="0"/>
              <a:t>‹#›</a:t>
            </a:fld>
            <a:endParaRPr lang="en-US"/>
          </a:p>
        </p:txBody>
      </p:sp>
    </p:spTree>
    <p:extLst>
      <p:ext uri="{BB962C8B-B14F-4D97-AF65-F5344CB8AC3E}">
        <p14:creationId xmlns:p14="http://schemas.microsoft.com/office/powerpoint/2010/main" val="168104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5C47-8795-B301-108F-2D6CE16B6C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15FADD-434E-126F-921B-47D300480D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77DE6-B82B-78C5-4DD8-60C86856E7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E9401-31F1-5983-172E-B04D24006228}"/>
              </a:ext>
            </a:extLst>
          </p:cNvPr>
          <p:cNvSpPr>
            <a:spLocks noGrp="1"/>
          </p:cNvSpPr>
          <p:nvPr>
            <p:ph type="dt" sz="half" idx="10"/>
          </p:nvPr>
        </p:nvSpPr>
        <p:spPr>
          <a:xfrm>
            <a:off x="838200" y="6356350"/>
            <a:ext cx="2743200" cy="365125"/>
          </a:xfrm>
          <a:prstGeom prst="rect">
            <a:avLst/>
          </a:prstGeom>
        </p:spPr>
        <p:txBody>
          <a:bodyPr/>
          <a:lstStyle/>
          <a:p>
            <a:fld id="{669678D3-EB31-414E-8759-3749939A0F3B}" type="datetimeFigureOut">
              <a:rPr lang="en-US" smtClean="0"/>
              <a:t>12/1/2024</a:t>
            </a:fld>
            <a:endParaRPr lang="en-US"/>
          </a:p>
        </p:txBody>
      </p:sp>
      <p:sp>
        <p:nvSpPr>
          <p:cNvPr id="6" name="Footer Placeholder 5">
            <a:extLst>
              <a:ext uri="{FF2B5EF4-FFF2-40B4-BE49-F238E27FC236}">
                <a16:creationId xmlns:a16="http://schemas.microsoft.com/office/drawing/2014/main" id="{BD24FCF1-82AB-F39F-1D9B-795217EA7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8C0DD1-92B3-2EC2-5681-955A6D2A829A}"/>
              </a:ext>
            </a:extLst>
          </p:cNvPr>
          <p:cNvSpPr>
            <a:spLocks noGrp="1"/>
          </p:cNvSpPr>
          <p:nvPr>
            <p:ph type="sldNum" sz="quarter" idx="12"/>
          </p:nvPr>
        </p:nvSpPr>
        <p:spPr>
          <a:xfrm>
            <a:off x="8610600" y="6356350"/>
            <a:ext cx="2743200" cy="365125"/>
          </a:xfrm>
          <a:prstGeom prst="rect">
            <a:avLst/>
          </a:prstGeom>
        </p:spPr>
        <p:txBody>
          <a:bodyPr/>
          <a:lstStyle/>
          <a:p>
            <a:fld id="{7F39107E-B91A-421A-A559-0DA01DB7DB99}" type="slidenum">
              <a:rPr lang="en-US" smtClean="0"/>
              <a:t>‹#›</a:t>
            </a:fld>
            <a:endParaRPr lang="en-US"/>
          </a:p>
        </p:txBody>
      </p:sp>
    </p:spTree>
    <p:extLst>
      <p:ext uri="{BB962C8B-B14F-4D97-AF65-F5344CB8AC3E}">
        <p14:creationId xmlns:p14="http://schemas.microsoft.com/office/powerpoint/2010/main" val="249964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6D00-536E-EDD1-48A3-903E3367A7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AE2FD-E896-630A-FC95-15EB6A0CFA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E4D4A-E8A3-EF6D-80F3-5B0C905F7C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CF58F-DFF9-B961-E5BA-D20D2B97D29D}"/>
              </a:ext>
            </a:extLst>
          </p:cNvPr>
          <p:cNvSpPr>
            <a:spLocks noGrp="1"/>
          </p:cNvSpPr>
          <p:nvPr>
            <p:ph type="dt" sz="half" idx="10"/>
          </p:nvPr>
        </p:nvSpPr>
        <p:spPr>
          <a:xfrm>
            <a:off x="838200" y="6356350"/>
            <a:ext cx="2743200" cy="365125"/>
          </a:xfrm>
          <a:prstGeom prst="rect">
            <a:avLst/>
          </a:prstGeom>
        </p:spPr>
        <p:txBody>
          <a:bodyPr/>
          <a:lstStyle/>
          <a:p>
            <a:fld id="{669678D3-EB31-414E-8759-3749939A0F3B}" type="datetimeFigureOut">
              <a:rPr lang="en-US" smtClean="0"/>
              <a:t>12/1/2024</a:t>
            </a:fld>
            <a:endParaRPr lang="en-US"/>
          </a:p>
        </p:txBody>
      </p:sp>
      <p:sp>
        <p:nvSpPr>
          <p:cNvPr id="6" name="Footer Placeholder 5">
            <a:extLst>
              <a:ext uri="{FF2B5EF4-FFF2-40B4-BE49-F238E27FC236}">
                <a16:creationId xmlns:a16="http://schemas.microsoft.com/office/drawing/2014/main" id="{B6A99253-19BF-1A6E-8628-023EA3DA9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B9FE93-43C4-4C38-E6FB-4203BD3BC25C}"/>
              </a:ext>
            </a:extLst>
          </p:cNvPr>
          <p:cNvSpPr>
            <a:spLocks noGrp="1"/>
          </p:cNvSpPr>
          <p:nvPr>
            <p:ph type="sldNum" sz="quarter" idx="12"/>
          </p:nvPr>
        </p:nvSpPr>
        <p:spPr>
          <a:xfrm>
            <a:off x="8610600" y="6356350"/>
            <a:ext cx="2743200" cy="365125"/>
          </a:xfrm>
          <a:prstGeom prst="rect">
            <a:avLst/>
          </a:prstGeom>
        </p:spPr>
        <p:txBody>
          <a:bodyPr/>
          <a:lstStyle/>
          <a:p>
            <a:fld id="{7F39107E-B91A-421A-A559-0DA01DB7DB99}" type="slidenum">
              <a:rPr lang="en-US" smtClean="0"/>
              <a:t>‹#›</a:t>
            </a:fld>
            <a:endParaRPr lang="en-US"/>
          </a:p>
        </p:txBody>
      </p:sp>
    </p:spTree>
    <p:extLst>
      <p:ext uri="{BB962C8B-B14F-4D97-AF65-F5344CB8AC3E}">
        <p14:creationId xmlns:p14="http://schemas.microsoft.com/office/powerpoint/2010/main" val="375969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135E15-F76A-8888-960A-6373DA784A9C}"/>
              </a:ext>
            </a:extLst>
          </p:cNvPr>
          <p:cNvPicPr>
            <a:picLocks noChangeAspect="1"/>
          </p:cNvPicPr>
          <p:nvPr userDrawn="1"/>
        </p:nvPicPr>
        <p:blipFill>
          <a:blip r:embed="rId13"/>
          <a:stretch>
            <a:fillRect/>
          </a:stretch>
        </p:blipFill>
        <p:spPr>
          <a:xfrm>
            <a:off x="-10160" y="-3316"/>
            <a:ext cx="12263120" cy="6844311"/>
          </a:xfrm>
          <a:prstGeom prst="rect">
            <a:avLst/>
          </a:prstGeom>
        </p:spPr>
      </p:pic>
      <p:sp>
        <p:nvSpPr>
          <p:cNvPr id="2" name="TextBox 3">
            <a:extLst>
              <a:ext uri="{FF2B5EF4-FFF2-40B4-BE49-F238E27FC236}">
                <a16:creationId xmlns:a16="http://schemas.microsoft.com/office/drawing/2014/main" id="{B256EB9B-F112-29CB-ABF2-6B9C940B96CC}"/>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5FCCB17-7243-B5BD-E75E-A6595D03D7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4B9E97EC-8A37-E773-E409-F3BF3FA2399F}"/>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6B8E3DF7-D356-1DA6-496D-D79A49D93BAA}"/>
              </a:ext>
            </a:extLst>
          </p:cNvPr>
          <p:cNvPicPr>
            <a:picLocks noChangeAspect="1"/>
          </p:cNvPicPr>
          <p:nvPr userDrawn="1"/>
        </p:nvPicPr>
        <p:blipFill>
          <a:blip r:embed="rId17"/>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CE9F5B18-4ACD-49D7-0AC7-D0CF9150635D}"/>
              </a:ext>
            </a:extLst>
          </p:cNvPr>
          <p:cNvPicPr>
            <a:picLocks noChangeAspect="1"/>
          </p:cNvPicPr>
          <p:nvPr userDrawn="1"/>
        </p:nvPicPr>
        <p:blipFill>
          <a:blip r:embed="rId18"/>
          <a:stretch>
            <a:fillRect/>
          </a:stretch>
        </p:blipFill>
        <p:spPr>
          <a:xfrm>
            <a:off x="-23255" y="6464109"/>
            <a:ext cx="1450974" cy="499915"/>
          </a:xfrm>
          <a:prstGeom prst="rect">
            <a:avLst/>
          </a:prstGeom>
        </p:spPr>
      </p:pic>
    </p:spTree>
    <p:extLst>
      <p:ext uri="{BB962C8B-B14F-4D97-AF65-F5344CB8AC3E}">
        <p14:creationId xmlns:p14="http://schemas.microsoft.com/office/powerpoint/2010/main" val="70350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0"/>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289783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9CEBC026-B94B-3565-4831-4FE5CEF109DD}"/>
              </a:ext>
            </a:extLst>
          </p:cNvPr>
          <p:cNvSpPr/>
          <p:nvPr/>
        </p:nvSpPr>
        <p:spPr>
          <a:xfrm>
            <a:off x="35169" y="0"/>
            <a:ext cx="12156831"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71" r="-3571"/>
            </a:stretch>
          </a:blipFill>
        </p:spPr>
        <p:txBody>
          <a:bodyPr/>
          <a:lstStyle/>
          <a:p>
            <a:endParaRPr lang="en-US"/>
          </a:p>
        </p:txBody>
      </p:sp>
      <p:grpSp>
        <p:nvGrpSpPr>
          <p:cNvPr id="19" name="Group 6">
            <a:extLst>
              <a:ext uri="{FF2B5EF4-FFF2-40B4-BE49-F238E27FC236}">
                <a16:creationId xmlns:a16="http://schemas.microsoft.com/office/drawing/2014/main" id="{545BCCA3-7ECE-815C-AEBF-3A0052AC8FF5}"/>
              </a:ext>
            </a:extLst>
          </p:cNvPr>
          <p:cNvGrpSpPr/>
          <p:nvPr/>
        </p:nvGrpSpPr>
        <p:grpSpPr>
          <a:xfrm>
            <a:off x="1" y="0"/>
            <a:ext cx="12192000" cy="6858000"/>
            <a:chOff x="0" y="0"/>
            <a:chExt cx="5470931" cy="2945874"/>
          </a:xfrm>
        </p:grpSpPr>
        <p:sp>
          <p:nvSpPr>
            <p:cNvPr id="20" name="Freeform 7">
              <a:extLst>
                <a:ext uri="{FF2B5EF4-FFF2-40B4-BE49-F238E27FC236}">
                  <a16:creationId xmlns:a16="http://schemas.microsoft.com/office/drawing/2014/main" id="{DBFED453-2B70-C29F-0B7F-8D23E236EE51}"/>
                </a:ext>
              </a:extLst>
            </p:cNvPr>
            <p:cNvSpPr/>
            <p:nvPr/>
          </p:nvSpPr>
          <p:spPr>
            <a:xfrm>
              <a:off x="0" y="0"/>
              <a:ext cx="5470931" cy="2945874"/>
            </a:xfrm>
            <a:custGeom>
              <a:avLst/>
              <a:gdLst/>
              <a:ahLst/>
              <a:cxnLst/>
              <a:rect l="l" t="t" r="r" b="b"/>
              <a:pathLst>
                <a:path w="5470931" h="2945874">
                  <a:moveTo>
                    <a:pt x="19008" y="0"/>
                  </a:moveTo>
                  <a:lnTo>
                    <a:pt x="5451923" y="0"/>
                  </a:lnTo>
                  <a:cubicBezTo>
                    <a:pt x="5456965" y="0"/>
                    <a:pt x="5461799" y="2003"/>
                    <a:pt x="5465364" y="5567"/>
                  </a:cubicBezTo>
                  <a:cubicBezTo>
                    <a:pt x="5468929" y="9132"/>
                    <a:pt x="5470931" y="13967"/>
                    <a:pt x="5470931" y="19008"/>
                  </a:cubicBezTo>
                  <a:lnTo>
                    <a:pt x="5470931" y="2926867"/>
                  </a:lnTo>
                  <a:cubicBezTo>
                    <a:pt x="5470931" y="2931908"/>
                    <a:pt x="5468929" y="2936743"/>
                    <a:pt x="5465364" y="2940307"/>
                  </a:cubicBezTo>
                  <a:cubicBezTo>
                    <a:pt x="5461799" y="2943872"/>
                    <a:pt x="5456965" y="2945874"/>
                    <a:pt x="5451923" y="2945874"/>
                  </a:cubicBezTo>
                  <a:lnTo>
                    <a:pt x="19008" y="2945874"/>
                  </a:lnTo>
                  <a:cubicBezTo>
                    <a:pt x="13967" y="2945874"/>
                    <a:pt x="9132" y="2943872"/>
                    <a:pt x="5567" y="2940307"/>
                  </a:cubicBezTo>
                  <a:cubicBezTo>
                    <a:pt x="2003" y="2936743"/>
                    <a:pt x="0" y="2931908"/>
                    <a:pt x="0" y="2926867"/>
                  </a:cubicBezTo>
                  <a:lnTo>
                    <a:pt x="0" y="19008"/>
                  </a:lnTo>
                  <a:cubicBezTo>
                    <a:pt x="0" y="13967"/>
                    <a:pt x="2003" y="9132"/>
                    <a:pt x="5567" y="5567"/>
                  </a:cubicBezTo>
                  <a:cubicBezTo>
                    <a:pt x="9132" y="2003"/>
                    <a:pt x="13967" y="0"/>
                    <a:pt x="19008" y="0"/>
                  </a:cubicBezTo>
                  <a:close/>
                </a:path>
              </a:pathLst>
            </a:custGeom>
            <a:solidFill>
              <a:srgbClr val="1A1A1A">
                <a:alpha val="51765"/>
              </a:srgbClr>
            </a:solidFill>
            <a:ln cap="rnd">
              <a:noFill/>
              <a:prstDash val="solid"/>
              <a:round/>
            </a:ln>
          </p:spPr>
          <p:txBody>
            <a:bodyPr/>
            <a:lstStyle/>
            <a:p>
              <a:endParaRPr lang="en-US"/>
            </a:p>
          </p:txBody>
        </p:sp>
        <p:sp>
          <p:nvSpPr>
            <p:cNvPr id="21" name="TextBox 8">
              <a:extLst>
                <a:ext uri="{FF2B5EF4-FFF2-40B4-BE49-F238E27FC236}">
                  <a16:creationId xmlns:a16="http://schemas.microsoft.com/office/drawing/2014/main" id="{1441F55E-7786-570D-031C-13035EA91698}"/>
                </a:ext>
              </a:extLst>
            </p:cNvPr>
            <p:cNvSpPr txBox="1"/>
            <p:nvPr/>
          </p:nvSpPr>
          <p:spPr>
            <a:xfrm>
              <a:off x="0" y="0"/>
              <a:ext cx="5470931" cy="2945874"/>
            </a:xfrm>
            <a:prstGeom prst="rect">
              <a:avLst/>
            </a:prstGeom>
          </p:spPr>
          <p:txBody>
            <a:bodyPr lIns="50800" tIns="50800" rIns="50800" bIns="50800" rtlCol="0" anchor="ctr"/>
            <a:lstStyle/>
            <a:p>
              <a:pPr algn="ctr">
                <a:lnSpc>
                  <a:spcPts val="2879"/>
                </a:lnSpc>
              </a:pPr>
              <a:endParaRPr/>
            </a:p>
          </p:txBody>
        </p:sp>
      </p:grpSp>
      <p:sp>
        <p:nvSpPr>
          <p:cNvPr id="22" name="Freeform 9">
            <a:extLst>
              <a:ext uri="{FF2B5EF4-FFF2-40B4-BE49-F238E27FC236}">
                <a16:creationId xmlns:a16="http://schemas.microsoft.com/office/drawing/2014/main" id="{CCA32212-1E02-7EC3-DEB5-B066EC4139EB}"/>
              </a:ext>
            </a:extLst>
          </p:cNvPr>
          <p:cNvSpPr/>
          <p:nvPr/>
        </p:nvSpPr>
        <p:spPr>
          <a:xfrm>
            <a:off x="1297099" y="545910"/>
            <a:ext cx="10534489" cy="5809170"/>
          </a:xfrm>
          <a:custGeom>
            <a:avLst/>
            <a:gdLst/>
            <a:ahLst/>
            <a:cxnLst/>
            <a:rect l="l" t="t" r="r" b="b"/>
            <a:pathLst>
              <a:path w="13209642" h="7281815">
                <a:moveTo>
                  <a:pt x="0" y="0"/>
                </a:moveTo>
                <a:lnTo>
                  <a:pt x="13209642" y="0"/>
                </a:lnTo>
                <a:lnTo>
                  <a:pt x="13209642" y="7281815"/>
                </a:lnTo>
                <a:lnTo>
                  <a:pt x="0" y="72818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74DC84A7-5BDF-9B74-D61E-4E629128B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185"/>
            <a:ext cx="1261931" cy="1261930"/>
          </a:xfrm>
          <a:prstGeom prst="rect">
            <a:avLst/>
          </a:prstGeom>
        </p:spPr>
      </p:pic>
      <p:pic>
        <p:nvPicPr>
          <p:cNvPr id="24" name="Picture 23">
            <a:extLst>
              <a:ext uri="{FF2B5EF4-FFF2-40B4-BE49-F238E27FC236}">
                <a16:creationId xmlns:a16="http://schemas.microsoft.com/office/drawing/2014/main" id="{7692C94B-27C8-8304-97B7-00DE293D4A84}"/>
              </a:ext>
            </a:extLst>
          </p:cNvPr>
          <p:cNvPicPr>
            <a:picLocks noChangeAspect="1"/>
          </p:cNvPicPr>
          <p:nvPr/>
        </p:nvPicPr>
        <p:blipFill>
          <a:blip r:embed="rId6"/>
          <a:stretch>
            <a:fillRect/>
          </a:stretch>
        </p:blipFill>
        <p:spPr>
          <a:xfrm>
            <a:off x="58903" y="3131820"/>
            <a:ext cx="3384405" cy="3726180"/>
          </a:xfrm>
          <a:prstGeom prst="rect">
            <a:avLst/>
          </a:prstGeom>
        </p:spPr>
      </p:pic>
      <p:pic>
        <p:nvPicPr>
          <p:cNvPr id="26" name="Picture 25">
            <a:extLst>
              <a:ext uri="{FF2B5EF4-FFF2-40B4-BE49-F238E27FC236}">
                <a16:creationId xmlns:a16="http://schemas.microsoft.com/office/drawing/2014/main" id="{6A195623-E919-41E1-C6C0-C59E89C29491}"/>
              </a:ext>
            </a:extLst>
          </p:cNvPr>
          <p:cNvPicPr>
            <a:picLocks noChangeAspect="1"/>
          </p:cNvPicPr>
          <p:nvPr/>
        </p:nvPicPr>
        <p:blipFill>
          <a:blip r:embed="rId7"/>
          <a:stretch>
            <a:fillRect/>
          </a:stretch>
        </p:blipFill>
        <p:spPr>
          <a:xfrm>
            <a:off x="5583745" y="1718839"/>
            <a:ext cx="3384405" cy="1448690"/>
          </a:xfrm>
          <a:prstGeom prst="rect">
            <a:avLst/>
          </a:prstGeom>
        </p:spPr>
      </p:pic>
      <p:pic>
        <p:nvPicPr>
          <p:cNvPr id="27" name="Picture 26">
            <a:extLst>
              <a:ext uri="{FF2B5EF4-FFF2-40B4-BE49-F238E27FC236}">
                <a16:creationId xmlns:a16="http://schemas.microsoft.com/office/drawing/2014/main" id="{BF189E2F-9D04-3FD1-2E4D-3F84B369D309}"/>
              </a:ext>
            </a:extLst>
          </p:cNvPr>
          <p:cNvPicPr>
            <a:picLocks noChangeAspect="1"/>
          </p:cNvPicPr>
          <p:nvPr/>
        </p:nvPicPr>
        <p:blipFill>
          <a:blip r:embed="rId8"/>
          <a:srcRect l="15416" r="13333"/>
          <a:stretch/>
        </p:blipFill>
        <p:spPr>
          <a:xfrm>
            <a:off x="2419168" y="2809605"/>
            <a:ext cx="9783397" cy="1735456"/>
          </a:xfrm>
          <a:prstGeom prst="rect">
            <a:avLst/>
          </a:prstGeom>
        </p:spPr>
      </p:pic>
      <p:pic>
        <p:nvPicPr>
          <p:cNvPr id="28" name="Picture 27">
            <a:extLst>
              <a:ext uri="{FF2B5EF4-FFF2-40B4-BE49-F238E27FC236}">
                <a16:creationId xmlns:a16="http://schemas.microsoft.com/office/drawing/2014/main" id="{F914C88A-26B3-C417-5DC3-662F2F7292E4}"/>
              </a:ext>
            </a:extLst>
          </p:cNvPr>
          <p:cNvPicPr>
            <a:picLocks noChangeAspect="1"/>
          </p:cNvPicPr>
          <p:nvPr/>
        </p:nvPicPr>
        <p:blipFill>
          <a:blip r:embed="rId9"/>
          <a:stretch>
            <a:fillRect/>
          </a:stretch>
        </p:blipFill>
        <p:spPr>
          <a:xfrm>
            <a:off x="5324591" y="4340458"/>
            <a:ext cx="3384406" cy="1774084"/>
          </a:xfrm>
          <a:prstGeom prst="rect">
            <a:avLst/>
          </a:prstGeom>
        </p:spPr>
      </p:pic>
      <p:pic>
        <p:nvPicPr>
          <p:cNvPr id="3" name="Picture 2"/>
          <p:cNvPicPr>
            <a:picLocks noChangeAspect="1"/>
          </p:cNvPicPr>
          <p:nvPr/>
        </p:nvPicPr>
        <p:blipFill>
          <a:blip r:embed="rId10"/>
          <a:stretch>
            <a:fillRect/>
          </a:stretch>
        </p:blipFill>
        <p:spPr>
          <a:xfrm>
            <a:off x="3443308" y="341307"/>
            <a:ext cx="7348917" cy="1994854"/>
          </a:xfrm>
          <a:prstGeom prst="rect">
            <a:avLst/>
          </a:prstGeom>
        </p:spPr>
      </p:pic>
    </p:spTree>
    <p:extLst>
      <p:ext uri="{BB962C8B-B14F-4D97-AF65-F5344CB8AC3E}">
        <p14:creationId xmlns:p14="http://schemas.microsoft.com/office/powerpoint/2010/main" val="37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Effect transition="in" filter="fade">
                                      <p:cBhvr>
                                        <p:cTn id="13" dur="1000"/>
                                        <p:tgtEl>
                                          <p:spTgt spid="2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9"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1D4FD-EFDF-9FD7-1D01-279C349D68E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CA0A5F1-B89E-9195-DAE5-9E1214A11FB9}"/>
              </a:ext>
            </a:extLst>
          </p:cNvPr>
          <p:cNvGrpSpPr/>
          <p:nvPr/>
        </p:nvGrpSpPr>
        <p:grpSpPr>
          <a:xfrm>
            <a:off x="764015" y="447196"/>
            <a:ext cx="10663969" cy="1789170"/>
            <a:chOff x="947928" y="112900"/>
            <a:chExt cx="10296144" cy="1979425"/>
          </a:xfrm>
        </p:grpSpPr>
        <p:grpSp>
          <p:nvGrpSpPr>
            <p:cNvPr id="2" name="组合 13">
              <a:extLst>
                <a:ext uri="{FF2B5EF4-FFF2-40B4-BE49-F238E27FC236}">
                  <a16:creationId xmlns:a16="http://schemas.microsoft.com/office/drawing/2014/main" id="{F22E96F7-A80A-7EFD-EF7F-D400503C2065}"/>
                </a:ext>
              </a:extLst>
            </p:cNvPr>
            <p:cNvGrpSpPr/>
            <p:nvPr/>
          </p:nvGrpSpPr>
          <p:grpSpPr>
            <a:xfrm>
              <a:off x="947928" y="112900"/>
              <a:ext cx="10296144" cy="1979425"/>
              <a:chOff x="409" y="1095"/>
              <a:chExt cx="18213" cy="10246"/>
            </a:xfrm>
          </p:grpSpPr>
          <p:grpSp>
            <p:nvGrpSpPr>
              <p:cNvPr id="3" name="组合 6">
                <a:extLst>
                  <a:ext uri="{FF2B5EF4-FFF2-40B4-BE49-F238E27FC236}">
                    <a16:creationId xmlns:a16="http://schemas.microsoft.com/office/drawing/2014/main" id="{DB803DAB-F948-2233-4833-BEE5B946155B}"/>
                  </a:ext>
                </a:extLst>
              </p:cNvPr>
              <p:cNvGrpSpPr/>
              <p:nvPr/>
            </p:nvGrpSpPr>
            <p:grpSpPr>
              <a:xfrm>
                <a:off x="767" y="1962"/>
                <a:ext cx="17719" cy="9379"/>
                <a:chOff x="767" y="1962"/>
                <a:chExt cx="17719" cy="9379"/>
              </a:xfrm>
            </p:grpSpPr>
            <p:sp>
              <p:nvSpPr>
                <p:cNvPr id="6" name="矩形 7">
                  <a:extLst>
                    <a:ext uri="{FF2B5EF4-FFF2-40B4-BE49-F238E27FC236}">
                      <a16:creationId xmlns:a16="http://schemas.microsoft.com/office/drawing/2014/main" id="{FF7F0020-6FC5-C9A7-5D03-112E6D76434D}"/>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15">
                  <a:extLst>
                    <a:ext uri="{FF2B5EF4-FFF2-40B4-BE49-F238E27FC236}">
                      <a16:creationId xmlns:a16="http://schemas.microsoft.com/office/drawing/2014/main" id="{4BC15279-E3F6-F23C-C827-C36AEDCCDC2F}"/>
                    </a:ext>
                  </a:extLst>
                </p:cNvPr>
                <p:cNvPicPr>
                  <a:picLocks noChangeAspect="1"/>
                </p:cNvPicPr>
                <p:nvPr/>
              </p:nvPicPr>
              <p:blipFill>
                <a:blip r:embed="rId2"/>
                <a:stretch>
                  <a:fillRect/>
                </a:stretch>
              </p:blipFill>
              <p:spPr>
                <a:xfrm rot="5400000" flipH="1">
                  <a:off x="8855" y="1711"/>
                  <a:ext cx="1542" cy="17718"/>
                </a:xfrm>
                <a:prstGeom prst="rect">
                  <a:avLst/>
                </a:prstGeom>
              </p:spPr>
            </p:pic>
          </p:grpSp>
          <p:pic>
            <p:nvPicPr>
              <p:cNvPr id="4" name="图片 27" descr="5ff6b823bbd68 (1)">
                <a:extLst>
                  <a:ext uri="{FF2B5EF4-FFF2-40B4-BE49-F238E27FC236}">
                    <a16:creationId xmlns:a16="http://schemas.microsoft.com/office/drawing/2014/main" id="{1FD61264-8017-AAAB-9298-C9EE8D33C93E}"/>
                  </a:ext>
                </a:extLst>
              </p:cNvPr>
              <p:cNvPicPr>
                <a:picLocks noChangeAspect="1"/>
              </p:cNvPicPr>
              <p:nvPr/>
            </p:nvPicPr>
            <p:blipFill>
              <a:blip r:embed="rId3"/>
              <a:srcRect l="20989" t="7782" r="19723" b="88989"/>
              <a:stretch>
                <a:fillRect/>
              </a:stretch>
            </p:blipFill>
            <p:spPr>
              <a:xfrm rot="16200000">
                <a:off x="-3915" y="5419"/>
                <a:ext cx="9243" cy="595"/>
              </a:xfrm>
              <a:prstGeom prst="rect">
                <a:avLst/>
              </a:prstGeom>
            </p:spPr>
          </p:pic>
          <p:pic>
            <p:nvPicPr>
              <p:cNvPr id="5" name="图片 11" descr="5ff6b823bbd68 (1)">
                <a:extLst>
                  <a:ext uri="{FF2B5EF4-FFF2-40B4-BE49-F238E27FC236}">
                    <a16:creationId xmlns:a16="http://schemas.microsoft.com/office/drawing/2014/main" id="{D7F41868-D9DB-7FD8-876B-303DB1D62692}"/>
                  </a:ext>
                </a:extLst>
              </p:cNvPr>
              <p:cNvPicPr>
                <a:picLocks noChangeAspect="1"/>
              </p:cNvPicPr>
              <p:nvPr/>
            </p:nvPicPr>
            <p:blipFill>
              <a:blip r:embed="rId3"/>
              <a:srcRect l="20989" t="7782" r="19723" b="88989"/>
              <a:stretch>
                <a:fillRect/>
              </a:stretch>
            </p:blipFill>
            <p:spPr>
              <a:xfrm rot="5400000" flipH="1">
                <a:off x="13703" y="5419"/>
                <a:ext cx="9243" cy="595"/>
              </a:xfrm>
              <a:prstGeom prst="rect">
                <a:avLst/>
              </a:prstGeom>
            </p:spPr>
          </p:pic>
        </p:grpSp>
        <p:sp>
          <p:nvSpPr>
            <p:cNvPr id="8" name="TextBox 7">
              <a:extLst>
                <a:ext uri="{FF2B5EF4-FFF2-40B4-BE49-F238E27FC236}">
                  <a16:creationId xmlns:a16="http://schemas.microsoft.com/office/drawing/2014/main" id="{EF0EC85E-F362-1EFD-B8C8-138DFAABAB3B}"/>
                </a:ext>
              </a:extLst>
            </p:cNvPr>
            <p:cNvSpPr txBox="1"/>
            <p:nvPr/>
          </p:nvSpPr>
          <p:spPr>
            <a:xfrm>
              <a:off x="1285336" y="367132"/>
              <a:ext cx="9642036" cy="1413986"/>
            </a:xfrm>
            <a:prstGeom prst="rect">
              <a:avLst/>
            </a:prstGeom>
            <a:noFill/>
          </p:spPr>
          <p:txBody>
            <a:bodyPr wrap="square">
              <a:spAutoFit/>
            </a:bodyPr>
            <a:lstStyle/>
            <a:p>
              <a:pPr algn="ctr"/>
              <a:r>
                <a:rPr lang="vi-VN" sz="3500" b="1" dirty="0">
                  <a:solidFill>
                    <a:schemeClr val="accent2">
                      <a:lumMod val="50000"/>
                    </a:schemeClr>
                  </a:solidFill>
                  <a:latin typeface="Cambria" panose="02040503050406030204" pitchFamily="18" charset="0"/>
                  <a:ea typeface="Cambria" panose="02040503050406030204" pitchFamily="18" charset="0"/>
                </a:rPr>
                <a:t>Trước tình hình đó, các</a:t>
              </a:r>
              <a:r>
                <a:rPr lang="vi-VN" sz="3500" b="1" i="0" dirty="0">
                  <a:solidFill>
                    <a:schemeClr val="accent2">
                      <a:lumMod val="50000"/>
                    </a:schemeClr>
                  </a:solidFill>
                  <a:effectLst/>
                  <a:latin typeface="Cambria" panose="02040503050406030204" pitchFamily="18" charset="0"/>
                  <a:ea typeface="Cambria" panose="02040503050406030204" pitchFamily="18" charset="0"/>
                </a:rPr>
                <a:t> quan lại và trí thức yêu nước đã làm gì?</a:t>
              </a:r>
              <a:endParaRPr lang="en-US" sz="3500" b="1" dirty="0">
                <a:ln w="0"/>
                <a:solidFill>
                  <a:schemeClr val="accent2">
                    <a:lumMod val="50000"/>
                  </a:schemeClr>
                </a:solidFill>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B4374DF4-05E3-C4DF-4180-21566B18A203}"/>
              </a:ext>
            </a:extLst>
          </p:cNvPr>
          <p:cNvSpPr txBox="1"/>
          <p:nvPr/>
        </p:nvSpPr>
        <p:spPr>
          <a:xfrm>
            <a:off x="586153" y="2391178"/>
            <a:ext cx="11019693" cy="3046988"/>
          </a:xfrm>
          <a:prstGeom prst="rect">
            <a:avLst/>
          </a:prstGeom>
          <a:noFill/>
        </p:spPr>
        <p:txBody>
          <a:bodyPr wrap="square" rtlCol="0">
            <a:spAutoFit/>
          </a:bodyPr>
          <a:lstStyle/>
          <a:p>
            <a:pPr algn="just">
              <a:spcBef>
                <a:spcPts val="600"/>
              </a:spcBef>
            </a:pPr>
            <a:r>
              <a:rPr lang="vi-VN" sz="3200" b="1" dirty="0">
                <a:solidFill>
                  <a:srgbClr val="000000"/>
                </a:solidFill>
                <a:latin typeface="Cambria" panose="02040503050406030204" pitchFamily="18" charset="0"/>
                <a:ea typeface="Cambria" panose="02040503050406030204" pitchFamily="18" charset="0"/>
              </a:rPr>
              <a:t>Một số quan lại và trí thức yêu nước như: Phạm Phú Thứ, Nguyễn Trường Tộ, Nguyễn Lộ Trạch, ... đã đề xuất một số biện pháp cải cách. Họ gửi lên vua Tự Đức các đề xuất chấn chỉnh bộ máy quan lại, mở mang thương nghiệp, củng cố quốc phòng,... Tuy nhiên, hầu hết những đề nghị đó không được thực hiện.</a:t>
            </a:r>
            <a:endParaRPr lang="vi-VN" sz="32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92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50A4A-5038-6F83-4723-03E22E3DA19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3963534-D952-57E3-50C6-3C65A60C4128}"/>
              </a:ext>
            </a:extLst>
          </p:cNvPr>
          <p:cNvPicPr>
            <a:picLocks noChangeAspect="1"/>
          </p:cNvPicPr>
          <p:nvPr/>
        </p:nvPicPr>
        <p:blipFill>
          <a:blip r:embed="rId2"/>
          <a:stretch>
            <a:fillRect/>
          </a:stretch>
        </p:blipFill>
        <p:spPr>
          <a:xfrm>
            <a:off x="-78658" y="3335619"/>
            <a:ext cx="3600341" cy="3522381"/>
          </a:xfrm>
          <a:prstGeom prst="rect">
            <a:avLst/>
          </a:prstGeom>
        </p:spPr>
      </p:pic>
      <p:pic>
        <p:nvPicPr>
          <p:cNvPr id="13" name="Picture 12">
            <a:extLst>
              <a:ext uri="{FF2B5EF4-FFF2-40B4-BE49-F238E27FC236}">
                <a16:creationId xmlns:a16="http://schemas.microsoft.com/office/drawing/2014/main" id="{75C84A60-DA35-5865-2D0C-F77549A6A5EE}"/>
              </a:ext>
            </a:extLst>
          </p:cNvPr>
          <p:cNvPicPr>
            <a:picLocks noChangeAspect="1"/>
          </p:cNvPicPr>
          <p:nvPr/>
        </p:nvPicPr>
        <p:blipFill>
          <a:blip r:embed="rId3"/>
          <a:stretch>
            <a:fillRect/>
          </a:stretch>
        </p:blipFill>
        <p:spPr>
          <a:xfrm>
            <a:off x="3208002" y="73724"/>
            <a:ext cx="9131482" cy="6858085"/>
          </a:xfrm>
          <a:prstGeom prst="rect">
            <a:avLst/>
          </a:prstGeom>
          <a:ln>
            <a:noFill/>
          </a:ln>
          <a:effectLst>
            <a:softEdge rad="112500"/>
          </a:effectLst>
        </p:spPr>
      </p:pic>
      <p:grpSp>
        <p:nvGrpSpPr>
          <p:cNvPr id="14" name="Group 13">
            <a:extLst>
              <a:ext uri="{FF2B5EF4-FFF2-40B4-BE49-F238E27FC236}">
                <a16:creationId xmlns:a16="http://schemas.microsoft.com/office/drawing/2014/main" id="{1AE1C20C-6072-11F8-9C7C-07B5BABA8866}"/>
              </a:ext>
            </a:extLst>
          </p:cNvPr>
          <p:cNvGrpSpPr/>
          <p:nvPr/>
        </p:nvGrpSpPr>
        <p:grpSpPr>
          <a:xfrm>
            <a:off x="0" y="73725"/>
            <a:ext cx="3319272" cy="3188086"/>
            <a:chOff x="947928" y="112900"/>
            <a:chExt cx="10296144" cy="1979425"/>
          </a:xfrm>
        </p:grpSpPr>
        <p:grpSp>
          <p:nvGrpSpPr>
            <p:cNvPr id="15" name="组合 13">
              <a:extLst>
                <a:ext uri="{FF2B5EF4-FFF2-40B4-BE49-F238E27FC236}">
                  <a16:creationId xmlns:a16="http://schemas.microsoft.com/office/drawing/2014/main" id="{AD5CD4E3-BE9E-6F84-251F-93BD70DE881C}"/>
                </a:ext>
              </a:extLst>
            </p:cNvPr>
            <p:cNvGrpSpPr/>
            <p:nvPr/>
          </p:nvGrpSpPr>
          <p:grpSpPr>
            <a:xfrm>
              <a:off x="947928" y="112900"/>
              <a:ext cx="10296144" cy="1979425"/>
              <a:chOff x="409" y="1095"/>
              <a:chExt cx="18213" cy="10246"/>
            </a:xfrm>
          </p:grpSpPr>
          <p:grpSp>
            <p:nvGrpSpPr>
              <p:cNvPr id="17" name="组合 6">
                <a:extLst>
                  <a:ext uri="{FF2B5EF4-FFF2-40B4-BE49-F238E27FC236}">
                    <a16:creationId xmlns:a16="http://schemas.microsoft.com/office/drawing/2014/main" id="{4832AB06-B235-27E3-1C2C-8E65C40773ED}"/>
                  </a:ext>
                </a:extLst>
              </p:cNvPr>
              <p:cNvGrpSpPr/>
              <p:nvPr/>
            </p:nvGrpSpPr>
            <p:grpSpPr>
              <a:xfrm>
                <a:off x="767" y="1962"/>
                <a:ext cx="17719" cy="9379"/>
                <a:chOff x="767" y="1962"/>
                <a:chExt cx="17719" cy="9379"/>
              </a:xfrm>
            </p:grpSpPr>
            <p:sp>
              <p:nvSpPr>
                <p:cNvPr id="20" name="矩形 7">
                  <a:extLst>
                    <a:ext uri="{FF2B5EF4-FFF2-40B4-BE49-F238E27FC236}">
                      <a16:creationId xmlns:a16="http://schemas.microsoft.com/office/drawing/2014/main" id="{AA7B2B2A-29DE-6C03-42A7-CD39887064AD}"/>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21" name="Picture 15">
                  <a:extLst>
                    <a:ext uri="{FF2B5EF4-FFF2-40B4-BE49-F238E27FC236}">
                      <a16:creationId xmlns:a16="http://schemas.microsoft.com/office/drawing/2014/main" id="{BF903584-E080-13D5-44F0-1B246C601FF7}"/>
                    </a:ext>
                  </a:extLst>
                </p:cNvPr>
                <p:cNvPicPr>
                  <a:picLocks noChangeAspect="1"/>
                </p:cNvPicPr>
                <p:nvPr/>
              </p:nvPicPr>
              <p:blipFill>
                <a:blip r:embed="rId4"/>
                <a:stretch>
                  <a:fillRect/>
                </a:stretch>
              </p:blipFill>
              <p:spPr>
                <a:xfrm rot="5400000" flipH="1">
                  <a:off x="8855" y="1711"/>
                  <a:ext cx="1542" cy="17718"/>
                </a:xfrm>
                <a:prstGeom prst="rect">
                  <a:avLst/>
                </a:prstGeom>
              </p:spPr>
            </p:pic>
          </p:grpSp>
          <p:pic>
            <p:nvPicPr>
              <p:cNvPr id="18" name="图片 27" descr="5ff6b823bbd68 (1)">
                <a:extLst>
                  <a:ext uri="{FF2B5EF4-FFF2-40B4-BE49-F238E27FC236}">
                    <a16:creationId xmlns:a16="http://schemas.microsoft.com/office/drawing/2014/main" id="{A5CFBF35-0B8E-765C-3E1A-324B21AC40E2}"/>
                  </a:ext>
                </a:extLst>
              </p:cNvPr>
              <p:cNvPicPr>
                <a:picLocks noChangeAspect="1"/>
              </p:cNvPicPr>
              <p:nvPr/>
            </p:nvPicPr>
            <p:blipFill>
              <a:blip r:embed="rId5"/>
              <a:srcRect l="20989" t="7782" r="19723" b="88989"/>
              <a:stretch>
                <a:fillRect/>
              </a:stretch>
            </p:blipFill>
            <p:spPr>
              <a:xfrm rot="16200000">
                <a:off x="-3915" y="5419"/>
                <a:ext cx="9243" cy="595"/>
              </a:xfrm>
              <a:prstGeom prst="rect">
                <a:avLst/>
              </a:prstGeom>
            </p:spPr>
          </p:pic>
          <p:pic>
            <p:nvPicPr>
              <p:cNvPr id="19" name="图片 11" descr="5ff6b823bbd68 (1)">
                <a:extLst>
                  <a:ext uri="{FF2B5EF4-FFF2-40B4-BE49-F238E27FC236}">
                    <a16:creationId xmlns:a16="http://schemas.microsoft.com/office/drawing/2014/main" id="{737BEB21-2912-731D-CC96-0C0DB211C12A}"/>
                  </a:ext>
                </a:extLst>
              </p:cNvPr>
              <p:cNvPicPr>
                <a:picLocks noChangeAspect="1"/>
              </p:cNvPicPr>
              <p:nvPr/>
            </p:nvPicPr>
            <p:blipFill>
              <a:blip r:embed="rId5"/>
              <a:srcRect l="20989" t="7782" r="19723" b="88989"/>
              <a:stretch>
                <a:fillRect/>
              </a:stretch>
            </p:blipFill>
            <p:spPr>
              <a:xfrm rot="5400000" flipH="1">
                <a:off x="13703" y="5419"/>
                <a:ext cx="9243" cy="595"/>
              </a:xfrm>
              <a:prstGeom prst="rect">
                <a:avLst/>
              </a:prstGeom>
            </p:spPr>
          </p:pic>
        </p:grpSp>
        <p:sp>
          <p:nvSpPr>
            <p:cNvPr id="16" name="TextBox 15">
              <a:extLst>
                <a:ext uri="{FF2B5EF4-FFF2-40B4-BE49-F238E27FC236}">
                  <a16:creationId xmlns:a16="http://schemas.microsoft.com/office/drawing/2014/main" id="{AB262A4A-12E9-5836-615C-F64DCCDA7BF7}"/>
                </a:ext>
              </a:extLst>
            </p:cNvPr>
            <p:cNvSpPr txBox="1"/>
            <p:nvPr/>
          </p:nvSpPr>
          <p:spPr>
            <a:xfrm>
              <a:off x="1081906" y="338070"/>
              <a:ext cx="10084720" cy="1262587"/>
            </a:xfrm>
            <a:prstGeom prst="rect">
              <a:avLst/>
            </a:prstGeom>
            <a:noFill/>
          </p:spPr>
          <p:txBody>
            <a:bodyPr wrap="square">
              <a:spAutoFit/>
            </a:bodyPr>
            <a:lstStyle/>
            <a:p>
              <a:pPr algn="ctr"/>
              <a:r>
                <a:rPr lang="vi-VN" sz="2800" b="1" dirty="0">
                  <a:solidFill>
                    <a:schemeClr val="accent2">
                      <a:lumMod val="75000"/>
                    </a:schemeClr>
                  </a:solidFill>
                  <a:latin typeface="Cambria" panose="02040503050406030204" pitchFamily="18" charset="0"/>
                  <a:ea typeface="Cambria" panose="02040503050406030204" pitchFamily="18" charset="0"/>
                </a:rPr>
                <a:t>E</a:t>
              </a:r>
              <a:r>
                <a:rPr lang="vi-VN" sz="2800" b="1" i="0" dirty="0">
                  <a:solidFill>
                    <a:schemeClr val="accent2">
                      <a:lumMod val="75000"/>
                    </a:schemeClr>
                  </a:solidFill>
                  <a:effectLst/>
                  <a:latin typeface="Cambria" panose="02040503050406030204" pitchFamily="18" charset="0"/>
                  <a:ea typeface="Cambria" panose="02040503050406030204" pitchFamily="18" charset="0"/>
                </a:rPr>
                <a:t>m hãy nêu những đóng góp của Nguyễn Trường Tộ đối với lịch sử dân tộc.</a:t>
              </a:r>
              <a:endParaRPr lang="en-US" sz="2800" b="1" dirty="0">
                <a:ln w="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4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C21956-BF8A-55E6-E7B5-D31F5EA097EC}"/>
              </a:ext>
            </a:extLst>
          </p:cNvPr>
          <p:cNvGrpSpPr/>
          <p:nvPr/>
        </p:nvGrpSpPr>
        <p:grpSpPr>
          <a:xfrm>
            <a:off x="358877" y="186813"/>
            <a:ext cx="11474245" cy="1809135"/>
            <a:chOff x="947928" y="112900"/>
            <a:chExt cx="10296144" cy="1979425"/>
          </a:xfrm>
        </p:grpSpPr>
        <p:grpSp>
          <p:nvGrpSpPr>
            <p:cNvPr id="5" name="组合 13">
              <a:extLst>
                <a:ext uri="{FF2B5EF4-FFF2-40B4-BE49-F238E27FC236}">
                  <a16:creationId xmlns:a16="http://schemas.microsoft.com/office/drawing/2014/main" id="{8EB3787E-8F61-EB6F-C955-3278DF45E4B6}"/>
                </a:ext>
              </a:extLst>
            </p:cNvPr>
            <p:cNvGrpSpPr/>
            <p:nvPr/>
          </p:nvGrpSpPr>
          <p:grpSpPr>
            <a:xfrm>
              <a:off x="947928" y="112900"/>
              <a:ext cx="10296144" cy="1979425"/>
              <a:chOff x="409" y="1095"/>
              <a:chExt cx="18213" cy="10246"/>
            </a:xfrm>
          </p:grpSpPr>
          <p:grpSp>
            <p:nvGrpSpPr>
              <p:cNvPr id="7" name="组合 6">
                <a:extLst>
                  <a:ext uri="{FF2B5EF4-FFF2-40B4-BE49-F238E27FC236}">
                    <a16:creationId xmlns:a16="http://schemas.microsoft.com/office/drawing/2014/main" id="{9615CD50-C6AD-7D74-1606-2A381C4A464F}"/>
                  </a:ext>
                </a:extLst>
              </p:cNvPr>
              <p:cNvGrpSpPr/>
              <p:nvPr/>
            </p:nvGrpSpPr>
            <p:grpSpPr>
              <a:xfrm>
                <a:off x="767" y="1962"/>
                <a:ext cx="17719" cy="9379"/>
                <a:chOff x="767" y="1962"/>
                <a:chExt cx="17719" cy="9379"/>
              </a:xfrm>
            </p:grpSpPr>
            <p:sp>
              <p:nvSpPr>
                <p:cNvPr id="10" name="矩形 7">
                  <a:extLst>
                    <a:ext uri="{FF2B5EF4-FFF2-40B4-BE49-F238E27FC236}">
                      <a16:creationId xmlns:a16="http://schemas.microsoft.com/office/drawing/2014/main" id="{4BECFA6B-8D83-EC93-AB04-E5AF0643EE4F}"/>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11" name="Picture 15">
                  <a:extLst>
                    <a:ext uri="{FF2B5EF4-FFF2-40B4-BE49-F238E27FC236}">
                      <a16:creationId xmlns:a16="http://schemas.microsoft.com/office/drawing/2014/main" id="{A018ED5F-709D-C573-70D3-36841856DFAB}"/>
                    </a:ext>
                  </a:extLst>
                </p:cNvPr>
                <p:cNvPicPr>
                  <a:picLocks noChangeAspect="1"/>
                </p:cNvPicPr>
                <p:nvPr/>
              </p:nvPicPr>
              <p:blipFill>
                <a:blip r:embed="rId3"/>
                <a:stretch>
                  <a:fillRect/>
                </a:stretch>
              </p:blipFill>
              <p:spPr>
                <a:xfrm rot="5400000" flipH="1">
                  <a:off x="8855" y="1711"/>
                  <a:ext cx="1542" cy="17718"/>
                </a:xfrm>
                <a:prstGeom prst="rect">
                  <a:avLst/>
                </a:prstGeom>
              </p:spPr>
            </p:pic>
          </p:grpSp>
          <p:pic>
            <p:nvPicPr>
              <p:cNvPr id="8" name="图片 27" descr="5ff6b823bbd68 (1)">
                <a:extLst>
                  <a:ext uri="{FF2B5EF4-FFF2-40B4-BE49-F238E27FC236}">
                    <a16:creationId xmlns:a16="http://schemas.microsoft.com/office/drawing/2014/main" id="{0C9557B7-A208-E0BE-7F71-21D1D5A783DA}"/>
                  </a:ext>
                </a:extLst>
              </p:cNvPr>
              <p:cNvPicPr>
                <a:picLocks noChangeAspect="1"/>
              </p:cNvPicPr>
              <p:nvPr/>
            </p:nvPicPr>
            <p:blipFill>
              <a:blip r:embed="rId4"/>
              <a:srcRect l="20989" t="7782" r="19723" b="88989"/>
              <a:stretch>
                <a:fillRect/>
              </a:stretch>
            </p:blipFill>
            <p:spPr>
              <a:xfrm rot="16200000">
                <a:off x="-3915" y="5419"/>
                <a:ext cx="9243" cy="595"/>
              </a:xfrm>
              <a:prstGeom prst="rect">
                <a:avLst/>
              </a:prstGeom>
            </p:spPr>
          </p:pic>
          <p:pic>
            <p:nvPicPr>
              <p:cNvPr id="9" name="图片 11" descr="5ff6b823bbd68 (1)">
                <a:extLst>
                  <a:ext uri="{FF2B5EF4-FFF2-40B4-BE49-F238E27FC236}">
                    <a16:creationId xmlns:a16="http://schemas.microsoft.com/office/drawing/2014/main" id="{4FDA6102-EDD1-6185-24FB-C95C8FC6DB13}"/>
                  </a:ext>
                </a:extLst>
              </p:cNvPr>
              <p:cNvPicPr>
                <a:picLocks noChangeAspect="1"/>
              </p:cNvPicPr>
              <p:nvPr/>
            </p:nvPicPr>
            <p:blipFill>
              <a:blip r:embed="rId4"/>
              <a:srcRect l="20989" t="7782" r="19723" b="88989"/>
              <a:stretch>
                <a:fillRect/>
              </a:stretch>
            </p:blipFill>
            <p:spPr>
              <a:xfrm rot="5400000" flipH="1">
                <a:off x="13703" y="5419"/>
                <a:ext cx="9243" cy="595"/>
              </a:xfrm>
              <a:prstGeom prst="rect">
                <a:avLst/>
              </a:prstGeom>
            </p:spPr>
          </p:pic>
        </p:grpSp>
        <p:sp>
          <p:nvSpPr>
            <p:cNvPr id="6" name="TextBox 5">
              <a:extLst>
                <a:ext uri="{FF2B5EF4-FFF2-40B4-BE49-F238E27FC236}">
                  <a16:creationId xmlns:a16="http://schemas.microsoft.com/office/drawing/2014/main" id="{E8C810CD-7387-39E6-AD12-9E3EF269D793}"/>
                </a:ext>
              </a:extLst>
            </p:cNvPr>
            <p:cNvSpPr txBox="1"/>
            <p:nvPr/>
          </p:nvSpPr>
          <p:spPr>
            <a:xfrm>
              <a:off x="1301405" y="338070"/>
              <a:ext cx="9679949" cy="1029644"/>
            </a:xfrm>
            <a:prstGeom prst="rect">
              <a:avLst/>
            </a:prstGeom>
            <a:noFill/>
          </p:spPr>
          <p:txBody>
            <a:bodyPr wrap="square">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E</a:t>
              </a:r>
              <a:r>
                <a:rPr lang="vi-VN" sz="3600" b="1" i="0" dirty="0">
                  <a:solidFill>
                    <a:schemeClr val="accent2">
                      <a:lumMod val="75000"/>
                    </a:schemeClr>
                  </a:solidFill>
                  <a:effectLst/>
                  <a:latin typeface="Cambria" panose="02040503050406030204" pitchFamily="18" charset="0"/>
                  <a:ea typeface="Cambria" panose="02040503050406030204" pitchFamily="18" charset="0"/>
                </a:rPr>
                <a:t>m hãy nêu những đóng góp của Nguyễn Trường Tộ đối với lịch sử dân tộc.</a:t>
              </a:r>
              <a:endParaRPr lang="en-US" sz="3600" b="1" dirty="0">
                <a:ln w="0"/>
                <a:solidFill>
                  <a:schemeClr val="accent2">
                    <a:lumMod val="75000"/>
                  </a:schemeClr>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B293BC07-6D95-364A-13EC-E38250F9E6E2}"/>
              </a:ext>
            </a:extLst>
          </p:cNvPr>
          <p:cNvSpPr txBox="1"/>
          <p:nvPr/>
        </p:nvSpPr>
        <p:spPr>
          <a:xfrm>
            <a:off x="583789" y="1967284"/>
            <a:ext cx="9382518" cy="4524315"/>
          </a:xfrm>
          <a:prstGeom prst="rect">
            <a:avLst/>
          </a:prstGeom>
          <a:noFill/>
        </p:spPr>
        <p:txBody>
          <a:bodyPr wrap="square" rtlCol="0">
            <a:spAutoFit/>
          </a:bodyPr>
          <a:lstStyle/>
          <a:p>
            <a:pPr algn="just">
              <a:spcBef>
                <a:spcPts val="600"/>
              </a:spcBef>
            </a:pPr>
            <a:r>
              <a:rPr lang="vi-VN" sz="3600" b="1" dirty="0">
                <a:solidFill>
                  <a:srgbClr val="000000"/>
                </a:solidFill>
                <a:latin typeface="Cambria" panose="02040503050406030204" pitchFamily="18" charset="0"/>
                <a:ea typeface="Cambria" panose="02040503050406030204" pitchFamily="18" charset="0"/>
              </a:rPr>
              <a:t>Đóng góp của Nguyễn Trường Tộ là </a:t>
            </a:r>
            <a:r>
              <a:rPr lang="vi-VN" sz="3600" dirty="0">
                <a:solidFill>
                  <a:srgbClr val="000000"/>
                </a:solidFill>
                <a:latin typeface="Cambria" panose="02040503050406030204" pitchFamily="18" charset="0"/>
                <a:ea typeface="Cambria" panose="02040503050406030204" pitchFamily="18" charset="0"/>
              </a:rPr>
              <a:t>đệ trình lên Triều đình nhiều bản điều trần với mong muốn làm cho đất nước giàu mạnh. Ông đề nghị mở rộng quan hệ với nước ngoài, mở các trường dạy đóng tàu, đúc súng,… Mặc dù vậy, do nhiều yếu tố khách quan mà những đề nghị canh tân đất nước của Nguyễn Trường Tộ không được Triều Nguyễn chấp nhận.</a:t>
            </a:r>
            <a:endParaRPr lang="vi-VN" sz="3600" i="0" dirty="0">
              <a:solidFill>
                <a:srgbClr val="000000"/>
              </a:solidFill>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9B79D14A-92D8-7066-C432-88CDF2A5A3DD}"/>
              </a:ext>
            </a:extLst>
          </p:cNvPr>
          <p:cNvPicPr>
            <a:picLocks noChangeAspect="1"/>
          </p:cNvPicPr>
          <p:nvPr/>
        </p:nvPicPr>
        <p:blipFill>
          <a:blip r:embed="rId5"/>
          <a:stretch>
            <a:fillRect/>
          </a:stretch>
        </p:blipFill>
        <p:spPr>
          <a:xfrm>
            <a:off x="9205974" y="4001729"/>
            <a:ext cx="3634113" cy="3651473"/>
          </a:xfrm>
          <a:prstGeom prst="rect">
            <a:avLst/>
          </a:prstGeom>
        </p:spPr>
      </p:pic>
    </p:spTree>
    <p:extLst>
      <p:ext uri="{BB962C8B-B14F-4D97-AF65-F5344CB8AC3E}">
        <p14:creationId xmlns:p14="http://schemas.microsoft.com/office/powerpoint/2010/main" val="27810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2 Nguyễn Trường Tộ và khát vọng canh tân đất nước - Lịch sử-Văn hoá (360p, h264, youtube)">
            <a:hlinkClick r:id="" action="ppaction://media"/>
            <a:extLst>
              <a:ext uri="{FF2B5EF4-FFF2-40B4-BE49-F238E27FC236}">
                <a16:creationId xmlns:a16="http://schemas.microsoft.com/office/drawing/2014/main" id="{3EAA35C2-EDA9-769A-B53D-4B4CEEF714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721" y="141030"/>
            <a:ext cx="11690557" cy="6575939"/>
          </a:xfrm>
          <a:prstGeom prst="rect">
            <a:avLst/>
          </a:prstGeom>
        </p:spPr>
      </p:pic>
    </p:spTree>
    <p:extLst>
      <p:ext uri="{BB962C8B-B14F-4D97-AF65-F5344CB8AC3E}">
        <p14:creationId xmlns:p14="http://schemas.microsoft.com/office/powerpoint/2010/main" val="35814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A359-E834-43AD-A466-48B99D7A4E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09B1FF-4A37-1A97-50AB-884927F01F55}"/>
              </a:ext>
            </a:extLst>
          </p:cNvPr>
          <p:cNvPicPr>
            <a:picLocks noChangeAspect="1"/>
          </p:cNvPicPr>
          <p:nvPr/>
        </p:nvPicPr>
        <p:blipFill>
          <a:blip r:embed="rId2"/>
          <a:stretch>
            <a:fillRect/>
          </a:stretch>
        </p:blipFill>
        <p:spPr>
          <a:xfrm>
            <a:off x="161621" y="2290518"/>
            <a:ext cx="4203902" cy="4251403"/>
          </a:xfrm>
          <a:prstGeom prst="rect">
            <a:avLst/>
          </a:prstGeom>
        </p:spPr>
      </p:pic>
      <p:grpSp>
        <p:nvGrpSpPr>
          <p:cNvPr id="3" name="组合 13">
            <a:extLst>
              <a:ext uri="{FF2B5EF4-FFF2-40B4-BE49-F238E27FC236}">
                <a16:creationId xmlns:a16="http://schemas.microsoft.com/office/drawing/2014/main" id="{08072EB9-566E-5FB1-28C9-6484A5D2E403}"/>
              </a:ext>
            </a:extLst>
          </p:cNvPr>
          <p:cNvGrpSpPr/>
          <p:nvPr/>
        </p:nvGrpSpPr>
        <p:grpSpPr>
          <a:xfrm>
            <a:off x="4513006" y="1823711"/>
            <a:ext cx="7128388" cy="3990622"/>
            <a:chOff x="409" y="1095"/>
            <a:chExt cx="18213" cy="10246"/>
          </a:xfrm>
        </p:grpSpPr>
        <p:grpSp>
          <p:nvGrpSpPr>
            <p:cNvPr id="4" name="组合 6">
              <a:extLst>
                <a:ext uri="{FF2B5EF4-FFF2-40B4-BE49-F238E27FC236}">
                  <a16:creationId xmlns:a16="http://schemas.microsoft.com/office/drawing/2014/main" id="{064C482E-51F4-207C-7345-4D1DC4A0E4BA}"/>
                </a:ext>
              </a:extLst>
            </p:cNvPr>
            <p:cNvGrpSpPr/>
            <p:nvPr/>
          </p:nvGrpSpPr>
          <p:grpSpPr>
            <a:xfrm>
              <a:off x="767" y="1962"/>
              <a:ext cx="17719" cy="9379"/>
              <a:chOff x="767" y="1962"/>
              <a:chExt cx="17719" cy="9379"/>
            </a:xfrm>
          </p:grpSpPr>
          <p:sp>
            <p:nvSpPr>
              <p:cNvPr id="7" name="矩形 7">
                <a:extLst>
                  <a:ext uri="{FF2B5EF4-FFF2-40B4-BE49-F238E27FC236}">
                    <a16:creationId xmlns:a16="http://schemas.microsoft.com/office/drawing/2014/main" id="{FE687FDB-BBA2-06A9-ACBE-8E476797E3EB}"/>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15">
                <a:extLst>
                  <a:ext uri="{FF2B5EF4-FFF2-40B4-BE49-F238E27FC236}">
                    <a16:creationId xmlns:a16="http://schemas.microsoft.com/office/drawing/2014/main" id="{07923BD0-8DF8-DB05-4BA9-A3576D1AFE71}"/>
                  </a:ext>
                </a:extLst>
              </p:cNvPr>
              <p:cNvPicPr>
                <a:picLocks noChangeAspect="1"/>
              </p:cNvPicPr>
              <p:nvPr/>
            </p:nvPicPr>
            <p:blipFill>
              <a:blip r:embed="rId3"/>
              <a:stretch>
                <a:fillRect/>
              </a:stretch>
            </p:blipFill>
            <p:spPr>
              <a:xfrm rot="5400000" flipH="1">
                <a:off x="8855" y="1711"/>
                <a:ext cx="1542" cy="17718"/>
              </a:xfrm>
              <a:prstGeom prst="rect">
                <a:avLst/>
              </a:prstGeom>
            </p:spPr>
          </p:pic>
        </p:grpSp>
        <p:pic>
          <p:nvPicPr>
            <p:cNvPr id="5" name="图片 27" descr="5ff6b823bbd68 (1)">
              <a:extLst>
                <a:ext uri="{FF2B5EF4-FFF2-40B4-BE49-F238E27FC236}">
                  <a16:creationId xmlns:a16="http://schemas.microsoft.com/office/drawing/2014/main" id="{D9116BC2-C681-3B9E-3143-94F57CE8C153}"/>
                </a:ext>
              </a:extLst>
            </p:cNvPr>
            <p:cNvPicPr>
              <a:picLocks noChangeAspect="1"/>
            </p:cNvPicPr>
            <p:nvPr/>
          </p:nvPicPr>
          <p:blipFill>
            <a:blip r:embed="rId4"/>
            <a:srcRect l="20989" t="7782" r="19723" b="88989"/>
            <a:stretch>
              <a:fillRect/>
            </a:stretch>
          </p:blipFill>
          <p:spPr>
            <a:xfrm rot="16200000">
              <a:off x="-3915" y="5419"/>
              <a:ext cx="9243" cy="595"/>
            </a:xfrm>
            <a:prstGeom prst="rect">
              <a:avLst/>
            </a:prstGeom>
          </p:spPr>
        </p:pic>
        <p:pic>
          <p:nvPicPr>
            <p:cNvPr id="6" name="图片 11" descr="5ff6b823bbd68 (1)">
              <a:extLst>
                <a:ext uri="{FF2B5EF4-FFF2-40B4-BE49-F238E27FC236}">
                  <a16:creationId xmlns:a16="http://schemas.microsoft.com/office/drawing/2014/main" id="{EDF850E3-0B45-859F-039F-E35344AD9384}"/>
                </a:ext>
              </a:extLst>
            </p:cNvPr>
            <p:cNvPicPr>
              <a:picLocks noChangeAspect="1"/>
            </p:cNvPicPr>
            <p:nvPr/>
          </p:nvPicPr>
          <p:blipFill>
            <a:blip r:embed="rId4"/>
            <a:srcRect l="20989" t="7782" r="19723" b="88989"/>
            <a:stretch>
              <a:fillRect/>
            </a:stretch>
          </p:blipFill>
          <p:spPr>
            <a:xfrm rot="5400000" flipH="1">
              <a:off x="13703" y="5419"/>
              <a:ext cx="9243" cy="595"/>
            </a:xfrm>
            <a:prstGeom prst="rect">
              <a:avLst/>
            </a:prstGeom>
          </p:spPr>
        </p:pic>
      </p:grpSp>
      <p:sp>
        <p:nvSpPr>
          <p:cNvPr id="9" name="TextBox 8">
            <a:extLst>
              <a:ext uri="{FF2B5EF4-FFF2-40B4-BE49-F238E27FC236}">
                <a16:creationId xmlns:a16="http://schemas.microsoft.com/office/drawing/2014/main" id="{3CED42DC-7C0E-BA95-00DD-B41C15A7B719}"/>
              </a:ext>
            </a:extLst>
          </p:cNvPr>
          <p:cNvSpPr txBox="1"/>
          <p:nvPr/>
        </p:nvSpPr>
        <p:spPr>
          <a:xfrm>
            <a:off x="5702710" y="2290518"/>
            <a:ext cx="4748980" cy="707886"/>
          </a:xfrm>
          <a:prstGeom prst="rect">
            <a:avLst/>
          </a:prstGeom>
          <a:noFill/>
        </p:spPr>
        <p:txBody>
          <a:bodyPr wrap="square" rtlCol="0">
            <a:spAutoFit/>
          </a:bodyPr>
          <a:lstStyle/>
          <a:p>
            <a:pPr algn="ctr"/>
            <a:r>
              <a:rPr lang="vi-VN" sz="4000" u="sng" dirty="0">
                <a:solidFill>
                  <a:schemeClr val="accent2">
                    <a:lumMod val="75000"/>
                  </a:schemeClr>
                </a:solidFill>
                <a:latin typeface="#9Slide05 Lobster" panose="02000506000000020003" pitchFamily="2" charset="0"/>
              </a:rPr>
              <a:t>Hoạt động 4</a:t>
            </a:r>
            <a:endParaRPr lang="en-US" sz="4000" u="sng" dirty="0">
              <a:solidFill>
                <a:schemeClr val="accent2">
                  <a:lumMod val="75000"/>
                </a:schemeClr>
              </a:solidFill>
              <a:latin typeface="#9Slide05 Lobster" panose="02000506000000020003" pitchFamily="2" charset="0"/>
            </a:endParaRPr>
          </a:p>
        </p:txBody>
      </p:sp>
      <p:pic>
        <p:nvPicPr>
          <p:cNvPr id="11" name="Picture 10"/>
          <p:cNvPicPr>
            <a:picLocks noChangeAspect="1"/>
          </p:cNvPicPr>
          <p:nvPr/>
        </p:nvPicPr>
        <p:blipFill>
          <a:blip r:embed="rId5"/>
          <a:stretch>
            <a:fillRect/>
          </a:stretch>
        </p:blipFill>
        <p:spPr>
          <a:xfrm>
            <a:off x="4670834" y="2901665"/>
            <a:ext cx="6943946" cy="2280102"/>
          </a:xfrm>
          <a:prstGeom prst="rect">
            <a:avLst/>
          </a:prstGeom>
        </p:spPr>
      </p:pic>
    </p:spTree>
    <p:extLst>
      <p:ext uri="{BB962C8B-B14F-4D97-AF65-F5344CB8AC3E}">
        <p14:creationId xmlns:p14="http://schemas.microsoft.com/office/powerpoint/2010/main" val="37818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3CA3C3-6FAF-8886-F2DC-A779D32F6C6D}"/>
              </a:ext>
            </a:extLst>
          </p:cNvPr>
          <p:cNvGrpSpPr/>
          <p:nvPr/>
        </p:nvGrpSpPr>
        <p:grpSpPr>
          <a:xfrm>
            <a:off x="358877" y="314633"/>
            <a:ext cx="11474245" cy="3991896"/>
            <a:chOff x="947928" y="112900"/>
            <a:chExt cx="10296144" cy="1979425"/>
          </a:xfrm>
        </p:grpSpPr>
        <p:grpSp>
          <p:nvGrpSpPr>
            <p:cNvPr id="3" name="组合 13">
              <a:extLst>
                <a:ext uri="{FF2B5EF4-FFF2-40B4-BE49-F238E27FC236}">
                  <a16:creationId xmlns:a16="http://schemas.microsoft.com/office/drawing/2014/main" id="{B49376F5-F938-B4EF-3E6F-4EAC23C92C98}"/>
                </a:ext>
              </a:extLst>
            </p:cNvPr>
            <p:cNvGrpSpPr/>
            <p:nvPr/>
          </p:nvGrpSpPr>
          <p:grpSpPr>
            <a:xfrm>
              <a:off x="947928" y="112900"/>
              <a:ext cx="10296144" cy="1979425"/>
              <a:chOff x="409" y="1095"/>
              <a:chExt cx="18213" cy="10246"/>
            </a:xfrm>
          </p:grpSpPr>
          <p:grpSp>
            <p:nvGrpSpPr>
              <p:cNvPr id="5" name="组合 6">
                <a:extLst>
                  <a:ext uri="{FF2B5EF4-FFF2-40B4-BE49-F238E27FC236}">
                    <a16:creationId xmlns:a16="http://schemas.microsoft.com/office/drawing/2014/main" id="{340E9F37-3122-5C54-0E43-B27367C4EAEF}"/>
                  </a:ext>
                </a:extLst>
              </p:cNvPr>
              <p:cNvGrpSpPr/>
              <p:nvPr/>
            </p:nvGrpSpPr>
            <p:grpSpPr>
              <a:xfrm>
                <a:off x="767" y="1962"/>
                <a:ext cx="17719" cy="9379"/>
                <a:chOff x="767" y="1962"/>
                <a:chExt cx="17719" cy="9379"/>
              </a:xfrm>
            </p:grpSpPr>
            <p:sp>
              <p:nvSpPr>
                <p:cNvPr id="8" name="矩形 7">
                  <a:extLst>
                    <a:ext uri="{FF2B5EF4-FFF2-40B4-BE49-F238E27FC236}">
                      <a16:creationId xmlns:a16="http://schemas.microsoft.com/office/drawing/2014/main" id="{BC9F6C18-04C9-6545-0E8D-130C85400C7C}"/>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9" name="Picture 15">
                  <a:extLst>
                    <a:ext uri="{FF2B5EF4-FFF2-40B4-BE49-F238E27FC236}">
                      <a16:creationId xmlns:a16="http://schemas.microsoft.com/office/drawing/2014/main" id="{2846560F-FC2E-E40B-2289-B0DAE257F1D8}"/>
                    </a:ext>
                  </a:extLst>
                </p:cNvPr>
                <p:cNvPicPr>
                  <a:picLocks noChangeAspect="1"/>
                </p:cNvPicPr>
                <p:nvPr/>
              </p:nvPicPr>
              <p:blipFill>
                <a:blip r:embed="rId2"/>
                <a:stretch>
                  <a:fillRect/>
                </a:stretch>
              </p:blipFill>
              <p:spPr>
                <a:xfrm rot="5400000" flipH="1">
                  <a:off x="8855" y="1711"/>
                  <a:ext cx="1542" cy="17718"/>
                </a:xfrm>
                <a:prstGeom prst="rect">
                  <a:avLst/>
                </a:prstGeom>
              </p:spPr>
            </p:pic>
          </p:grpSp>
          <p:pic>
            <p:nvPicPr>
              <p:cNvPr id="6" name="图片 27" descr="5ff6b823bbd68 (1)">
                <a:extLst>
                  <a:ext uri="{FF2B5EF4-FFF2-40B4-BE49-F238E27FC236}">
                    <a16:creationId xmlns:a16="http://schemas.microsoft.com/office/drawing/2014/main" id="{8C42175B-AA2A-5521-7722-CE979A4E1C42}"/>
                  </a:ext>
                </a:extLst>
              </p:cNvPr>
              <p:cNvPicPr>
                <a:picLocks noChangeAspect="1"/>
              </p:cNvPicPr>
              <p:nvPr/>
            </p:nvPicPr>
            <p:blipFill>
              <a:blip r:embed="rId3"/>
              <a:srcRect l="20989" t="7782" r="19723" b="88989"/>
              <a:stretch>
                <a:fillRect/>
              </a:stretch>
            </p:blipFill>
            <p:spPr>
              <a:xfrm rot="16200000">
                <a:off x="-3915" y="5419"/>
                <a:ext cx="9243" cy="595"/>
              </a:xfrm>
              <a:prstGeom prst="rect">
                <a:avLst/>
              </a:prstGeom>
            </p:spPr>
          </p:pic>
          <p:pic>
            <p:nvPicPr>
              <p:cNvPr id="7" name="图片 11" descr="5ff6b823bbd68 (1)">
                <a:extLst>
                  <a:ext uri="{FF2B5EF4-FFF2-40B4-BE49-F238E27FC236}">
                    <a16:creationId xmlns:a16="http://schemas.microsoft.com/office/drawing/2014/main" id="{D35C23B1-8EA9-F74D-0BCE-D594D4BAF070}"/>
                  </a:ext>
                </a:extLst>
              </p:cNvPr>
              <p:cNvPicPr>
                <a:picLocks noChangeAspect="1"/>
              </p:cNvPicPr>
              <p:nvPr/>
            </p:nvPicPr>
            <p:blipFill>
              <a:blip r:embed="rId3"/>
              <a:srcRect l="20989" t="7782" r="19723" b="88989"/>
              <a:stretch>
                <a:fillRect/>
              </a:stretch>
            </p:blipFill>
            <p:spPr>
              <a:xfrm rot="5400000" flipH="1">
                <a:off x="13703" y="5419"/>
                <a:ext cx="9243" cy="595"/>
              </a:xfrm>
              <a:prstGeom prst="rect">
                <a:avLst/>
              </a:prstGeom>
            </p:spPr>
          </p:pic>
        </p:grpSp>
        <p:sp>
          <p:nvSpPr>
            <p:cNvPr id="4" name="TextBox 3">
              <a:extLst>
                <a:ext uri="{FF2B5EF4-FFF2-40B4-BE49-F238E27FC236}">
                  <a16:creationId xmlns:a16="http://schemas.microsoft.com/office/drawing/2014/main" id="{E2E22102-14F9-39D7-C924-007E8E68B554}"/>
                </a:ext>
              </a:extLst>
            </p:cNvPr>
            <p:cNvSpPr txBox="1"/>
            <p:nvPr/>
          </p:nvSpPr>
          <p:spPr>
            <a:xfrm>
              <a:off x="1336148" y="327755"/>
              <a:ext cx="9494676" cy="1419313"/>
            </a:xfrm>
            <a:prstGeom prst="rect">
              <a:avLst/>
            </a:prstGeom>
            <a:noFill/>
          </p:spPr>
          <p:txBody>
            <a:bodyPr wrap="square">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Đọc thông tin, em hãy:</a:t>
              </a:r>
            </a:p>
            <a:p>
              <a:pPr marL="571500" indent="-571500" algn="just">
                <a:buFontTx/>
                <a:buChar char="-"/>
              </a:pPr>
              <a:r>
                <a:rPr lang="vi-VN" sz="3600" dirty="0">
                  <a:solidFill>
                    <a:schemeClr val="accent2">
                      <a:lumMod val="75000"/>
                    </a:schemeClr>
                  </a:solidFill>
                  <a:latin typeface="Cambria" panose="02040503050406030204" pitchFamily="18" charset="0"/>
                  <a:ea typeface="Cambria" panose="02040503050406030204" pitchFamily="18" charset="0"/>
                </a:rPr>
                <a:t>Cho biết những nét chính về phong trào Cần vương cuối thế kỉ XIX.</a:t>
              </a:r>
            </a:p>
            <a:p>
              <a:pPr marL="571500" indent="-571500" algn="just">
                <a:buFontTx/>
                <a:buChar char="-"/>
              </a:pPr>
              <a:r>
                <a:rPr lang="vi-VN" sz="3600" dirty="0">
                  <a:solidFill>
                    <a:schemeClr val="accent2">
                      <a:lumMod val="75000"/>
                    </a:schemeClr>
                  </a:solidFill>
                  <a:latin typeface="Cambria" panose="02040503050406030204" pitchFamily="18" charset="0"/>
                  <a:ea typeface="Cambria" panose="02040503050406030204" pitchFamily="18" charset="0"/>
                </a:rPr>
                <a:t>Kể câu chuyện về Phan Đình Phùng và cuộc khởi nghĩa Hương Khê.</a:t>
              </a:r>
              <a:endParaRPr lang="en-US" sz="3600" dirty="0">
                <a:ln w="0"/>
                <a:solidFill>
                  <a:schemeClr val="accent2">
                    <a:lumMod val="75000"/>
                  </a:schemeClr>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8D09B1FF-4A37-1A97-50AB-884927F01F55}"/>
              </a:ext>
            </a:extLst>
          </p:cNvPr>
          <p:cNvPicPr>
            <a:picLocks noChangeAspect="1"/>
          </p:cNvPicPr>
          <p:nvPr/>
        </p:nvPicPr>
        <p:blipFill>
          <a:blip r:embed="rId4"/>
          <a:stretch>
            <a:fillRect/>
          </a:stretch>
        </p:blipFill>
        <p:spPr>
          <a:xfrm>
            <a:off x="4144341" y="3188947"/>
            <a:ext cx="3628059" cy="3669053"/>
          </a:xfrm>
          <a:prstGeom prst="rect">
            <a:avLst/>
          </a:prstGeom>
        </p:spPr>
      </p:pic>
    </p:spTree>
    <p:extLst>
      <p:ext uri="{BB962C8B-B14F-4D97-AF65-F5344CB8AC3E}">
        <p14:creationId xmlns:p14="http://schemas.microsoft.com/office/powerpoint/2010/main" val="4239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C5594D-11D1-7038-1C26-984A44ED03A5}"/>
              </a:ext>
            </a:extLst>
          </p:cNvPr>
          <p:cNvSpPr txBox="1"/>
          <p:nvPr/>
        </p:nvSpPr>
        <p:spPr>
          <a:xfrm>
            <a:off x="609601" y="530942"/>
            <a:ext cx="7403690" cy="5632311"/>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     Năm 1884, Triều đình nhà Nguyễn kí hiệp ước công nhận quyền đô hộ của thực dân Pháp trên toàn bộ đất nước Việt Nam. Tuy nhiên, một bộ phận quan lại thuộcphái chủ chiến, đứng đầu là vua Hàm Nghi, vẫn nêu cao tinh thần chống Pháp, mong muốn khôi phục độc lập dân tộc. </a:t>
            </a:r>
            <a:endParaRPr lang="en-US" sz="4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B913094-5AFA-5B4E-5337-C6D580A660F0}"/>
              </a:ext>
            </a:extLst>
          </p:cNvPr>
          <p:cNvPicPr>
            <a:picLocks noChangeAspect="1"/>
          </p:cNvPicPr>
          <p:nvPr/>
        </p:nvPicPr>
        <p:blipFill>
          <a:blip r:embed="rId2"/>
          <a:stretch>
            <a:fillRect/>
          </a:stretch>
        </p:blipFill>
        <p:spPr>
          <a:xfrm>
            <a:off x="8475407" y="2171572"/>
            <a:ext cx="2900516" cy="4309040"/>
          </a:xfrm>
          <a:prstGeom prst="rect">
            <a:avLst/>
          </a:prstGeom>
        </p:spPr>
      </p:pic>
    </p:spTree>
    <p:extLst>
      <p:ext uri="{BB962C8B-B14F-4D97-AF65-F5344CB8AC3E}">
        <p14:creationId xmlns:p14="http://schemas.microsoft.com/office/powerpoint/2010/main" val="250520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95EE-B04C-478C-0CE9-0DEED9A662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63A267-68BC-6A07-7C37-89865A10536D}"/>
              </a:ext>
            </a:extLst>
          </p:cNvPr>
          <p:cNvSpPr txBox="1"/>
          <p:nvPr/>
        </p:nvSpPr>
        <p:spPr>
          <a:xfrm>
            <a:off x="540774" y="580103"/>
            <a:ext cx="7914968" cy="5632311"/>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Năm 1885, lấy danh nghĩa vua Hàm Nghi, Tôn Thất Thuyết ban bố dụ Cần vương, kêu gọi nhân dân đồng lòng giúp vua cứu nước. Phong trào Cần vương bùng nổ và phát triển mạnh mẽ, gắn với tên tuổi của một số nhân vật tiêu biểu như: Tôn Thất Thuyết, Nguyễn Thiện Thuật, Phan Đình Phùng, ...</a:t>
            </a:r>
            <a:endParaRPr lang="en-US" sz="40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F08297A-AF82-08E4-3B9E-944747BF19A3}"/>
              </a:ext>
            </a:extLst>
          </p:cNvPr>
          <p:cNvPicPr>
            <a:picLocks noChangeAspect="1"/>
          </p:cNvPicPr>
          <p:nvPr/>
        </p:nvPicPr>
        <p:blipFill>
          <a:blip r:embed="rId2"/>
          <a:stretch>
            <a:fillRect/>
          </a:stretch>
        </p:blipFill>
        <p:spPr>
          <a:xfrm>
            <a:off x="8878530" y="2402038"/>
            <a:ext cx="2772696" cy="3988681"/>
          </a:xfrm>
          <a:prstGeom prst="rect">
            <a:avLst/>
          </a:prstGeom>
        </p:spPr>
      </p:pic>
    </p:spTree>
    <p:extLst>
      <p:ext uri="{BB962C8B-B14F-4D97-AF65-F5344CB8AC3E}">
        <p14:creationId xmlns:p14="http://schemas.microsoft.com/office/powerpoint/2010/main" val="11531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D44F51-F5BF-88D6-D31B-34B82A017496}"/>
              </a:ext>
            </a:extLst>
          </p:cNvPr>
          <p:cNvPicPr>
            <a:picLocks noChangeAspect="1"/>
          </p:cNvPicPr>
          <p:nvPr/>
        </p:nvPicPr>
        <p:blipFill>
          <a:blip r:embed="rId2"/>
          <a:stretch>
            <a:fillRect/>
          </a:stretch>
        </p:blipFill>
        <p:spPr>
          <a:xfrm>
            <a:off x="8347921" y="2782529"/>
            <a:ext cx="3844079" cy="3760841"/>
          </a:xfrm>
          <a:prstGeom prst="rect">
            <a:avLst/>
          </a:prstGeom>
        </p:spPr>
      </p:pic>
      <p:pic>
        <p:nvPicPr>
          <p:cNvPr id="8" name="Picture 7">
            <a:extLst>
              <a:ext uri="{FF2B5EF4-FFF2-40B4-BE49-F238E27FC236}">
                <a16:creationId xmlns:a16="http://schemas.microsoft.com/office/drawing/2014/main" id="{ECF27934-B4F1-F732-03D7-4F874751216C}"/>
              </a:ext>
            </a:extLst>
          </p:cNvPr>
          <p:cNvPicPr>
            <a:picLocks noChangeAspect="1"/>
          </p:cNvPicPr>
          <p:nvPr/>
        </p:nvPicPr>
        <p:blipFill>
          <a:blip r:embed="rId3"/>
          <a:stretch>
            <a:fillRect/>
          </a:stretch>
        </p:blipFill>
        <p:spPr>
          <a:xfrm>
            <a:off x="132849" y="314630"/>
            <a:ext cx="8269190" cy="6228740"/>
          </a:xfrm>
          <a:prstGeom prst="rect">
            <a:avLst/>
          </a:prstGeom>
        </p:spPr>
      </p:pic>
    </p:spTree>
    <p:extLst>
      <p:ext uri="{BB962C8B-B14F-4D97-AF65-F5344CB8AC3E}">
        <p14:creationId xmlns:p14="http://schemas.microsoft.com/office/powerpoint/2010/main" val="18841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80D422E-2C51-83B2-3BC6-060F4C1583FA}"/>
              </a:ext>
            </a:extLst>
          </p:cNvPr>
          <p:cNvGrpSpPr/>
          <p:nvPr/>
        </p:nvGrpSpPr>
        <p:grpSpPr>
          <a:xfrm>
            <a:off x="469078" y="362207"/>
            <a:ext cx="8901064" cy="3476387"/>
            <a:chOff x="469078" y="362207"/>
            <a:chExt cx="8901064" cy="3476387"/>
          </a:xfrm>
        </p:grpSpPr>
        <p:sp>
          <p:nvSpPr>
            <p:cNvPr id="3" name="Freeform 9">
              <a:extLst>
                <a:ext uri="{FF2B5EF4-FFF2-40B4-BE49-F238E27FC236}">
                  <a16:creationId xmlns:a16="http://schemas.microsoft.com/office/drawing/2014/main" id="{4C899F70-888D-26FF-B671-74B4BC87594D}"/>
                </a:ext>
              </a:extLst>
            </p:cNvPr>
            <p:cNvSpPr/>
            <p:nvPr/>
          </p:nvSpPr>
          <p:spPr>
            <a:xfrm>
              <a:off x="469078" y="362207"/>
              <a:ext cx="8901064" cy="3476387"/>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xmlns=""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5A463D-DAC5-0D89-9C47-829DDBD36CEF}"/>
                </a:ext>
              </a:extLst>
            </p:cNvPr>
            <p:cNvSpPr txBox="1"/>
            <p:nvPr/>
          </p:nvSpPr>
          <p:spPr>
            <a:xfrm>
              <a:off x="817110" y="566679"/>
              <a:ext cx="8149909" cy="2862321"/>
            </a:xfrm>
            <a:prstGeom prst="rect">
              <a:avLst/>
            </a:prstGeom>
            <a:noFill/>
          </p:spPr>
          <p:txBody>
            <a:bodyPr wrap="square">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Đọc thông tin, em hãy:</a:t>
              </a:r>
            </a:p>
            <a:p>
              <a:pPr algn="just"/>
              <a:r>
                <a:rPr lang="vi-VN" sz="3600" dirty="0">
                  <a:solidFill>
                    <a:schemeClr val="accent2">
                      <a:lumMod val="75000"/>
                    </a:schemeClr>
                  </a:solidFill>
                  <a:latin typeface="Cambria" panose="02040503050406030204" pitchFamily="18" charset="0"/>
                  <a:ea typeface="Cambria" panose="02040503050406030204" pitchFamily="18" charset="0"/>
                </a:rPr>
                <a:t>- Cho biết những nét chính về phong trào Cần vương cuối thế kỉ XIX.</a:t>
              </a:r>
            </a:p>
            <a:p>
              <a:pPr algn="just"/>
              <a:r>
                <a:rPr lang="vi-VN" sz="3600" dirty="0">
                  <a:solidFill>
                    <a:schemeClr val="accent2">
                      <a:lumMod val="75000"/>
                    </a:schemeClr>
                  </a:solidFill>
                  <a:latin typeface="Cambria" panose="02040503050406030204" pitchFamily="18" charset="0"/>
                  <a:ea typeface="Cambria" panose="02040503050406030204" pitchFamily="18" charset="0"/>
                </a:rPr>
                <a:t>- Kể câu chuyện về Phan Đình Phùng và cuộc khởi nghĩa Hương Khê.</a:t>
              </a:r>
              <a:endParaRPr lang="en-US" sz="3600" dirty="0">
                <a:ln w="0"/>
                <a:solidFill>
                  <a:schemeClr val="accent2">
                    <a:lumMod val="75000"/>
                  </a:schemeClr>
                </a:solidFill>
                <a:latin typeface="Cambria" panose="02040503050406030204" pitchFamily="18" charset="0"/>
                <a:ea typeface="Cambria" panose="02040503050406030204" pitchFamily="18" charset="0"/>
              </a:endParaRPr>
            </a:p>
          </p:txBody>
        </p:sp>
      </p:grpSp>
      <p:pic>
        <p:nvPicPr>
          <p:cNvPr id="6" name="Picture 5" descr="A group of kids sitting at a table&#10;&#10;Description automatically generated">
            <a:extLst>
              <a:ext uri="{FF2B5EF4-FFF2-40B4-BE49-F238E27FC236}">
                <a16:creationId xmlns:a16="http://schemas.microsoft.com/office/drawing/2014/main" id="{EEC0E2DB-7337-178C-2001-1109CCD85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60" y="2892004"/>
            <a:ext cx="5811807" cy="3965996"/>
          </a:xfrm>
          <a:prstGeom prst="rect">
            <a:avLst/>
          </a:prstGeom>
        </p:spPr>
      </p:pic>
    </p:spTree>
    <p:extLst>
      <p:ext uri="{BB962C8B-B14F-4D97-AF65-F5344CB8AC3E}">
        <p14:creationId xmlns:p14="http://schemas.microsoft.com/office/powerpoint/2010/main" val="276597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550FD-F62F-0806-03CD-93FAF7567674}"/>
              </a:ext>
            </a:extLst>
          </p:cNvPr>
          <p:cNvPicPr>
            <a:picLocks noChangeAspect="1"/>
          </p:cNvPicPr>
          <p:nvPr/>
        </p:nvPicPr>
        <p:blipFill>
          <a:blip r:embed="rId2"/>
          <a:stretch>
            <a:fillRect/>
          </a:stretch>
        </p:blipFill>
        <p:spPr>
          <a:xfrm>
            <a:off x="346300" y="836120"/>
            <a:ext cx="3250244" cy="5552502"/>
          </a:xfrm>
          <a:prstGeom prst="rect">
            <a:avLst/>
          </a:prstGeom>
        </p:spPr>
      </p:pic>
      <p:grpSp>
        <p:nvGrpSpPr>
          <p:cNvPr id="7" name="组合 29">
            <a:extLst>
              <a:ext uri="{FF2B5EF4-FFF2-40B4-BE49-F238E27FC236}">
                <a16:creationId xmlns:a16="http://schemas.microsoft.com/office/drawing/2014/main" id="{039D47DE-550F-5E5A-A17E-484F89B325A1}"/>
              </a:ext>
            </a:extLst>
          </p:cNvPr>
          <p:cNvGrpSpPr/>
          <p:nvPr/>
        </p:nvGrpSpPr>
        <p:grpSpPr>
          <a:xfrm>
            <a:off x="3376431" y="2635159"/>
            <a:ext cx="8129769" cy="3386721"/>
            <a:chOff x="2300" y="2414"/>
            <a:chExt cx="13789" cy="4688"/>
          </a:xfrm>
        </p:grpSpPr>
        <p:sp>
          <p:nvSpPr>
            <p:cNvPr id="8" name="圆角矩形 25">
              <a:extLst>
                <a:ext uri="{FF2B5EF4-FFF2-40B4-BE49-F238E27FC236}">
                  <a16:creationId xmlns:a16="http://schemas.microsoft.com/office/drawing/2014/main" id="{A860A88E-D566-DDC1-7B9F-7F589AB241D8}"/>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7" descr="5ff6b823bbd68 (1)">
              <a:extLst>
                <a:ext uri="{FF2B5EF4-FFF2-40B4-BE49-F238E27FC236}">
                  <a16:creationId xmlns:a16="http://schemas.microsoft.com/office/drawing/2014/main" id="{484E5FEE-E77E-1A9D-BE9F-3B1293F3AD31}"/>
                </a:ext>
              </a:extLst>
            </p:cNvPr>
            <p:cNvPicPr>
              <a:picLocks noChangeAspect="1"/>
            </p:cNvPicPr>
            <p:nvPr/>
          </p:nvPicPr>
          <p:blipFill>
            <a:blip r:embed="rId3"/>
            <a:srcRect l="20989" t="7782" r="19723" b="88989"/>
            <a:stretch>
              <a:fillRect/>
            </a:stretch>
          </p:blipFill>
          <p:spPr>
            <a:xfrm rot="16200000">
              <a:off x="197" y="4517"/>
              <a:ext cx="4688" cy="483"/>
            </a:xfrm>
            <a:prstGeom prst="rect">
              <a:avLst/>
            </a:prstGeom>
          </p:spPr>
        </p:pic>
        <p:pic>
          <p:nvPicPr>
            <p:cNvPr id="10" name="图片 28" descr="5ff6b823bbd68 (1)">
              <a:extLst>
                <a:ext uri="{FF2B5EF4-FFF2-40B4-BE49-F238E27FC236}">
                  <a16:creationId xmlns:a16="http://schemas.microsoft.com/office/drawing/2014/main" id="{567F60C6-4D35-1236-A18D-5811D9FEEAEF}"/>
                </a:ext>
              </a:extLst>
            </p:cNvPr>
            <p:cNvPicPr>
              <a:picLocks noChangeAspect="1"/>
            </p:cNvPicPr>
            <p:nvPr/>
          </p:nvPicPr>
          <p:blipFill>
            <a:blip r:embed="rId3"/>
            <a:srcRect l="20989" t="7782" r="19723" b="88989"/>
            <a:stretch>
              <a:fillRect/>
            </a:stretch>
          </p:blipFill>
          <p:spPr>
            <a:xfrm rot="16200000">
              <a:off x="13504" y="4517"/>
              <a:ext cx="4688" cy="483"/>
            </a:xfrm>
            <a:prstGeom prst="rect">
              <a:avLst/>
            </a:prstGeom>
          </p:spPr>
        </p:pic>
      </p:grpSp>
      <p:pic>
        <p:nvPicPr>
          <p:cNvPr id="11" name="Picture 10">
            <a:extLst>
              <a:ext uri="{FF2B5EF4-FFF2-40B4-BE49-F238E27FC236}">
                <a16:creationId xmlns:a16="http://schemas.microsoft.com/office/drawing/2014/main" id="{3A73E76A-8D84-637C-E065-DF7DF3C662F8}"/>
              </a:ext>
            </a:extLst>
          </p:cNvPr>
          <p:cNvPicPr>
            <a:picLocks noChangeAspect="1"/>
          </p:cNvPicPr>
          <p:nvPr/>
        </p:nvPicPr>
        <p:blipFill>
          <a:blip r:embed="rId4"/>
          <a:stretch>
            <a:fillRect/>
          </a:stretch>
        </p:blipFill>
        <p:spPr>
          <a:xfrm>
            <a:off x="3220949" y="3429000"/>
            <a:ext cx="8376373" cy="1785826"/>
          </a:xfrm>
          <a:prstGeom prst="rect">
            <a:avLst/>
          </a:prstGeom>
        </p:spPr>
      </p:pic>
    </p:spTree>
    <p:extLst>
      <p:ext uri="{BB962C8B-B14F-4D97-AF65-F5344CB8AC3E}">
        <p14:creationId xmlns:p14="http://schemas.microsoft.com/office/powerpoint/2010/main" val="7595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98582-E3F1-C899-62BD-D1C93E4526B2}"/>
              </a:ext>
            </a:extLst>
          </p:cNvPr>
          <p:cNvPicPr>
            <a:picLocks noChangeAspect="1"/>
          </p:cNvPicPr>
          <p:nvPr/>
        </p:nvPicPr>
        <p:blipFill>
          <a:blip r:embed="rId2"/>
          <a:stretch>
            <a:fillRect/>
          </a:stretch>
        </p:blipFill>
        <p:spPr>
          <a:xfrm>
            <a:off x="8832348" y="3530990"/>
            <a:ext cx="3828620" cy="3846909"/>
          </a:xfrm>
          <a:prstGeom prst="rect">
            <a:avLst/>
          </a:prstGeom>
        </p:spPr>
      </p:pic>
      <p:grpSp>
        <p:nvGrpSpPr>
          <p:cNvPr id="7" name="Group 6">
            <a:extLst>
              <a:ext uri="{FF2B5EF4-FFF2-40B4-BE49-F238E27FC236}">
                <a16:creationId xmlns:a16="http://schemas.microsoft.com/office/drawing/2014/main" id="{8BFDC61E-B501-1E42-5386-B5F579D2A3F4}"/>
              </a:ext>
            </a:extLst>
          </p:cNvPr>
          <p:cNvGrpSpPr/>
          <p:nvPr/>
        </p:nvGrpSpPr>
        <p:grpSpPr>
          <a:xfrm>
            <a:off x="358877" y="186813"/>
            <a:ext cx="11474245" cy="1809135"/>
            <a:chOff x="947928" y="112900"/>
            <a:chExt cx="10296144" cy="1979425"/>
          </a:xfrm>
        </p:grpSpPr>
        <p:grpSp>
          <p:nvGrpSpPr>
            <p:cNvPr id="8" name="组合 13">
              <a:extLst>
                <a:ext uri="{FF2B5EF4-FFF2-40B4-BE49-F238E27FC236}">
                  <a16:creationId xmlns:a16="http://schemas.microsoft.com/office/drawing/2014/main" id="{2172E606-7AD6-BA68-4652-5DBB2FBA401C}"/>
                </a:ext>
              </a:extLst>
            </p:cNvPr>
            <p:cNvGrpSpPr/>
            <p:nvPr/>
          </p:nvGrpSpPr>
          <p:grpSpPr>
            <a:xfrm>
              <a:off x="947928" y="112900"/>
              <a:ext cx="10296144" cy="1979425"/>
              <a:chOff x="409" y="1095"/>
              <a:chExt cx="18213" cy="10246"/>
            </a:xfrm>
          </p:grpSpPr>
          <p:grpSp>
            <p:nvGrpSpPr>
              <p:cNvPr id="10" name="组合 6">
                <a:extLst>
                  <a:ext uri="{FF2B5EF4-FFF2-40B4-BE49-F238E27FC236}">
                    <a16:creationId xmlns:a16="http://schemas.microsoft.com/office/drawing/2014/main" id="{8FD534F9-E1E9-9667-89CA-9B8C34E9D8C9}"/>
                  </a:ext>
                </a:extLst>
              </p:cNvPr>
              <p:cNvGrpSpPr/>
              <p:nvPr/>
            </p:nvGrpSpPr>
            <p:grpSpPr>
              <a:xfrm>
                <a:off x="767" y="1962"/>
                <a:ext cx="17719" cy="9379"/>
                <a:chOff x="767" y="1962"/>
                <a:chExt cx="17719" cy="9379"/>
              </a:xfrm>
            </p:grpSpPr>
            <p:sp>
              <p:nvSpPr>
                <p:cNvPr id="13" name="矩形 7">
                  <a:extLst>
                    <a:ext uri="{FF2B5EF4-FFF2-40B4-BE49-F238E27FC236}">
                      <a16:creationId xmlns:a16="http://schemas.microsoft.com/office/drawing/2014/main" id="{2C028C02-EABC-D2F2-2A54-695637ED0F41}"/>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14" name="Picture 15">
                  <a:extLst>
                    <a:ext uri="{FF2B5EF4-FFF2-40B4-BE49-F238E27FC236}">
                      <a16:creationId xmlns:a16="http://schemas.microsoft.com/office/drawing/2014/main" id="{AA664D12-C4BE-82FA-116E-EB3199DBA293}"/>
                    </a:ext>
                  </a:extLst>
                </p:cNvPr>
                <p:cNvPicPr>
                  <a:picLocks noChangeAspect="1"/>
                </p:cNvPicPr>
                <p:nvPr/>
              </p:nvPicPr>
              <p:blipFill>
                <a:blip r:embed="rId3"/>
                <a:stretch>
                  <a:fillRect/>
                </a:stretch>
              </p:blipFill>
              <p:spPr>
                <a:xfrm rot="5400000" flipH="1">
                  <a:off x="8855" y="1711"/>
                  <a:ext cx="1542" cy="17718"/>
                </a:xfrm>
                <a:prstGeom prst="rect">
                  <a:avLst/>
                </a:prstGeom>
              </p:spPr>
            </p:pic>
          </p:grpSp>
          <p:pic>
            <p:nvPicPr>
              <p:cNvPr id="11" name="图片 27" descr="5ff6b823bbd68 (1)">
                <a:extLst>
                  <a:ext uri="{FF2B5EF4-FFF2-40B4-BE49-F238E27FC236}">
                    <a16:creationId xmlns:a16="http://schemas.microsoft.com/office/drawing/2014/main" id="{292DCC16-8025-FCDA-BE1F-8B33CDE3F166}"/>
                  </a:ext>
                </a:extLst>
              </p:cNvPr>
              <p:cNvPicPr>
                <a:picLocks noChangeAspect="1"/>
              </p:cNvPicPr>
              <p:nvPr/>
            </p:nvPicPr>
            <p:blipFill>
              <a:blip r:embed="rId4"/>
              <a:srcRect l="20989" t="7782" r="19723" b="88989"/>
              <a:stretch>
                <a:fillRect/>
              </a:stretch>
            </p:blipFill>
            <p:spPr>
              <a:xfrm rot="16200000">
                <a:off x="-3915" y="5419"/>
                <a:ext cx="9243" cy="595"/>
              </a:xfrm>
              <a:prstGeom prst="rect">
                <a:avLst/>
              </a:prstGeom>
            </p:spPr>
          </p:pic>
          <p:pic>
            <p:nvPicPr>
              <p:cNvPr id="12" name="图片 11" descr="5ff6b823bbd68 (1)">
                <a:extLst>
                  <a:ext uri="{FF2B5EF4-FFF2-40B4-BE49-F238E27FC236}">
                    <a16:creationId xmlns:a16="http://schemas.microsoft.com/office/drawing/2014/main" id="{F91D6392-B80F-F67A-9AFF-7D26522DF690}"/>
                  </a:ext>
                </a:extLst>
              </p:cNvPr>
              <p:cNvPicPr>
                <a:picLocks noChangeAspect="1"/>
              </p:cNvPicPr>
              <p:nvPr/>
            </p:nvPicPr>
            <p:blipFill>
              <a:blip r:embed="rId4"/>
              <a:srcRect l="20989" t="7782" r="19723" b="88989"/>
              <a:stretch>
                <a:fillRect/>
              </a:stretch>
            </p:blipFill>
            <p:spPr>
              <a:xfrm rot="5400000" flipH="1">
                <a:off x="13703" y="5419"/>
                <a:ext cx="9243" cy="595"/>
              </a:xfrm>
              <a:prstGeom prst="rect">
                <a:avLst/>
              </a:prstGeom>
            </p:spPr>
          </p:pic>
        </p:grpSp>
        <p:sp>
          <p:nvSpPr>
            <p:cNvPr id="9" name="TextBox 8">
              <a:extLst>
                <a:ext uri="{FF2B5EF4-FFF2-40B4-BE49-F238E27FC236}">
                  <a16:creationId xmlns:a16="http://schemas.microsoft.com/office/drawing/2014/main" id="{B0CE1C5C-CA6F-6B01-A3AA-8FF6FD73E3B8}"/>
                </a:ext>
              </a:extLst>
            </p:cNvPr>
            <p:cNvSpPr txBox="1"/>
            <p:nvPr/>
          </p:nvSpPr>
          <p:spPr>
            <a:xfrm>
              <a:off x="1331291" y="349071"/>
              <a:ext cx="9529419" cy="1313313"/>
            </a:xfrm>
            <a:prstGeom prst="rect">
              <a:avLst/>
            </a:prstGeom>
            <a:noFill/>
          </p:spPr>
          <p:txBody>
            <a:bodyPr wrap="square">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Những nét chính về phong trào Cần vương cuối thế kỉ XIX.</a:t>
              </a:r>
            </a:p>
          </p:txBody>
        </p:sp>
      </p:grpSp>
      <p:sp>
        <p:nvSpPr>
          <p:cNvPr id="15" name="TextBox 14">
            <a:extLst>
              <a:ext uri="{FF2B5EF4-FFF2-40B4-BE49-F238E27FC236}">
                <a16:creationId xmlns:a16="http://schemas.microsoft.com/office/drawing/2014/main" id="{DABCBF1F-5A50-224D-D2C1-F7593FF7B710}"/>
              </a:ext>
            </a:extLst>
          </p:cNvPr>
          <p:cNvSpPr txBox="1"/>
          <p:nvPr/>
        </p:nvSpPr>
        <p:spPr>
          <a:xfrm>
            <a:off x="546302" y="1859813"/>
            <a:ext cx="9022327" cy="452431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Năm 1884, Triều đình Nhà Nguyễn kí hiệp ước công nhận quyền đô hộ của thực dân Pháp trên toàn bộ đất nước Việt Nam.</a:t>
            </a:r>
          </a:p>
          <a:p>
            <a:pPr algn="just"/>
            <a:r>
              <a:rPr lang="vi-VN" sz="3200" dirty="0">
                <a:latin typeface="Cambria" panose="02040503050406030204" pitchFamily="18" charset="0"/>
                <a:ea typeface="Cambria" panose="02040503050406030204" pitchFamily="18" charset="0"/>
              </a:rPr>
              <a:t>+ Một bộ phận quan lại thuộc phái chủ chiến, đứng đầu là vua Hàm Nghi mong muốn khôi phục độc lập dân tộc.</a:t>
            </a:r>
          </a:p>
          <a:p>
            <a:pPr algn="just"/>
            <a:r>
              <a:rPr lang="vi-VN" sz="3200" dirty="0">
                <a:latin typeface="Cambria" panose="02040503050406030204" pitchFamily="18" charset="0"/>
                <a:ea typeface="Cambria" panose="02040503050406030204" pitchFamily="18" charset="0"/>
              </a:rPr>
              <a:t>+ Năm 1885, Tôn Thất Thuyết ban bố dụ Cần vương, kêu gọi nhân dân đồng lòng giúp vua cứu nước, phong trào bùng nổ và phát triển mạnh mẽ.</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8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wipe(down)">
                                      <p:cBhvr>
                                        <p:cTn id="24" dur="500"/>
                                        <p:tgtEl>
                                          <p:spTgt spid="1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wipe(down)">
                                      <p:cBhvr>
                                        <p:cTn id="2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ng Trào Cần Vương - Tóm tắt lịch sử Việt Nam - EZ Sử - EZ Sử (360p, h264, youtube)">
            <a:hlinkClick r:id="" action="ppaction://media"/>
            <a:extLst>
              <a:ext uri="{FF2B5EF4-FFF2-40B4-BE49-F238E27FC236}">
                <a16:creationId xmlns:a16="http://schemas.microsoft.com/office/drawing/2014/main" id="{9A7EE0C0-DED4-A321-6AB3-69E00175C4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156" y="94611"/>
            <a:ext cx="11775688" cy="6668778"/>
          </a:xfrm>
          <a:prstGeom prst="rect">
            <a:avLst/>
          </a:prstGeom>
        </p:spPr>
      </p:pic>
    </p:spTree>
    <p:extLst>
      <p:ext uri="{BB962C8B-B14F-4D97-AF65-F5344CB8AC3E}">
        <p14:creationId xmlns:p14="http://schemas.microsoft.com/office/powerpoint/2010/main" val="11172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5D91A7-FD45-BEBE-5FA0-3C37F0FEA7D3}"/>
              </a:ext>
            </a:extLst>
          </p:cNvPr>
          <p:cNvGrpSpPr/>
          <p:nvPr/>
        </p:nvGrpSpPr>
        <p:grpSpPr>
          <a:xfrm>
            <a:off x="358877" y="186813"/>
            <a:ext cx="11474245" cy="1809135"/>
            <a:chOff x="947928" y="112900"/>
            <a:chExt cx="10296144" cy="1979425"/>
          </a:xfrm>
        </p:grpSpPr>
        <p:grpSp>
          <p:nvGrpSpPr>
            <p:cNvPr id="3" name="组合 13">
              <a:extLst>
                <a:ext uri="{FF2B5EF4-FFF2-40B4-BE49-F238E27FC236}">
                  <a16:creationId xmlns:a16="http://schemas.microsoft.com/office/drawing/2014/main" id="{A2979DCA-2168-6F44-4974-BDCE1CF98C80}"/>
                </a:ext>
              </a:extLst>
            </p:cNvPr>
            <p:cNvGrpSpPr/>
            <p:nvPr/>
          </p:nvGrpSpPr>
          <p:grpSpPr>
            <a:xfrm>
              <a:off x="947928" y="112900"/>
              <a:ext cx="10296144" cy="1979425"/>
              <a:chOff x="409" y="1095"/>
              <a:chExt cx="18213" cy="10246"/>
            </a:xfrm>
          </p:grpSpPr>
          <p:grpSp>
            <p:nvGrpSpPr>
              <p:cNvPr id="5" name="组合 6">
                <a:extLst>
                  <a:ext uri="{FF2B5EF4-FFF2-40B4-BE49-F238E27FC236}">
                    <a16:creationId xmlns:a16="http://schemas.microsoft.com/office/drawing/2014/main" id="{794F21E9-9240-9660-8028-254AEDAAA039}"/>
                  </a:ext>
                </a:extLst>
              </p:cNvPr>
              <p:cNvGrpSpPr/>
              <p:nvPr/>
            </p:nvGrpSpPr>
            <p:grpSpPr>
              <a:xfrm>
                <a:off x="767" y="1962"/>
                <a:ext cx="17719" cy="9379"/>
                <a:chOff x="767" y="1962"/>
                <a:chExt cx="17719" cy="9379"/>
              </a:xfrm>
            </p:grpSpPr>
            <p:sp>
              <p:nvSpPr>
                <p:cNvPr id="8" name="矩形 7">
                  <a:extLst>
                    <a:ext uri="{FF2B5EF4-FFF2-40B4-BE49-F238E27FC236}">
                      <a16:creationId xmlns:a16="http://schemas.microsoft.com/office/drawing/2014/main" id="{31D6881E-B0F7-C357-3F11-D27D002E056B}"/>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9" name="Picture 15">
                  <a:extLst>
                    <a:ext uri="{FF2B5EF4-FFF2-40B4-BE49-F238E27FC236}">
                      <a16:creationId xmlns:a16="http://schemas.microsoft.com/office/drawing/2014/main" id="{48634AA5-93F0-177A-9BE9-D9F27D8AB93D}"/>
                    </a:ext>
                  </a:extLst>
                </p:cNvPr>
                <p:cNvPicPr>
                  <a:picLocks noChangeAspect="1"/>
                </p:cNvPicPr>
                <p:nvPr/>
              </p:nvPicPr>
              <p:blipFill>
                <a:blip r:embed="rId2"/>
                <a:stretch>
                  <a:fillRect/>
                </a:stretch>
              </p:blipFill>
              <p:spPr>
                <a:xfrm rot="5400000" flipH="1">
                  <a:off x="8855" y="1711"/>
                  <a:ext cx="1542" cy="17718"/>
                </a:xfrm>
                <a:prstGeom prst="rect">
                  <a:avLst/>
                </a:prstGeom>
              </p:spPr>
            </p:pic>
          </p:grpSp>
          <p:pic>
            <p:nvPicPr>
              <p:cNvPr id="6" name="图片 27" descr="5ff6b823bbd68 (1)">
                <a:extLst>
                  <a:ext uri="{FF2B5EF4-FFF2-40B4-BE49-F238E27FC236}">
                    <a16:creationId xmlns:a16="http://schemas.microsoft.com/office/drawing/2014/main" id="{A74E9C6C-1D9F-3BAE-0F88-DE909EE1A41D}"/>
                  </a:ext>
                </a:extLst>
              </p:cNvPr>
              <p:cNvPicPr>
                <a:picLocks noChangeAspect="1"/>
              </p:cNvPicPr>
              <p:nvPr/>
            </p:nvPicPr>
            <p:blipFill>
              <a:blip r:embed="rId3"/>
              <a:srcRect l="20989" t="7782" r="19723" b="88989"/>
              <a:stretch>
                <a:fillRect/>
              </a:stretch>
            </p:blipFill>
            <p:spPr>
              <a:xfrm rot="16200000">
                <a:off x="-3915" y="5419"/>
                <a:ext cx="9243" cy="595"/>
              </a:xfrm>
              <a:prstGeom prst="rect">
                <a:avLst/>
              </a:prstGeom>
            </p:spPr>
          </p:pic>
          <p:pic>
            <p:nvPicPr>
              <p:cNvPr id="7" name="图片 11" descr="5ff6b823bbd68 (1)">
                <a:extLst>
                  <a:ext uri="{FF2B5EF4-FFF2-40B4-BE49-F238E27FC236}">
                    <a16:creationId xmlns:a16="http://schemas.microsoft.com/office/drawing/2014/main" id="{9972BDAC-221F-9399-88DE-616D97E63100}"/>
                  </a:ext>
                </a:extLst>
              </p:cNvPr>
              <p:cNvPicPr>
                <a:picLocks noChangeAspect="1"/>
              </p:cNvPicPr>
              <p:nvPr/>
            </p:nvPicPr>
            <p:blipFill>
              <a:blip r:embed="rId3"/>
              <a:srcRect l="20989" t="7782" r="19723" b="88989"/>
              <a:stretch>
                <a:fillRect/>
              </a:stretch>
            </p:blipFill>
            <p:spPr>
              <a:xfrm rot="5400000" flipH="1">
                <a:off x="13703" y="5419"/>
                <a:ext cx="9243" cy="595"/>
              </a:xfrm>
              <a:prstGeom prst="rect">
                <a:avLst/>
              </a:prstGeom>
            </p:spPr>
          </p:pic>
        </p:grpSp>
        <p:sp>
          <p:nvSpPr>
            <p:cNvPr id="4" name="TextBox 3">
              <a:extLst>
                <a:ext uri="{FF2B5EF4-FFF2-40B4-BE49-F238E27FC236}">
                  <a16:creationId xmlns:a16="http://schemas.microsoft.com/office/drawing/2014/main" id="{CEF9C813-78E4-2B33-F1A9-91578334949E}"/>
                </a:ext>
              </a:extLst>
            </p:cNvPr>
            <p:cNvSpPr txBox="1"/>
            <p:nvPr/>
          </p:nvSpPr>
          <p:spPr>
            <a:xfrm>
              <a:off x="1331291" y="349071"/>
              <a:ext cx="9529419" cy="1346987"/>
            </a:xfrm>
            <a:prstGeom prst="rect">
              <a:avLst/>
            </a:prstGeom>
            <a:noFill/>
          </p:spPr>
          <p:txBody>
            <a:bodyPr wrap="square">
              <a:spAutoFit/>
            </a:bodyPr>
            <a:lstStyle/>
            <a:p>
              <a:pPr algn="ctr"/>
              <a:r>
                <a:rPr lang="vi-VN" sz="3700" b="1" dirty="0">
                  <a:solidFill>
                    <a:schemeClr val="accent2">
                      <a:lumMod val="75000"/>
                    </a:schemeClr>
                  </a:solidFill>
                  <a:latin typeface="Cambria" panose="02040503050406030204" pitchFamily="18" charset="0"/>
                  <a:ea typeface="Cambria" panose="02040503050406030204" pitchFamily="18" charset="0"/>
                </a:rPr>
                <a:t>Câu chuyện về Phan Đình Phùng và cuộc khởi nghĩa Hương Khê.</a:t>
              </a:r>
            </a:p>
          </p:txBody>
        </p:sp>
      </p:grpSp>
      <p:sp>
        <p:nvSpPr>
          <p:cNvPr id="10" name="TextBox 9">
            <a:extLst>
              <a:ext uri="{FF2B5EF4-FFF2-40B4-BE49-F238E27FC236}">
                <a16:creationId xmlns:a16="http://schemas.microsoft.com/office/drawing/2014/main" id="{F648F7FB-9CA6-A2FA-D298-7B5FFA2E091C}"/>
              </a:ext>
            </a:extLst>
          </p:cNvPr>
          <p:cNvSpPr txBox="1"/>
          <p:nvPr/>
        </p:nvSpPr>
        <p:spPr>
          <a:xfrm>
            <a:off x="546302" y="1859813"/>
            <a:ext cx="9022327" cy="452431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Cuối thế kỉ XIX, Phan Đình Phùng đã đứng ra chiêu tập lực lượng chống Pháp dưới lời kêu gọi cứu nước của vua Hàm Nghi. Khởi nghĩa đã xây dựng căn cứ tại Hương Khê, các anh hùng, hào kiệt đã tự nguyện liên kết lực lượng dưới quyền chỉ huy của ông. Cuộc khởi nghĩa đã kéo dài hơn 10 năm, gây thiệt hại cho quân Pháp. Cuối năm 1895, Phan Đình Phùng hi sinh trong một trận chiến đấu, cuộc khởi nghĩa suy yếu dần rồi tan rã.</a:t>
            </a:r>
            <a:endParaRPr lang="en-US"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EF0BD57-F877-18EC-51DA-2787AD081029}"/>
              </a:ext>
            </a:extLst>
          </p:cNvPr>
          <p:cNvPicPr>
            <a:picLocks noChangeAspect="1"/>
          </p:cNvPicPr>
          <p:nvPr/>
        </p:nvPicPr>
        <p:blipFill>
          <a:blip r:embed="rId4"/>
          <a:stretch>
            <a:fillRect/>
          </a:stretch>
        </p:blipFill>
        <p:spPr>
          <a:xfrm>
            <a:off x="8832348" y="3530990"/>
            <a:ext cx="3828620" cy="3846909"/>
          </a:xfrm>
          <a:prstGeom prst="rect">
            <a:avLst/>
          </a:prstGeom>
        </p:spPr>
      </p:pic>
    </p:spTree>
    <p:extLst>
      <p:ext uri="{BB962C8B-B14F-4D97-AF65-F5344CB8AC3E}">
        <p14:creationId xmlns:p14="http://schemas.microsoft.com/office/powerpoint/2010/main" val="249101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NGHĨA HƯƠNG KHÊ - PHAN ĐÌNH PHÙNG _ TÌM HIỂU LỊCH SỬ - Đức Quang Official (360p, h264, youtube)">
            <a:hlinkClick r:id="" action="ppaction://media"/>
            <a:extLst>
              <a:ext uri="{FF2B5EF4-FFF2-40B4-BE49-F238E27FC236}">
                <a16:creationId xmlns:a16="http://schemas.microsoft.com/office/drawing/2014/main" id="{F2D426B4-A78E-02F4-8E02-95AC925CED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819" y="186085"/>
            <a:ext cx="11530362" cy="6485829"/>
          </a:xfrm>
          <a:prstGeom prst="rect">
            <a:avLst/>
          </a:prstGeom>
        </p:spPr>
      </p:pic>
    </p:spTree>
    <p:extLst>
      <p:ext uri="{BB962C8B-B14F-4D97-AF65-F5344CB8AC3E}">
        <p14:creationId xmlns:p14="http://schemas.microsoft.com/office/powerpoint/2010/main" val="30954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A6FED-2650-23BD-C47A-565CF26540FB}"/>
              </a:ext>
            </a:extLst>
          </p:cNvPr>
          <p:cNvPicPr>
            <a:picLocks noChangeAspect="1"/>
          </p:cNvPicPr>
          <p:nvPr/>
        </p:nvPicPr>
        <p:blipFill>
          <a:blip r:embed="rId2"/>
          <a:srcRect b="28195"/>
          <a:stretch/>
        </p:blipFill>
        <p:spPr>
          <a:xfrm>
            <a:off x="496755" y="2059385"/>
            <a:ext cx="3818767" cy="4586740"/>
          </a:xfrm>
          <a:prstGeom prst="rect">
            <a:avLst/>
          </a:prstGeom>
        </p:spPr>
      </p:pic>
      <p:grpSp>
        <p:nvGrpSpPr>
          <p:cNvPr id="3" name="Group 2">
            <a:extLst>
              <a:ext uri="{FF2B5EF4-FFF2-40B4-BE49-F238E27FC236}">
                <a16:creationId xmlns:a16="http://schemas.microsoft.com/office/drawing/2014/main" id="{BDADFAC7-33B2-D148-591F-D6222FE9790E}"/>
              </a:ext>
            </a:extLst>
          </p:cNvPr>
          <p:cNvGrpSpPr/>
          <p:nvPr/>
        </p:nvGrpSpPr>
        <p:grpSpPr>
          <a:xfrm>
            <a:off x="4530829" y="2730444"/>
            <a:ext cx="7164415" cy="2993876"/>
            <a:chOff x="4665784" y="1812586"/>
            <a:chExt cx="7164415" cy="2993876"/>
          </a:xfrm>
        </p:grpSpPr>
        <p:pic>
          <p:nvPicPr>
            <p:cNvPr id="4" name="Google Shape;5811;p9">
              <a:extLst>
                <a:ext uri="{FF2B5EF4-FFF2-40B4-BE49-F238E27FC236}">
                  <a16:creationId xmlns:a16="http://schemas.microsoft.com/office/drawing/2014/main" id="{54F23D5A-FCBF-8384-C130-03412BB0BDB8}"/>
                </a:ext>
              </a:extLst>
            </p:cNvPr>
            <p:cNvPicPr preferRelativeResize="0"/>
            <p:nvPr/>
          </p:nvPicPr>
          <p:blipFill>
            <a:blip r:embed="rId3">
              <a:alphaModFix/>
            </a:blip>
            <a:stretch>
              <a:fillRect/>
            </a:stretch>
          </p:blipFill>
          <p:spPr>
            <a:xfrm>
              <a:off x="4665784" y="1812586"/>
              <a:ext cx="6998677" cy="2993876"/>
            </a:xfrm>
            <a:prstGeom prst="rect">
              <a:avLst/>
            </a:prstGeom>
            <a:noFill/>
            <a:ln>
              <a:noFill/>
            </a:ln>
          </p:spPr>
        </p:pic>
        <p:sp>
          <p:nvSpPr>
            <p:cNvPr id="5" name="TextBox 4">
              <a:extLst>
                <a:ext uri="{FF2B5EF4-FFF2-40B4-BE49-F238E27FC236}">
                  <a16:creationId xmlns:a16="http://schemas.microsoft.com/office/drawing/2014/main" id="{57B834EF-DFBD-EB1E-6FF4-E74DF09AE809}"/>
                </a:ext>
              </a:extLst>
            </p:cNvPr>
            <p:cNvSpPr txBox="1"/>
            <p:nvPr/>
          </p:nvSpPr>
          <p:spPr>
            <a:xfrm>
              <a:off x="5040922" y="2024044"/>
              <a:ext cx="6789277" cy="2554545"/>
            </a:xfrm>
            <a:prstGeom prst="rect">
              <a:avLst/>
            </a:prstGeom>
            <a:noFill/>
          </p:spPr>
          <p:txBody>
            <a:bodyPr wrap="square">
              <a:spAutoFit/>
            </a:bodyPr>
            <a:lstStyle/>
            <a:p>
              <a:r>
                <a:rPr lang="vi-VN"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Tìm hiểu về các nhân vật lịch sử thời nhà Nguyễn và phong trào Cần vương.</a:t>
              </a:r>
              <a:endPar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r>
                <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Chuẩn</a:t>
              </a:r>
              <a:r>
                <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bị</a:t>
              </a:r>
              <a:r>
                <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bài</a:t>
              </a:r>
              <a:r>
                <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vi-VN"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tiết 3</a:t>
              </a:r>
              <a:r>
                <a:rPr lang="en-US" sz="4000" b="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a:t>
              </a:r>
              <a:endParaRPr lang="en-US" sz="4000" b="1" i="1" dirty="0">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72FA7502-ED6A-E562-5D96-67613625B59F}"/>
              </a:ext>
            </a:extLst>
          </p:cNvPr>
          <p:cNvPicPr>
            <a:picLocks noChangeAspect="1"/>
          </p:cNvPicPr>
          <p:nvPr/>
        </p:nvPicPr>
        <p:blipFill>
          <a:blip r:embed="rId4"/>
          <a:stretch>
            <a:fillRect/>
          </a:stretch>
        </p:blipFill>
        <p:spPr>
          <a:xfrm>
            <a:off x="1831478" y="-21704"/>
            <a:ext cx="8529043" cy="3078747"/>
          </a:xfrm>
          <a:prstGeom prst="rect">
            <a:avLst/>
          </a:prstGeom>
        </p:spPr>
      </p:pic>
    </p:spTree>
    <p:extLst>
      <p:ext uri="{BB962C8B-B14F-4D97-AF65-F5344CB8AC3E}">
        <p14:creationId xmlns:p14="http://schemas.microsoft.com/office/powerpoint/2010/main" val="42603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D6F5-A207-711B-FF03-62670D73CAC3}"/>
            </a:ext>
          </a:extLst>
        </p:cNvPr>
        <p:cNvGrpSpPr/>
        <p:nvPr/>
      </p:nvGrpSpPr>
      <p:grpSpPr>
        <a:xfrm>
          <a:off x="0" y="0"/>
          <a:ext cx="0" cy="0"/>
          <a:chOff x="0" y="0"/>
          <a:chExt cx="0" cy="0"/>
        </a:xfrm>
      </p:grpSpPr>
      <p:sp>
        <p:nvSpPr>
          <p:cNvPr id="18" name="Freeform 5">
            <a:extLst>
              <a:ext uri="{FF2B5EF4-FFF2-40B4-BE49-F238E27FC236}">
                <a16:creationId xmlns:a16="http://schemas.microsoft.com/office/drawing/2014/main" id="{11D5873E-04CE-0860-94A0-CF741A0E50E1}"/>
              </a:ext>
            </a:extLst>
          </p:cNvPr>
          <p:cNvSpPr/>
          <p:nvPr/>
        </p:nvSpPr>
        <p:spPr>
          <a:xfrm>
            <a:off x="35169" y="0"/>
            <a:ext cx="12156831"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71" r="-35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 name="Group 6">
            <a:extLst>
              <a:ext uri="{FF2B5EF4-FFF2-40B4-BE49-F238E27FC236}">
                <a16:creationId xmlns:a16="http://schemas.microsoft.com/office/drawing/2014/main" id="{B67D23F9-04BF-A4D1-E5AF-5FDC0DD9A432}"/>
              </a:ext>
            </a:extLst>
          </p:cNvPr>
          <p:cNvGrpSpPr/>
          <p:nvPr/>
        </p:nvGrpSpPr>
        <p:grpSpPr>
          <a:xfrm>
            <a:off x="1" y="0"/>
            <a:ext cx="12192000" cy="6858000"/>
            <a:chOff x="0" y="0"/>
            <a:chExt cx="5470931" cy="2945874"/>
          </a:xfrm>
        </p:grpSpPr>
        <p:sp>
          <p:nvSpPr>
            <p:cNvPr id="20" name="Freeform 7">
              <a:extLst>
                <a:ext uri="{FF2B5EF4-FFF2-40B4-BE49-F238E27FC236}">
                  <a16:creationId xmlns:a16="http://schemas.microsoft.com/office/drawing/2014/main" id="{D6080B6F-769F-E075-919F-3AC0E7B7E6B5}"/>
                </a:ext>
              </a:extLst>
            </p:cNvPr>
            <p:cNvSpPr/>
            <p:nvPr/>
          </p:nvSpPr>
          <p:spPr>
            <a:xfrm>
              <a:off x="0" y="0"/>
              <a:ext cx="5470931" cy="2945874"/>
            </a:xfrm>
            <a:custGeom>
              <a:avLst/>
              <a:gdLst/>
              <a:ahLst/>
              <a:cxnLst/>
              <a:rect l="l" t="t" r="r" b="b"/>
              <a:pathLst>
                <a:path w="5470931" h="2945874">
                  <a:moveTo>
                    <a:pt x="19008" y="0"/>
                  </a:moveTo>
                  <a:lnTo>
                    <a:pt x="5451923" y="0"/>
                  </a:lnTo>
                  <a:cubicBezTo>
                    <a:pt x="5456965" y="0"/>
                    <a:pt x="5461799" y="2003"/>
                    <a:pt x="5465364" y="5567"/>
                  </a:cubicBezTo>
                  <a:cubicBezTo>
                    <a:pt x="5468929" y="9132"/>
                    <a:pt x="5470931" y="13967"/>
                    <a:pt x="5470931" y="19008"/>
                  </a:cubicBezTo>
                  <a:lnTo>
                    <a:pt x="5470931" y="2926867"/>
                  </a:lnTo>
                  <a:cubicBezTo>
                    <a:pt x="5470931" y="2931908"/>
                    <a:pt x="5468929" y="2936743"/>
                    <a:pt x="5465364" y="2940307"/>
                  </a:cubicBezTo>
                  <a:cubicBezTo>
                    <a:pt x="5461799" y="2943872"/>
                    <a:pt x="5456965" y="2945874"/>
                    <a:pt x="5451923" y="2945874"/>
                  </a:cubicBezTo>
                  <a:lnTo>
                    <a:pt x="19008" y="2945874"/>
                  </a:lnTo>
                  <a:cubicBezTo>
                    <a:pt x="13967" y="2945874"/>
                    <a:pt x="9132" y="2943872"/>
                    <a:pt x="5567" y="2940307"/>
                  </a:cubicBezTo>
                  <a:cubicBezTo>
                    <a:pt x="2003" y="2936743"/>
                    <a:pt x="0" y="2931908"/>
                    <a:pt x="0" y="2926867"/>
                  </a:cubicBezTo>
                  <a:lnTo>
                    <a:pt x="0" y="19008"/>
                  </a:lnTo>
                  <a:cubicBezTo>
                    <a:pt x="0" y="13967"/>
                    <a:pt x="2003" y="9132"/>
                    <a:pt x="5567" y="5567"/>
                  </a:cubicBezTo>
                  <a:cubicBezTo>
                    <a:pt x="9132" y="2003"/>
                    <a:pt x="13967" y="0"/>
                    <a:pt x="19008" y="0"/>
                  </a:cubicBezTo>
                  <a:close/>
                </a:path>
              </a:pathLst>
            </a:custGeom>
            <a:solidFill>
              <a:srgbClr val="1A1A1A">
                <a:alpha val="51765"/>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8">
              <a:extLst>
                <a:ext uri="{FF2B5EF4-FFF2-40B4-BE49-F238E27FC236}">
                  <a16:creationId xmlns:a16="http://schemas.microsoft.com/office/drawing/2014/main" id="{AE606D72-9E5A-A3ED-21B5-A140A386490D}"/>
                </a:ext>
              </a:extLst>
            </p:cNvPr>
            <p:cNvSpPr txBox="1"/>
            <p:nvPr/>
          </p:nvSpPr>
          <p:spPr>
            <a:xfrm>
              <a:off x="0" y="0"/>
              <a:ext cx="5470931" cy="2945874"/>
            </a:xfrm>
            <a:prstGeom prst="rect">
              <a:avLst/>
            </a:prstGeom>
          </p:spPr>
          <p:txBody>
            <a:bodyPr lIns="50800" tIns="50800" rIns="50800" bIns="50800" rtlCol="0" anchor="ctr"/>
            <a:lstStyle/>
            <a:p>
              <a:pPr marL="0" marR="0" lvl="0" indent="0" algn="ctr" defTabSz="914400" rtl="0" eaLnBrk="1" fontAlgn="auto" latinLnBrk="0" hangingPunct="1">
                <a:lnSpc>
                  <a:spcPts val="28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 name="Freeform 9">
            <a:extLst>
              <a:ext uri="{FF2B5EF4-FFF2-40B4-BE49-F238E27FC236}">
                <a16:creationId xmlns:a16="http://schemas.microsoft.com/office/drawing/2014/main" id="{21F91643-B273-E606-3C35-E7E02B2A27D0}"/>
              </a:ext>
            </a:extLst>
          </p:cNvPr>
          <p:cNvSpPr/>
          <p:nvPr/>
        </p:nvSpPr>
        <p:spPr>
          <a:xfrm>
            <a:off x="490655" y="390293"/>
            <a:ext cx="11340934" cy="5964787"/>
          </a:xfrm>
          <a:custGeom>
            <a:avLst/>
            <a:gdLst/>
            <a:ahLst/>
            <a:cxnLst/>
            <a:rect l="l" t="t" r="r" b="b"/>
            <a:pathLst>
              <a:path w="13209642" h="7281815">
                <a:moveTo>
                  <a:pt x="0" y="0"/>
                </a:moveTo>
                <a:lnTo>
                  <a:pt x="13209642" y="0"/>
                </a:lnTo>
                <a:lnTo>
                  <a:pt x="13209642" y="7281815"/>
                </a:lnTo>
                <a:lnTo>
                  <a:pt x="0" y="72818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D01E84B-0458-181C-9911-3C7F4A0FAA8C}"/>
              </a:ext>
            </a:extLst>
          </p:cNvPr>
          <p:cNvPicPr>
            <a:picLocks noChangeAspect="1"/>
          </p:cNvPicPr>
          <p:nvPr/>
        </p:nvPicPr>
        <p:blipFill>
          <a:blip r:embed="rId5"/>
          <a:stretch>
            <a:fillRect/>
          </a:stretch>
        </p:blipFill>
        <p:spPr>
          <a:xfrm>
            <a:off x="1776418" y="1066832"/>
            <a:ext cx="8639163" cy="4724335"/>
          </a:xfrm>
          <a:prstGeom prst="rect">
            <a:avLst/>
          </a:prstGeom>
        </p:spPr>
      </p:pic>
      <p:pic>
        <p:nvPicPr>
          <p:cNvPr id="3" name="Picture 2">
            <a:extLst>
              <a:ext uri="{FF2B5EF4-FFF2-40B4-BE49-F238E27FC236}">
                <a16:creationId xmlns:a16="http://schemas.microsoft.com/office/drawing/2014/main" id="{5F2638FE-88BA-48C1-9B00-1FE0E6FE4713}"/>
              </a:ext>
            </a:extLst>
          </p:cNvPr>
          <p:cNvPicPr>
            <a:picLocks noChangeAspect="1"/>
          </p:cNvPicPr>
          <p:nvPr/>
        </p:nvPicPr>
        <p:blipFill>
          <a:blip r:embed="rId6"/>
          <a:srcRect b="28195"/>
          <a:stretch/>
        </p:blipFill>
        <p:spPr>
          <a:xfrm>
            <a:off x="8860170" y="3066082"/>
            <a:ext cx="2832079" cy="3401624"/>
          </a:xfrm>
          <a:prstGeom prst="rect">
            <a:avLst/>
          </a:prstGeom>
        </p:spPr>
      </p:pic>
    </p:spTree>
    <p:extLst>
      <p:ext uri="{BB962C8B-B14F-4D97-AF65-F5344CB8AC3E}">
        <p14:creationId xmlns:p14="http://schemas.microsoft.com/office/powerpoint/2010/main" val="11237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CAF688-74CD-3F2B-C35E-48B973ED9DB5}"/>
              </a:ext>
            </a:extLst>
          </p:cNvPr>
          <p:cNvGrpSpPr/>
          <p:nvPr/>
        </p:nvGrpSpPr>
        <p:grpSpPr>
          <a:xfrm>
            <a:off x="298694" y="1"/>
            <a:ext cx="11476994" cy="1717288"/>
            <a:chOff x="298694" y="1"/>
            <a:chExt cx="11476994" cy="1717288"/>
          </a:xfrm>
        </p:grpSpPr>
        <p:grpSp>
          <p:nvGrpSpPr>
            <p:cNvPr id="2" name="组合 29">
              <a:extLst>
                <a:ext uri="{FF2B5EF4-FFF2-40B4-BE49-F238E27FC236}">
                  <a16:creationId xmlns:a16="http://schemas.microsoft.com/office/drawing/2014/main" id="{A7E3C462-4D56-366A-2F05-F562AA6944B0}"/>
                </a:ext>
              </a:extLst>
            </p:cNvPr>
            <p:cNvGrpSpPr/>
            <p:nvPr/>
          </p:nvGrpSpPr>
          <p:grpSpPr>
            <a:xfrm>
              <a:off x="298694" y="1"/>
              <a:ext cx="11476994" cy="1717288"/>
              <a:chOff x="2300" y="2414"/>
              <a:chExt cx="13789" cy="4688"/>
            </a:xfrm>
          </p:grpSpPr>
          <p:sp>
            <p:nvSpPr>
              <p:cNvPr id="3" name="圆角矩形 25">
                <a:extLst>
                  <a:ext uri="{FF2B5EF4-FFF2-40B4-BE49-F238E27FC236}">
                    <a16:creationId xmlns:a16="http://schemas.microsoft.com/office/drawing/2014/main" id="{5AFBB91C-EF81-5E71-BB12-406C0FB6C8ED}"/>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7" descr="5ff6b823bbd68 (1)">
                <a:extLst>
                  <a:ext uri="{FF2B5EF4-FFF2-40B4-BE49-F238E27FC236}">
                    <a16:creationId xmlns:a16="http://schemas.microsoft.com/office/drawing/2014/main" id="{7E1C70C4-3D01-6C2C-548B-0A2E647A97C5}"/>
                  </a:ext>
                </a:extLst>
              </p:cNvPr>
              <p:cNvPicPr>
                <a:picLocks noChangeAspect="1"/>
              </p:cNvPicPr>
              <p:nvPr/>
            </p:nvPicPr>
            <p:blipFill>
              <a:blip r:embed="rId4"/>
              <a:srcRect l="20989" t="7782" r="19723" b="88989"/>
              <a:stretch>
                <a:fillRect/>
              </a:stretch>
            </p:blipFill>
            <p:spPr>
              <a:xfrm rot="16200000">
                <a:off x="197" y="4517"/>
                <a:ext cx="4688" cy="483"/>
              </a:xfrm>
              <a:prstGeom prst="rect">
                <a:avLst/>
              </a:prstGeom>
            </p:spPr>
          </p:pic>
          <p:pic>
            <p:nvPicPr>
              <p:cNvPr id="5" name="图片 28" descr="5ff6b823bbd68 (1)">
                <a:extLst>
                  <a:ext uri="{FF2B5EF4-FFF2-40B4-BE49-F238E27FC236}">
                    <a16:creationId xmlns:a16="http://schemas.microsoft.com/office/drawing/2014/main" id="{C301924E-DD4E-949C-30CD-DD3AECBD8847}"/>
                  </a:ext>
                </a:extLst>
              </p:cNvPr>
              <p:cNvPicPr>
                <a:picLocks noChangeAspect="1"/>
              </p:cNvPicPr>
              <p:nvPr/>
            </p:nvPicPr>
            <p:blipFill>
              <a:blip r:embed="rId4"/>
              <a:srcRect l="20989" t="7782" r="19723" b="88989"/>
              <a:stretch>
                <a:fillRect/>
              </a:stretch>
            </p:blipFill>
            <p:spPr>
              <a:xfrm rot="16200000">
                <a:off x="13504" y="4517"/>
                <a:ext cx="4688" cy="483"/>
              </a:xfrm>
              <a:prstGeom prst="rect">
                <a:avLst/>
              </a:prstGeom>
            </p:spPr>
          </p:pic>
        </p:grpSp>
        <p:sp>
          <p:nvSpPr>
            <p:cNvPr id="6" name="TextBox 5">
              <a:extLst>
                <a:ext uri="{FF2B5EF4-FFF2-40B4-BE49-F238E27FC236}">
                  <a16:creationId xmlns:a16="http://schemas.microsoft.com/office/drawing/2014/main" id="{BA6C02F9-44C8-F5F7-EF9A-87A0FEF45842}"/>
                </a:ext>
              </a:extLst>
            </p:cNvPr>
            <p:cNvSpPr txBox="1"/>
            <p:nvPr/>
          </p:nvSpPr>
          <p:spPr>
            <a:xfrm>
              <a:off x="672593" y="442176"/>
              <a:ext cx="10729194" cy="677108"/>
            </a:xfrm>
            <a:prstGeom prst="rect">
              <a:avLst/>
            </a:prstGeom>
            <a:noFill/>
          </p:spPr>
          <p:txBody>
            <a:bodyPr wrap="square" rtlCol="0">
              <a:spAutoFit/>
            </a:bodyPr>
            <a:lstStyle/>
            <a:p>
              <a:pPr algn="ctr"/>
              <a:r>
                <a:rPr lang="vi-VN" sz="3800" b="1" dirty="0">
                  <a:latin typeface="Cambria" panose="02040503050406030204" pitchFamily="18" charset="0"/>
                  <a:ea typeface="Cambria" panose="02040503050406030204" pitchFamily="18" charset="0"/>
                </a:rPr>
                <a:t>1. Triều Nguyễn được thành lập vào năm nào?</a:t>
              </a:r>
              <a:endParaRPr lang="en-US" sz="38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898C0C8E-53E2-D329-43E9-02067CBD5FFE}"/>
              </a:ext>
            </a:extLst>
          </p:cNvPr>
          <p:cNvGrpSpPr/>
          <p:nvPr/>
        </p:nvGrpSpPr>
        <p:grpSpPr>
          <a:xfrm>
            <a:off x="899618" y="2673772"/>
            <a:ext cx="5009148" cy="1152000"/>
            <a:chOff x="873492" y="2490890"/>
            <a:chExt cx="5009148" cy="1152000"/>
          </a:xfrm>
        </p:grpSpPr>
        <p:grpSp>
          <p:nvGrpSpPr>
            <p:cNvPr id="9" name="Nhóm 2">
              <a:extLst>
                <a:ext uri="{FF2B5EF4-FFF2-40B4-BE49-F238E27FC236}">
                  <a16:creationId xmlns:a16="http://schemas.microsoft.com/office/drawing/2014/main" id="{299BE6E8-A221-0920-6B3B-9C4567D9752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FB4AE908-08D4-3E02-7F8C-8CC02B0F201B}"/>
                  </a:ext>
                </a:extLst>
              </p:cNvPr>
              <p:cNvSpPr/>
              <p:nvPr/>
            </p:nvSpPr>
            <p:spPr>
              <a:xfrm>
                <a:off x="1526774" y="2519678"/>
                <a:ext cx="4355866" cy="1116000"/>
              </a:xfrm>
              <a:prstGeom prst="roundRect">
                <a:avLst/>
              </a:prstGeom>
              <a:solidFill>
                <a:srgbClr val="DDD0AF"/>
              </a:solid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66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427F7E28-AE78-7FAE-2F74-7A57E525D32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C5A81BD2-0C1C-106B-D72E-55988BE6344A}"/>
                </a:ext>
              </a:extLst>
            </p:cNvPr>
            <p:cNvSpPr txBox="1"/>
            <p:nvPr/>
          </p:nvSpPr>
          <p:spPr>
            <a:xfrm>
              <a:off x="2151208" y="2779526"/>
              <a:ext cx="3295103" cy="757130"/>
            </a:xfrm>
            <a:prstGeom prst="rect">
              <a:avLst/>
            </a:prstGeom>
            <a:noFill/>
          </p:spPr>
          <p:txBody>
            <a:bodyPr wrap="square" rtlCol="0">
              <a:spAutoFit/>
            </a:bodyPr>
            <a:lstStyle/>
            <a:p>
              <a:pPr lvl="0" algn="ctr">
                <a:lnSpc>
                  <a:spcPct val="80000"/>
                </a:lnSpc>
                <a:defRPr/>
              </a:pPr>
              <a:r>
                <a:rPr lang="vi-VN" sz="5400" b="1" kern="0" dirty="0">
                  <a:solidFill>
                    <a:prstClr val="black"/>
                  </a:solidFill>
                  <a:latin typeface="Cambria" panose="02040503050406030204" pitchFamily="18" charset="0"/>
                  <a:ea typeface="Cambria" panose="02040503050406030204" pitchFamily="18" charset="0"/>
                </a:rPr>
                <a:t>1778</a:t>
              </a:r>
            </a:p>
          </p:txBody>
        </p:sp>
      </p:grpSp>
      <p:grpSp>
        <p:nvGrpSpPr>
          <p:cNvPr id="13" name="Nhóm 6">
            <a:extLst>
              <a:ext uri="{FF2B5EF4-FFF2-40B4-BE49-F238E27FC236}">
                <a16:creationId xmlns:a16="http://schemas.microsoft.com/office/drawing/2014/main" id="{B26191E1-E3B6-9621-B3FD-EB08DB07CD89}"/>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9E0EFE27-23DE-5405-8308-5916CC0E61BF}"/>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590B5D24-0477-8066-AA96-6E6BDE2B5D63}"/>
                  </a:ext>
                </a:extLst>
              </p:cNvPr>
              <p:cNvSpPr/>
              <p:nvPr/>
            </p:nvSpPr>
            <p:spPr>
              <a:xfrm>
                <a:off x="6688190" y="2496527"/>
                <a:ext cx="4547942" cy="1117575"/>
              </a:xfrm>
              <a:prstGeom prst="roundRect">
                <a:avLst/>
              </a:prstGeom>
              <a:solidFill>
                <a:srgbClr val="DDD0AF"/>
              </a:solid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6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9985BCAB-0885-7F48-FE85-66F32EA6442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17456B58-6346-E157-B662-B3397D53D7C8}"/>
                </a:ext>
              </a:extLst>
            </p:cNvPr>
            <p:cNvSpPr txBox="1"/>
            <p:nvPr/>
          </p:nvSpPr>
          <p:spPr>
            <a:xfrm>
              <a:off x="7103767" y="2779526"/>
              <a:ext cx="3987399" cy="757130"/>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1802</a:t>
              </a:r>
            </a:p>
          </p:txBody>
        </p:sp>
      </p:grpSp>
      <p:grpSp>
        <p:nvGrpSpPr>
          <p:cNvPr id="18" name="Nhóm 41">
            <a:extLst>
              <a:ext uri="{FF2B5EF4-FFF2-40B4-BE49-F238E27FC236}">
                <a16:creationId xmlns:a16="http://schemas.microsoft.com/office/drawing/2014/main" id="{97C96F92-7C50-4834-2E4C-A24A31248BFA}"/>
              </a:ext>
            </a:extLst>
          </p:cNvPr>
          <p:cNvGrpSpPr/>
          <p:nvPr/>
        </p:nvGrpSpPr>
        <p:grpSpPr>
          <a:xfrm>
            <a:off x="984364" y="4606278"/>
            <a:ext cx="4924401" cy="1152000"/>
            <a:chOff x="958238" y="4423396"/>
            <a:chExt cx="4924401" cy="1152000"/>
          </a:xfrm>
        </p:grpSpPr>
        <p:grpSp>
          <p:nvGrpSpPr>
            <p:cNvPr id="19" name="Nhóm 42">
              <a:extLst>
                <a:ext uri="{FF2B5EF4-FFF2-40B4-BE49-F238E27FC236}">
                  <a16:creationId xmlns:a16="http://schemas.microsoft.com/office/drawing/2014/main" id="{BB5BA39A-7D68-ABEB-04F7-FEFF69520AC1}"/>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9717D182-DC67-2D28-1D0E-E0B982C13722}"/>
                  </a:ext>
                </a:extLst>
              </p:cNvPr>
              <p:cNvSpPr/>
              <p:nvPr/>
            </p:nvSpPr>
            <p:spPr>
              <a:xfrm>
                <a:off x="1351279" y="4453999"/>
                <a:ext cx="4531360" cy="1116000"/>
              </a:xfrm>
              <a:prstGeom prst="roundRect">
                <a:avLst/>
              </a:prstGeom>
              <a:solidFill>
                <a:srgbClr val="DDD0AF"/>
              </a:solid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66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15AFE922-33C2-6922-5021-0CC18F200E2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EDB819A7-8EF1-2E24-BDF3-F286AA49265A}"/>
                </a:ext>
              </a:extLst>
            </p:cNvPr>
            <p:cNvSpPr txBox="1"/>
            <p:nvPr/>
          </p:nvSpPr>
          <p:spPr>
            <a:xfrm>
              <a:off x="2011477" y="4771130"/>
              <a:ext cx="3574567" cy="757130"/>
            </a:xfrm>
            <a:prstGeom prst="rect">
              <a:avLst/>
            </a:prstGeom>
            <a:noFill/>
          </p:spPr>
          <p:txBody>
            <a:bodyPr wrap="square" rtlCol="0">
              <a:spAutoFit/>
            </a:bodyPr>
            <a:lstStyle/>
            <a:p>
              <a:pPr lvl="0" algn="ctr">
                <a:lnSpc>
                  <a:spcPct val="80000"/>
                </a:lnSpc>
                <a:defRPr/>
              </a:pPr>
              <a:r>
                <a:rPr lang="vi-VN" sz="5400" b="1" kern="0" dirty="0">
                  <a:solidFill>
                    <a:prstClr val="black"/>
                  </a:solidFill>
                  <a:latin typeface="Cambria" panose="02040503050406030204" pitchFamily="18" charset="0"/>
                  <a:ea typeface="Cambria" panose="02040503050406030204" pitchFamily="18" charset="0"/>
                </a:rPr>
                <a:t>1789</a:t>
              </a:r>
            </a:p>
          </p:txBody>
        </p:sp>
      </p:grpSp>
      <p:grpSp>
        <p:nvGrpSpPr>
          <p:cNvPr id="23" name="Nhóm 46">
            <a:extLst>
              <a:ext uri="{FF2B5EF4-FFF2-40B4-BE49-F238E27FC236}">
                <a16:creationId xmlns:a16="http://schemas.microsoft.com/office/drawing/2014/main" id="{335C9853-49D3-E966-90DB-3084C99D9E8D}"/>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BA352E08-58F3-4310-0F5C-4957D5335766}"/>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EC44C8BC-D983-455C-BE05-36D2350C1F36}"/>
                  </a:ext>
                </a:extLst>
              </p:cNvPr>
              <p:cNvSpPr/>
              <p:nvPr/>
            </p:nvSpPr>
            <p:spPr>
              <a:xfrm>
                <a:off x="6688190" y="4395154"/>
                <a:ext cx="4609006" cy="1117575"/>
              </a:xfrm>
              <a:prstGeom prst="roundRect">
                <a:avLst/>
              </a:prstGeom>
              <a:solidFill>
                <a:srgbClr val="DDD0AF"/>
              </a:solid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66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FBF8FA3B-147A-206F-9E4B-61B96DB0577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28D39E8-67B7-0D7E-6DAC-C85A2CC83AFA}"/>
                </a:ext>
              </a:extLst>
            </p:cNvPr>
            <p:cNvSpPr txBox="1"/>
            <p:nvPr/>
          </p:nvSpPr>
          <p:spPr>
            <a:xfrm>
              <a:off x="7242003" y="4771130"/>
              <a:ext cx="3939507" cy="757130"/>
            </a:xfrm>
            <a:prstGeom prst="rect">
              <a:avLst/>
            </a:prstGeom>
            <a:noFill/>
          </p:spPr>
          <p:txBody>
            <a:bodyPr wrap="square" rtlCol="0">
              <a:spAutoFit/>
            </a:bodyPr>
            <a:lstStyle/>
            <a:p>
              <a:pPr lvl="0" algn="ctr">
                <a:lnSpc>
                  <a:spcPct val="80000"/>
                </a:lnSpc>
                <a:defRPr/>
              </a:pPr>
              <a:r>
                <a:rPr lang="vi-VN" sz="5400" b="1" kern="0" dirty="0">
                  <a:solidFill>
                    <a:prstClr val="black"/>
                  </a:solidFill>
                  <a:latin typeface="Cambria" panose="02040503050406030204" pitchFamily="18" charset="0"/>
                  <a:ea typeface="Cambria" panose="02040503050406030204" pitchFamily="18" charset="0"/>
                </a:rPr>
                <a:t>1820</a:t>
              </a:r>
            </a:p>
          </p:txBody>
        </p:sp>
      </p:grpSp>
    </p:spTree>
    <p:extLst>
      <p:ext uri="{BB962C8B-B14F-4D97-AF65-F5344CB8AC3E}">
        <p14:creationId xmlns:p14="http://schemas.microsoft.com/office/powerpoint/2010/main" val="21099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23"/>
                                        </p:tgtEl>
                                      </p:cBhvr>
                                    </p:animEffect>
                                    <p:anim calcmode="lin" valueType="num">
                                      <p:cBhvr>
                                        <p:cTn id="33" dur="1000"/>
                                        <p:tgtEl>
                                          <p:spTgt spid="23"/>
                                        </p:tgtEl>
                                        <p:attrNameLst>
                                          <p:attrName>ppt_x</p:attrName>
                                        </p:attrNameLst>
                                      </p:cBhvr>
                                      <p:tavLst>
                                        <p:tav tm="0">
                                          <p:val>
                                            <p:strVal val="ppt_x"/>
                                          </p:val>
                                        </p:tav>
                                        <p:tav tm="100000">
                                          <p:val>
                                            <p:strVal val="ppt_x"/>
                                          </p:val>
                                        </p:tav>
                                      </p:tavLst>
                                    </p:anim>
                                    <p:anim calcmode="lin" valueType="num">
                                      <p:cBhvr>
                                        <p:cTn id="34" dur="1000"/>
                                        <p:tgtEl>
                                          <p:spTgt spid="23"/>
                                        </p:tgtEl>
                                        <p:attrNameLst>
                                          <p:attrName>ppt_y</p:attrName>
                                        </p:attrNameLst>
                                      </p:cBhvr>
                                      <p:tavLst>
                                        <p:tav tm="0">
                                          <p:val>
                                            <p:strVal val="ppt_y"/>
                                          </p:val>
                                        </p:tav>
                                        <p:tav tm="100000">
                                          <p:val>
                                            <p:strVal val="ppt_y+.1"/>
                                          </p:val>
                                        </p:tav>
                                      </p:tavLst>
                                    </p:anim>
                                    <p:set>
                                      <p:cBhvr>
                                        <p:cTn id="35" dur="1" fill="hold">
                                          <p:stCondLst>
                                            <p:cond delay="999"/>
                                          </p:stCondLst>
                                        </p:cTn>
                                        <p:tgtEl>
                                          <p:spTgt spid="23"/>
                                        </p:tgtEl>
                                        <p:attrNameLst>
                                          <p:attrName>style.visibility</p:attrName>
                                        </p:attrNameLst>
                                      </p:cBhvr>
                                      <p:to>
                                        <p:strVal val="hidden"/>
                                      </p:to>
                                    </p:set>
                                  </p:childTnLst>
                                </p:cTn>
                              </p:par>
                              <p:par>
                                <p:cTn id="36" presetID="32" presetClass="emph" presetSubtype="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42" presetID="42" presetClass="exit" presetSubtype="0" fill="hold" nodeType="with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42F11-CB04-A835-FA48-9E047550D1A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0E1BD2B-9E98-96A9-AC40-2E08FD213FD4}"/>
              </a:ext>
            </a:extLst>
          </p:cNvPr>
          <p:cNvGrpSpPr/>
          <p:nvPr/>
        </p:nvGrpSpPr>
        <p:grpSpPr>
          <a:xfrm>
            <a:off x="298694" y="0"/>
            <a:ext cx="11476994" cy="2118731"/>
            <a:chOff x="298694" y="1"/>
            <a:chExt cx="11476994" cy="1717288"/>
          </a:xfrm>
        </p:grpSpPr>
        <p:grpSp>
          <p:nvGrpSpPr>
            <p:cNvPr id="2" name="组合 29">
              <a:extLst>
                <a:ext uri="{FF2B5EF4-FFF2-40B4-BE49-F238E27FC236}">
                  <a16:creationId xmlns:a16="http://schemas.microsoft.com/office/drawing/2014/main" id="{12AA8992-7664-5C03-EDA3-31BD15734A17}"/>
                </a:ext>
              </a:extLst>
            </p:cNvPr>
            <p:cNvGrpSpPr/>
            <p:nvPr/>
          </p:nvGrpSpPr>
          <p:grpSpPr>
            <a:xfrm>
              <a:off x="298694" y="1"/>
              <a:ext cx="11476994" cy="1717288"/>
              <a:chOff x="2300" y="2414"/>
              <a:chExt cx="13789" cy="4688"/>
            </a:xfrm>
          </p:grpSpPr>
          <p:sp>
            <p:nvSpPr>
              <p:cNvPr id="3" name="圆角矩形 25">
                <a:extLst>
                  <a:ext uri="{FF2B5EF4-FFF2-40B4-BE49-F238E27FC236}">
                    <a16:creationId xmlns:a16="http://schemas.microsoft.com/office/drawing/2014/main" id="{A2BD25E5-F564-DC3E-E63F-C646F186D24F}"/>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7" descr="5ff6b823bbd68 (1)">
                <a:extLst>
                  <a:ext uri="{FF2B5EF4-FFF2-40B4-BE49-F238E27FC236}">
                    <a16:creationId xmlns:a16="http://schemas.microsoft.com/office/drawing/2014/main" id="{DBD00892-A31B-C2FF-47BC-552A041CE436}"/>
                  </a:ext>
                </a:extLst>
              </p:cNvPr>
              <p:cNvPicPr>
                <a:picLocks noChangeAspect="1"/>
              </p:cNvPicPr>
              <p:nvPr/>
            </p:nvPicPr>
            <p:blipFill>
              <a:blip r:embed="rId4"/>
              <a:srcRect l="20989" t="7782" r="19723" b="88989"/>
              <a:stretch>
                <a:fillRect/>
              </a:stretch>
            </p:blipFill>
            <p:spPr>
              <a:xfrm rot="16200000">
                <a:off x="197" y="4517"/>
                <a:ext cx="4688" cy="483"/>
              </a:xfrm>
              <a:prstGeom prst="rect">
                <a:avLst/>
              </a:prstGeom>
            </p:spPr>
          </p:pic>
          <p:pic>
            <p:nvPicPr>
              <p:cNvPr id="5" name="图片 28" descr="5ff6b823bbd68 (1)">
                <a:extLst>
                  <a:ext uri="{FF2B5EF4-FFF2-40B4-BE49-F238E27FC236}">
                    <a16:creationId xmlns:a16="http://schemas.microsoft.com/office/drawing/2014/main" id="{2AC3C980-4902-B2E9-3AD5-5C76E867530C}"/>
                  </a:ext>
                </a:extLst>
              </p:cNvPr>
              <p:cNvPicPr>
                <a:picLocks noChangeAspect="1"/>
              </p:cNvPicPr>
              <p:nvPr/>
            </p:nvPicPr>
            <p:blipFill>
              <a:blip r:embed="rId4"/>
              <a:srcRect l="20989" t="7782" r="19723" b="88989"/>
              <a:stretch>
                <a:fillRect/>
              </a:stretch>
            </p:blipFill>
            <p:spPr>
              <a:xfrm rot="16200000">
                <a:off x="13504" y="4517"/>
                <a:ext cx="4688" cy="483"/>
              </a:xfrm>
              <a:prstGeom prst="rect">
                <a:avLst/>
              </a:prstGeom>
            </p:spPr>
          </p:pic>
        </p:grpSp>
        <p:sp>
          <p:nvSpPr>
            <p:cNvPr id="6" name="TextBox 5">
              <a:extLst>
                <a:ext uri="{FF2B5EF4-FFF2-40B4-BE49-F238E27FC236}">
                  <a16:creationId xmlns:a16="http://schemas.microsoft.com/office/drawing/2014/main" id="{1A98710A-B31F-4F2F-2FC7-70430EE2355A}"/>
                </a:ext>
              </a:extLst>
            </p:cNvPr>
            <p:cNvSpPr txBox="1"/>
            <p:nvPr/>
          </p:nvSpPr>
          <p:spPr>
            <a:xfrm>
              <a:off x="628333" y="355013"/>
              <a:ext cx="10745756" cy="1072683"/>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2. </a:t>
              </a:r>
              <a:r>
                <a:rPr lang="en-US" sz="4000" b="1" dirty="0" err="1">
                  <a:latin typeface="Cambria" panose="02040503050406030204" pitchFamily="18" charset="0"/>
                  <a:ea typeface="Cambria" panose="02040503050406030204" pitchFamily="18" charset="0"/>
                </a:rPr>
                <a:t>Vua</a:t>
              </a:r>
              <a:r>
                <a:rPr lang="en-US" sz="4000" b="1" dirty="0">
                  <a:latin typeface="Cambria" panose="02040503050406030204" pitchFamily="18" charset="0"/>
                  <a:ea typeface="Cambria" panose="02040503050406030204" pitchFamily="18" charset="0"/>
                </a:rPr>
                <a:t> Gia Long </a:t>
              </a:r>
              <a:r>
                <a:rPr lang="en-US" sz="4000" b="1" dirty="0" err="1">
                  <a:latin typeface="Cambria" panose="02040503050406030204" pitchFamily="18" charset="0"/>
                  <a:ea typeface="Cambria" panose="02040503050406030204" pitchFamily="18" charset="0"/>
                </a:rPr>
                <a:t>đã</a:t>
              </a:r>
              <a:r>
                <a:rPr lang="en-US" sz="4000" b="1" dirty="0">
                  <a:latin typeface="Cambria" panose="02040503050406030204" pitchFamily="18" charset="0"/>
                  <a:ea typeface="Cambria" panose="02040503050406030204" pitchFamily="18" charset="0"/>
                </a:rPr>
                <a:t> ban </a:t>
              </a:r>
              <a:r>
                <a:rPr lang="en-US" sz="4000" b="1" dirty="0" err="1">
                  <a:latin typeface="Cambria" panose="02040503050406030204" pitchFamily="18" charset="0"/>
                  <a:ea typeface="Cambria" panose="02040503050406030204" pitchFamily="18" charset="0"/>
                </a:rPr>
                <a:t>hành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bộ</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luật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nhằm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tự</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a:t>
              </a:r>
            </a:p>
          </p:txBody>
        </p:sp>
      </p:grpSp>
      <p:grpSp>
        <p:nvGrpSpPr>
          <p:cNvPr id="8" name="Nhóm 1">
            <a:extLst>
              <a:ext uri="{FF2B5EF4-FFF2-40B4-BE49-F238E27FC236}">
                <a16:creationId xmlns:a16="http://schemas.microsoft.com/office/drawing/2014/main" id="{A48A4188-5D63-CC55-0B07-6D70C1BB4FBD}"/>
              </a:ext>
            </a:extLst>
          </p:cNvPr>
          <p:cNvGrpSpPr/>
          <p:nvPr/>
        </p:nvGrpSpPr>
        <p:grpSpPr>
          <a:xfrm>
            <a:off x="899618" y="2673772"/>
            <a:ext cx="5009148" cy="1180788"/>
            <a:chOff x="873492" y="2490890"/>
            <a:chExt cx="5009148" cy="1180788"/>
          </a:xfrm>
        </p:grpSpPr>
        <p:grpSp>
          <p:nvGrpSpPr>
            <p:cNvPr id="9" name="Nhóm 2">
              <a:extLst>
                <a:ext uri="{FF2B5EF4-FFF2-40B4-BE49-F238E27FC236}">
                  <a16:creationId xmlns:a16="http://schemas.microsoft.com/office/drawing/2014/main" id="{398CD15B-CC42-B1A5-5226-0FC6B521ED85}"/>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58E84352-BB83-6B24-0295-07F8000BF207}"/>
                  </a:ext>
                </a:extLst>
              </p:cNvPr>
              <p:cNvSpPr/>
              <p:nvPr/>
            </p:nvSpPr>
            <p:spPr>
              <a:xfrm>
                <a:off x="1526774" y="2519678"/>
                <a:ext cx="4355866" cy="1116000"/>
              </a:xfrm>
              <a:prstGeom prst="roundRect">
                <a:avLst/>
              </a:prstGeom>
              <a:solidFill>
                <a:srgbClr val="DDD0AF"/>
              </a:solid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5660A34E-E609-146D-48E7-FD20015A08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A966A9A3-0F46-EB7E-53C1-D07AF4417CEA}"/>
                </a:ext>
              </a:extLst>
            </p:cNvPr>
            <p:cNvSpPr txBox="1"/>
            <p:nvPr/>
          </p:nvSpPr>
          <p:spPr>
            <a:xfrm>
              <a:off x="2011477" y="2692949"/>
              <a:ext cx="3659021" cy="978729"/>
            </a:xfrm>
            <a:prstGeom prst="rect">
              <a:avLst/>
            </a:prstGeom>
            <a:noFill/>
          </p:spPr>
          <p:txBody>
            <a:bodyPr wrap="square" rtlCol="0">
              <a:spAutoFit/>
            </a:bodyPr>
            <a:lstStyle/>
            <a:p>
              <a:pPr lvl="0" algn="ctr">
                <a:lnSpc>
                  <a:spcPct val="80000"/>
                </a:lnSpc>
                <a:defRPr/>
              </a:pPr>
              <a:r>
                <a:rPr lang="vi-VN" sz="3600" b="1" kern="0" dirty="0">
                  <a:solidFill>
                    <a:prstClr val="black"/>
                  </a:solidFill>
                  <a:latin typeface="Cambria" panose="02040503050406030204" pitchFamily="18" charset="0"/>
                  <a:ea typeface="Cambria" panose="02040503050406030204" pitchFamily="18" charset="0"/>
                </a:rPr>
                <a:t>Quốc Triều Hình Luật</a:t>
              </a:r>
            </a:p>
          </p:txBody>
        </p:sp>
      </p:grpSp>
      <p:grpSp>
        <p:nvGrpSpPr>
          <p:cNvPr id="13" name="Nhóm 6">
            <a:extLst>
              <a:ext uri="{FF2B5EF4-FFF2-40B4-BE49-F238E27FC236}">
                <a16:creationId xmlns:a16="http://schemas.microsoft.com/office/drawing/2014/main" id="{F830D08C-1889-9D6C-5E97-73128C902F73}"/>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26918395-F5F6-A63A-91EC-441216CD6813}"/>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9A983A99-C322-B335-4645-741B07DC9C11}"/>
                  </a:ext>
                </a:extLst>
              </p:cNvPr>
              <p:cNvSpPr/>
              <p:nvPr/>
            </p:nvSpPr>
            <p:spPr>
              <a:xfrm>
                <a:off x="6688190" y="2496527"/>
                <a:ext cx="4547942" cy="1117575"/>
              </a:xfrm>
              <a:prstGeom prst="roundRect">
                <a:avLst/>
              </a:prstGeom>
              <a:solidFill>
                <a:srgbClr val="DDD0AF"/>
              </a:solid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0C00A6D6-3B9C-1322-2DC4-51C2E978F9D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B3C268A4-C634-191F-843D-50A6ED5B9B33}"/>
                </a:ext>
              </a:extLst>
            </p:cNvPr>
            <p:cNvSpPr txBox="1"/>
            <p:nvPr/>
          </p:nvSpPr>
          <p:spPr>
            <a:xfrm>
              <a:off x="7103767" y="2779526"/>
              <a:ext cx="3987399" cy="535531"/>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Luật Hồng Đức</a:t>
              </a:r>
            </a:p>
          </p:txBody>
        </p:sp>
      </p:grpSp>
      <p:grpSp>
        <p:nvGrpSpPr>
          <p:cNvPr id="18" name="Nhóm 41">
            <a:extLst>
              <a:ext uri="{FF2B5EF4-FFF2-40B4-BE49-F238E27FC236}">
                <a16:creationId xmlns:a16="http://schemas.microsoft.com/office/drawing/2014/main" id="{0A68E274-C607-2509-D40B-C6B93929B30C}"/>
              </a:ext>
            </a:extLst>
          </p:cNvPr>
          <p:cNvGrpSpPr/>
          <p:nvPr/>
        </p:nvGrpSpPr>
        <p:grpSpPr>
          <a:xfrm>
            <a:off x="984364" y="4606278"/>
            <a:ext cx="4924401" cy="1152000"/>
            <a:chOff x="958238" y="4423396"/>
            <a:chExt cx="4924401" cy="1152000"/>
          </a:xfrm>
        </p:grpSpPr>
        <p:grpSp>
          <p:nvGrpSpPr>
            <p:cNvPr id="19" name="Nhóm 42">
              <a:extLst>
                <a:ext uri="{FF2B5EF4-FFF2-40B4-BE49-F238E27FC236}">
                  <a16:creationId xmlns:a16="http://schemas.microsoft.com/office/drawing/2014/main" id="{A7EEC8C7-91E6-4291-D880-D338665C4DC4}"/>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CDA7DE6A-A3BD-3647-A1DA-4F1445EAAB28}"/>
                  </a:ext>
                </a:extLst>
              </p:cNvPr>
              <p:cNvSpPr/>
              <p:nvPr/>
            </p:nvSpPr>
            <p:spPr>
              <a:xfrm>
                <a:off x="1351279" y="4453999"/>
                <a:ext cx="4531360" cy="1116000"/>
              </a:xfrm>
              <a:prstGeom prst="roundRect">
                <a:avLst/>
              </a:prstGeom>
              <a:solidFill>
                <a:srgbClr val="DDD0AF"/>
              </a:solid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C48CB922-6CFE-9E31-F295-5071B32892E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52D7F6B2-C497-833D-498A-99EF62204223}"/>
                </a:ext>
              </a:extLst>
            </p:cNvPr>
            <p:cNvSpPr txBox="1"/>
            <p:nvPr/>
          </p:nvSpPr>
          <p:spPr>
            <a:xfrm>
              <a:off x="1824242" y="4731630"/>
              <a:ext cx="4058397" cy="535531"/>
            </a:xfrm>
            <a:prstGeom prst="rect">
              <a:avLst/>
            </a:prstGeom>
            <a:noFill/>
          </p:spPr>
          <p:txBody>
            <a:bodyPr wrap="square" rtlCol="0">
              <a:spAutoFit/>
            </a:bodyPr>
            <a:lstStyle/>
            <a:p>
              <a:pPr lvl="0" algn="ctr">
                <a:lnSpc>
                  <a:spcPct val="80000"/>
                </a:lnSpc>
                <a:defRPr/>
              </a:pPr>
              <a:r>
                <a:rPr lang="vi-VN" sz="3600" b="1" kern="0" dirty="0">
                  <a:solidFill>
                    <a:prstClr val="black"/>
                  </a:solidFill>
                  <a:latin typeface="Cambria" panose="02040503050406030204" pitchFamily="18" charset="0"/>
                  <a:ea typeface="Cambria" panose="02040503050406030204" pitchFamily="18" charset="0"/>
                </a:rPr>
                <a:t>Hoàng Việt luật lệ</a:t>
              </a:r>
            </a:p>
          </p:txBody>
        </p:sp>
      </p:grpSp>
      <p:grpSp>
        <p:nvGrpSpPr>
          <p:cNvPr id="23" name="Nhóm 46">
            <a:extLst>
              <a:ext uri="{FF2B5EF4-FFF2-40B4-BE49-F238E27FC236}">
                <a16:creationId xmlns:a16="http://schemas.microsoft.com/office/drawing/2014/main" id="{733D5DF0-64D0-3A11-B7DC-5E88F6167D8B}"/>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D75977F0-8630-9CD2-AB00-95ABFBA3FB56}"/>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26AD769-C198-7692-FCF8-E15008B04B9B}"/>
                  </a:ext>
                </a:extLst>
              </p:cNvPr>
              <p:cNvSpPr/>
              <p:nvPr/>
            </p:nvSpPr>
            <p:spPr>
              <a:xfrm>
                <a:off x="6688190" y="4395154"/>
                <a:ext cx="4609006" cy="1117575"/>
              </a:xfrm>
              <a:prstGeom prst="roundRect">
                <a:avLst/>
              </a:prstGeom>
              <a:solidFill>
                <a:srgbClr val="DDD0AF"/>
              </a:solid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5AC5EE8E-91A8-1AAC-5500-812DC5A2D68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47B8F47A-8C56-6FB4-1DDC-244F39E80CEE}"/>
                </a:ext>
              </a:extLst>
            </p:cNvPr>
            <p:cNvSpPr txBox="1"/>
            <p:nvPr/>
          </p:nvSpPr>
          <p:spPr>
            <a:xfrm>
              <a:off x="7242003" y="4771130"/>
              <a:ext cx="3939507" cy="535531"/>
            </a:xfrm>
            <a:prstGeom prst="rect">
              <a:avLst/>
            </a:prstGeom>
            <a:noFill/>
          </p:spPr>
          <p:txBody>
            <a:bodyPr wrap="square" rtlCol="0">
              <a:spAutoFit/>
            </a:bodyPr>
            <a:lstStyle/>
            <a:p>
              <a:pPr lvl="0" algn="ctr">
                <a:lnSpc>
                  <a:spcPct val="80000"/>
                </a:lnSpc>
                <a:defRPr/>
              </a:pPr>
              <a:r>
                <a:rPr lang="vi-VN" sz="3600" b="1" kern="0" dirty="0">
                  <a:solidFill>
                    <a:prstClr val="black"/>
                  </a:solidFill>
                  <a:latin typeface="Cambria" panose="02040503050406030204" pitchFamily="18" charset="0"/>
                  <a:ea typeface="Cambria" panose="02040503050406030204" pitchFamily="18" charset="0"/>
                </a:rPr>
                <a:t>Đại Việt luật lệ</a:t>
              </a:r>
            </a:p>
          </p:txBody>
        </p:sp>
      </p:grpSp>
    </p:spTree>
    <p:extLst>
      <p:ext uri="{BB962C8B-B14F-4D97-AF65-F5344CB8AC3E}">
        <p14:creationId xmlns:p14="http://schemas.microsoft.com/office/powerpoint/2010/main" val="109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par>
                                <p:cTn id="32" presetID="42" presetClass="exit" presetSubtype="0" fill="hold" nodeType="with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42" presetClass="exit" presetSubtype="0" fill="hold" nodeType="with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D6EEE-8F83-529F-2D4F-7E08B7D4989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0A583A1-737D-25BB-8363-C4D5977B205B}"/>
              </a:ext>
            </a:extLst>
          </p:cNvPr>
          <p:cNvGrpSpPr/>
          <p:nvPr/>
        </p:nvGrpSpPr>
        <p:grpSpPr>
          <a:xfrm>
            <a:off x="298694" y="0"/>
            <a:ext cx="11476994" cy="2118731"/>
            <a:chOff x="298694" y="1"/>
            <a:chExt cx="11476994" cy="1717288"/>
          </a:xfrm>
        </p:grpSpPr>
        <p:grpSp>
          <p:nvGrpSpPr>
            <p:cNvPr id="2" name="组合 29">
              <a:extLst>
                <a:ext uri="{FF2B5EF4-FFF2-40B4-BE49-F238E27FC236}">
                  <a16:creationId xmlns:a16="http://schemas.microsoft.com/office/drawing/2014/main" id="{C3BACFC5-B4A3-9CE9-2850-8A09F6FAA4F1}"/>
                </a:ext>
              </a:extLst>
            </p:cNvPr>
            <p:cNvGrpSpPr/>
            <p:nvPr/>
          </p:nvGrpSpPr>
          <p:grpSpPr>
            <a:xfrm>
              <a:off x="298694" y="1"/>
              <a:ext cx="11476994" cy="1717288"/>
              <a:chOff x="2300" y="2414"/>
              <a:chExt cx="13789" cy="4688"/>
            </a:xfrm>
          </p:grpSpPr>
          <p:sp>
            <p:nvSpPr>
              <p:cNvPr id="3" name="圆角矩形 25">
                <a:extLst>
                  <a:ext uri="{FF2B5EF4-FFF2-40B4-BE49-F238E27FC236}">
                    <a16:creationId xmlns:a16="http://schemas.microsoft.com/office/drawing/2014/main" id="{1A35EDB4-8F8C-4B91-EFDB-F4FD1227DB61}"/>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7" descr="5ff6b823bbd68 (1)">
                <a:extLst>
                  <a:ext uri="{FF2B5EF4-FFF2-40B4-BE49-F238E27FC236}">
                    <a16:creationId xmlns:a16="http://schemas.microsoft.com/office/drawing/2014/main" id="{B9491200-D035-F614-7892-C8FCF0D2B368}"/>
                  </a:ext>
                </a:extLst>
              </p:cNvPr>
              <p:cNvPicPr>
                <a:picLocks noChangeAspect="1"/>
              </p:cNvPicPr>
              <p:nvPr/>
            </p:nvPicPr>
            <p:blipFill>
              <a:blip r:embed="rId4"/>
              <a:srcRect l="20989" t="7782" r="19723" b="88989"/>
              <a:stretch>
                <a:fillRect/>
              </a:stretch>
            </p:blipFill>
            <p:spPr>
              <a:xfrm rot="16200000">
                <a:off x="197" y="4517"/>
                <a:ext cx="4688" cy="483"/>
              </a:xfrm>
              <a:prstGeom prst="rect">
                <a:avLst/>
              </a:prstGeom>
            </p:spPr>
          </p:pic>
          <p:pic>
            <p:nvPicPr>
              <p:cNvPr id="5" name="图片 28" descr="5ff6b823bbd68 (1)">
                <a:extLst>
                  <a:ext uri="{FF2B5EF4-FFF2-40B4-BE49-F238E27FC236}">
                    <a16:creationId xmlns:a16="http://schemas.microsoft.com/office/drawing/2014/main" id="{A1FD6944-2858-9585-4E85-599BC5EB8385}"/>
                  </a:ext>
                </a:extLst>
              </p:cNvPr>
              <p:cNvPicPr>
                <a:picLocks noChangeAspect="1"/>
              </p:cNvPicPr>
              <p:nvPr/>
            </p:nvPicPr>
            <p:blipFill>
              <a:blip r:embed="rId4"/>
              <a:srcRect l="20989" t="7782" r="19723" b="88989"/>
              <a:stretch>
                <a:fillRect/>
              </a:stretch>
            </p:blipFill>
            <p:spPr>
              <a:xfrm rot="16200000">
                <a:off x="13504" y="4517"/>
                <a:ext cx="4688" cy="483"/>
              </a:xfrm>
              <a:prstGeom prst="rect">
                <a:avLst/>
              </a:prstGeom>
            </p:spPr>
          </p:pic>
        </p:grpSp>
        <p:sp>
          <p:nvSpPr>
            <p:cNvPr id="6" name="TextBox 5">
              <a:extLst>
                <a:ext uri="{FF2B5EF4-FFF2-40B4-BE49-F238E27FC236}">
                  <a16:creationId xmlns:a16="http://schemas.microsoft.com/office/drawing/2014/main" id="{970C7A14-4596-DF60-ADF9-A33879607B62}"/>
                </a:ext>
              </a:extLst>
            </p:cNvPr>
            <p:cNvSpPr txBox="1"/>
            <p:nvPr/>
          </p:nvSpPr>
          <p:spPr>
            <a:xfrm>
              <a:off x="628333" y="355013"/>
              <a:ext cx="10745756" cy="1072683"/>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3. Dưới thời vua Minh Mạng, cả nước được chia thành bao nhiêu tỉnh và 1 phủ?</a:t>
              </a:r>
              <a:endParaRPr lang="en-US"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BE3C351F-EDAB-F35A-95D4-854603885DFC}"/>
              </a:ext>
            </a:extLst>
          </p:cNvPr>
          <p:cNvGrpSpPr/>
          <p:nvPr/>
        </p:nvGrpSpPr>
        <p:grpSpPr>
          <a:xfrm>
            <a:off x="899618" y="2673772"/>
            <a:ext cx="5009148" cy="1152000"/>
            <a:chOff x="873492" y="2490890"/>
            <a:chExt cx="5009148" cy="1152000"/>
          </a:xfrm>
        </p:grpSpPr>
        <p:grpSp>
          <p:nvGrpSpPr>
            <p:cNvPr id="9" name="Nhóm 2">
              <a:extLst>
                <a:ext uri="{FF2B5EF4-FFF2-40B4-BE49-F238E27FC236}">
                  <a16:creationId xmlns:a16="http://schemas.microsoft.com/office/drawing/2014/main" id="{FC1319F8-8CD6-E977-C24B-551C9B8785BB}"/>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74B5B0C1-F36C-AE0A-9705-F3C4352840D6}"/>
                  </a:ext>
                </a:extLst>
              </p:cNvPr>
              <p:cNvSpPr/>
              <p:nvPr/>
            </p:nvSpPr>
            <p:spPr>
              <a:xfrm>
                <a:off x="1526774" y="2519678"/>
                <a:ext cx="4355866" cy="1116000"/>
              </a:xfrm>
              <a:prstGeom prst="roundRect">
                <a:avLst/>
              </a:prstGeom>
              <a:solidFill>
                <a:srgbClr val="DDD0AF"/>
              </a:solid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B5FB9609-6854-A654-6831-BC79FC5EC8F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8ABA709F-DBDF-9190-F7C5-781652D6090B}"/>
                </a:ext>
              </a:extLst>
            </p:cNvPr>
            <p:cNvSpPr txBox="1"/>
            <p:nvPr/>
          </p:nvSpPr>
          <p:spPr>
            <a:xfrm>
              <a:off x="1875196" y="2822855"/>
              <a:ext cx="3659021" cy="584775"/>
            </a:xfrm>
            <a:prstGeom prst="rect">
              <a:avLst/>
            </a:prstGeom>
            <a:noFill/>
          </p:spPr>
          <p:txBody>
            <a:bodyPr wrap="square" rtlCol="0">
              <a:spAutoFit/>
            </a:bodyPr>
            <a:lstStyle/>
            <a:p>
              <a:pPr lvl="0" algn="ctr">
                <a:lnSpc>
                  <a:spcPct val="80000"/>
                </a:lnSpc>
                <a:defRPr/>
              </a:pPr>
              <a:r>
                <a:rPr lang="vi-VN" sz="4000" b="1" kern="0" dirty="0">
                  <a:solidFill>
                    <a:prstClr val="black"/>
                  </a:solidFill>
                  <a:latin typeface="Cambria" panose="02040503050406030204" pitchFamily="18" charset="0"/>
                  <a:ea typeface="Cambria" panose="02040503050406030204" pitchFamily="18" charset="0"/>
                </a:rPr>
                <a:t>20 tỉnh</a:t>
              </a:r>
            </a:p>
          </p:txBody>
        </p:sp>
      </p:grpSp>
      <p:grpSp>
        <p:nvGrpSpPr>
          <p:cNvPr id="13" name="Nhóm 6">
            <a:extLst>
              <a:ext uri="{FF2B5EF4-FFF2-40B4-BE49-F238E27FC236}">
                <a16:creationId xmlns:a16="http://schemas.microsoft.com/office/drawing/2014/main" id="{83F019C5-0DC6-0852-A00F-61ACAB3E90D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3CAA922E-4AED-0EC7-3959-736C9F1276D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4335A5E5-5878-9897-7970-EE852709A7BB}"/>
                  </a:ext>
                </a:extLst>
              </p:cNvPr>
              <p:cNvSpPr/>
              <p:nvPr/>
            </p:nvSpPr>
            <p:spPr>
              <a:xfrm>
                <a:off x="6688190" y="2496527"/>
                <a:ext cx="4547942" cy="1117575"/>
              </a:xfrm>
              <a:prstGeom prst="roundRect">
                <a:avLst/>
              </a:prstGeom>
              <a:solidFill>
                <a:srgbClr val="DDD0AF"/>
              </a:solid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54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6583543F-5E06-01A8-83BE-315E26AF8C8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02DE1122-BFC0-4C9B-A360-81A8DBE51656}"/>
                </a:ext>
              </a:extLst>
            </p:cNvPr>
            <p:cNvSpPr txBox="1"/>
            <p:nvPr/>
          </p:nvSpPr>
          <p:spPr>
            <a:xfrm>
              <a:off x="7103767" y="2779526"/>
              <a:ext cx="3987399" cy="584775"/>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25 tỉnh</a:t>
              </a:r>
            </a:p>
          </p:txBody>
        </p:sp>
      </p:grpSp>
      <p:grpSp>
        <p:nvGrpSpPr>
          <p:cNvPr id="18" name="Nhóm 41">
            <a:extLst>
              <a:ext uri="{FF2B5EF4-FFF2-40B4-BE49-F238E27FC236}">
                <a16:creationId xmlns:a16="http://schemas.microsoft.com/office/drawing/2014/main" id="{7FFDA9E3-3812-4D3F-B8FC-1EDC2A922EDA}"/>
              </a:ext>
            </a:extLst>
          </p:cNvPr>
          <p:cNvGrpSpPr/>
          <p:nvPr/>
        </p:nvGrpSpPr>
        <p:grpSpPr>
          <a:xfrm>
            <a:off x="984364" y="4606278"/>
            <a:ext cx="4924401" cy="1152000"/>
            <a:chOff x="958238" y="4423396"/>
            <a:chExt cx="4924401" cy="1152000"/>
          </a:xfrm>
        </p:grpSpPr>
        <p:grpSp>
          <p:nvGrpSpPr>
            <p:cNvPr id="19" name="Nhóm 42">
              <a:extLst>
                <a:ext uri="{FF2B5EF4-FFF2-40B4-BE49-F238E27FC236}">
                  <a16:creationId xmlns:a16="http://schemas.microsoft.com/office/drawing/2014/main" id="{E0460A2A-B8CA-9839-DC11-CE40C1D71917}"/>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1FD4D500-0347-9581-38A2-956C4B3CBFAF}"/>
                  </a:ext>
                </a:extLst>
              </p:cNvPr>
              <p:cNvSpPr/>
              <p:nvPr/>
            </p:nvSpPr>
            <p:spPr>
              <a:xfrm>
                <a:off x="1351279" y="4453999"/>
                <a:ext cx="4531360" cy="1116000"/>
              </a:xfrm>
              <a:prstGeom prst="roundRect">
                <a:avLst/>
              </a:prstGeom>
              <a:solidFill>
                <a:srgbClr val="DDD0AF"/>
              </a:solid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A9B7DB62-D443-87DA-B27C-B1774E13456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2487FFD9-9474-E8FC-1769-61475B88A5D8}"/>
                </a:ext>
              </a:extLst>
            </p:cNvPr>
            <p:cNvSpPr txBox="1"/>
            <p:nvPr/>
          </p:nvSpPr>
          <p:spPr>
            <a:xfrm>
              <a:off x="1824242" y="4731630"/>
              <a:ext cx="4058397" cy="584775"/>
            </a:xfrm>
            <a:prstGeom prst="rect">
              <a:avLst/>
            </a:prstGeom>
            <a:noFill/>
          </p:spPr>
          <p:txBody>
            <a:bodyPr wrap="square" rtlCol="0">
              <a:spAutoFit/>
            </a:bodyPr>
            <a:lstStyle/>
            <a:p>
              <a:pPr lvl="0" algn="ctr">
                <a:lnSpc>
                  <a:spcPct val="80000"/>
                </a:lnSpc>
                <a:defRPr/>
              </a:pPr>
              <a:r>
                <a:rPr lang="vi-VN" sz="4000" b="1" kern="0" dirty="0">
                  <a:solidFill>
                    <a:prstClr val="black"/>
                  </a:solidFill>
                  <a:latin typeface="Cambria" panose="02040503050406030204" pitchFamily="18" charset="0"/>
                  <a:ea typeface="Cambria" panose="02040503050406030204" pitchFamily="18" charset="0"/>
                </a:rPr>
                <a:t>28 tỉnh</a:t>
              </a:r>
            </a:p>
          </p:txBody>
        </p:sp>
      </p:grpSp>
      <p:grpSp>
        <p:nvGrpSpPr>
          <p:cNvPr id="23" name="Nhóm 46">
            <a:extLst>
              <a:ext uri="{FF2B5EF4-FFF2-40B4-BE49-F238E27FC236}">
                <a16:creationId xmlns:a16="http://schemas.microsoft.com/office/drawing/2014/main" id="{7112AFE0-F364-5FE5-C808-E19B2E739DB3}"/>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32494156-F308-2552-107D-C1B2C87A7DFF}"/>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3A8AA3CF-3A19-1323-9930-F5069B53F472}"/>
                  </a:ext>
                </a:extLst>
              </p:cNvPr>
              <p:cNvSpPr/>
              <p:nvPr/>
            </p:nvSpPr>
            <p:spPr>
              <a:xfrm>
                <a:off x="6688190" y="4395154"/>
                <a:ext cx="4609006" cy="1117575"/>
              </a:xfrm>
              <a:prstGeom prst="roundRect">
                <a:avLst/>
              </a:prstGeom>
              <a:solidFill>
                <a:srgbClr val="DDD0AF"/>
              </a:solid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26565849-DCB5-E7A5-EED0-97358921EB5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6090859A-DADA-CCED-E54C-6BD30F54DE56}"/>
                </a:ext>
              </a:extLst>
            </p:cNvPr>
            <p:cNvSpPr txBox="1"/>
            <p:nvPr/>
          </p:nvSpPr>
          <p:spPr>
            <a:xfrm>
              <a:off x="7242003" y="4771130"/>
              <a:ext cx="3939507" cy="584775"/>
            </a:xfrm>
            <a:prstGeom prst="rect">
              <a:avLst/>
            </a:prstGeom>
            <a:noFill/>
          </p:spPr>
          <p:txBody>
            <a:bodyPr wrap="square" rtlCol="0">
              <a:spAutoFit/>
            </a:bodyPr>
            <a:lstStyle/>
            <a:p>
              <a:pPr lvl="0" algn="ctr">
                <a:lnSpc>
                  <a:spcPct val="80000"/>
                </a:lnSpc>
                <a:defRPr/>
              </a:pPr>
              <a:r>
                <a:rPr lang="vi-VN" sz="4000" b="1" kern="0" dirty="0">
                  <a:solidFill>
                    <a:prstClr val="black"/>
                  </a:solidFill>
                  <a:latin typeface="Cambria" panose="02040503050406030204" pitchFamily="18" charset="0"/>
                  <a:ea typeface="Cambria" panose="02040503050406030204" pitchFamily="18" charset="0"/>
                </a:rPr>
                <a:t>30 tỉnh</a:t>
              </a:r>
            </a:p>
          </p:txBody>
        </p:sp>
      </p:grpSp>
    </p:spTree>
    <p:extLst>
      <p:ext uri="{BB962C8B-B14F-4D97-AF65-F5344CB8AC3E}">
        <p14:creationId xmlns:p14="http://schemas.microsoft.com/office/powerpoint/2010/main" val="351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23"/>
                                        </p:tgtEl>
                                        <p:attrNameLst>
                                          <p:attrName>r</p:attrName>
                                        </p:attrNameLst>
                                      </p:cBhvr>
                                    </p:animRot>
                                    <p:animRot by="-240000">
                                      <p:cBhvr>
                                        <p:cTn id="33" dur="200" fill="hold">
                                          <p:stCondLst>
                                            <p:cond delay="200"/>
                                          </p:stCondLst>
                                        </p:cTn>
                                        <p:tgtEl>
                                          <p:spTgt spid="23"/>
                                        </p:tgtEl>
                                        <p:attrNameLst>
                                          <p:attrName>r</p:attrName>
                                        </p:attrNameLst>
                                      </p:cBhvr>
                                    </p:animRot>
                                    <p:animRot by="240000">
                                      <p:cBhvr>
                                        <p:cTn id="34" dur="200" fill="hold">
                                          <p:stCondLst>
                                            <p:cond delay="400"/>
                                          </p:stCondLst>
                                        </p:cTn>
                                        <p:tgtEl>
                                          <p:spTgt spid="23"/>
                                        </p:tgtEl>
                                        <p:attrNameLst>
                                          <p:attrName>r</p:attrName>
                                        </p:attrNameLst>
                                      </p:cBhvr>
                                    </p:animRot>
                                    <p:animRot by="-240000">
                                      <p:cBhvr>
                                        <p:cTn id="35" dur="200" fill="hold">
                                          <p:stCondLst>
                                            <p:cond delay="600"/>
                                          </p:stCondLst>
                                        </p:cTn>
                                        <p:tgtEl>
                                          <p:spTgt spid="23"/>
                                        </p:tgtEl>
                                        <p:attrNameLst>
                                          <p:attrName>r</p:attrName>
                                        </p:attrNameLst>
                                      </p:cBhvr>
                                    </p:animRot>
                                    <p:animRot by="120000">
                                      <p:cBhvr>
                                        <p:cTn id="36" dur="200" fill="hold">
                                          <p:stCondLst>
                                            <p:cond delay="800"/>
                                          </p:stCondLst>
                                        </p:cTn>
                                        <p:tgtEl>
                                          <p:spTgt spid="23"/>
                                        </p:tgtEl>
                                        <p:attrNameLst>
                                          <p:attrName>r</p:attrName>
                                        </p:attrNameLst>
                                      </p:cBhvr>
                                    </p:animRot>
                                  </p:childTnLst>
                                </p:cTn>
                              </p:par>
                              <p:par>
                                <p:cTn id="37" presetID="42" presetClass="exit" presetSubtype="0" fill="hold" nodeType="with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42" presetClass="exit" presetSubtype="0" fill="hold" nodeType="with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6649-8024-82BF-E450-DB013855B57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7F44113-AC9F-157C-9552-A93D855E0C47}"/>
              </a:ext>
            </a:extLst>
          </p:cNvPr>
          <p:cNvGrpSpPr/>
          <p:nvPr/>
        </p:nvGrpSpPr>
        <p:grpSpPr>
          <a:xfrm>
            <a:off x="298694" y="0"/>
            <a:ext cx="11476994" cy="2118731"/>
            <a:chOff x="298694" y="1"/>
            <a:chExt cx="11476994" cy="1717288"/>
          </a:xfrm>
        </p:grpSpPr>
        <p:grpSp>
          <p:nvGrpSpPr>
            <p:cNvPr id="2" name="组合 29">
              <a:extLst>
                <a:ext uri="{FF2B5EF4-FFF2-40B4-BE49-F238E27FC236}">
                  <a16:creationId xmlns:a16="http://schemas.microsoft.com/office/drawing/2014/main" id="{4C9350C3-C172-F028-6507-F375A363784B}"/>
                </a:ext>
              </a:extLst>
            </p:cNvPr>
            <p:cNvGrpSpPr/>
            <p:nvPr/>
          </p:nvGrpSpPr>
          <p:grpSpPr>
            <a:xfrm>
              <a:off x="298694" y="1"/>
              <a:ext cx="11476994" cy="1717288"/>
              <a:chOff x="2300" y="2414"/>
              <a:chExt cx="13789" cy="4688"/>
            </a:xfrm>
          </p:grpSpPr>
          <p:sp>
            <p:nvSpPr>
              <p:cNvPr id="3" name="圆角矩形 25">
                <a:extLst>
                  <a:ext uri="{FF2B5EF4-FFF2-40B4-BE49-F238E27FC236}">
                    <a16:creationId xmlns:a16="http://schemas.microsoft.com/office/drawing/2014/main" id="{EFFC9689-B588-B8A8-C883-2C211E084322}"/>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7" descr="5ff6b823bbd68 (1)">
                <a:extLst>
                  <a:ext uri="{FF2B5EF4-FFF2-40B4-BE49-F238E27FC236}">
                    <a16:creationId xmlns:a16="http://schemas.microsoft.com/office/drawing/2014/main" id="{596A4D68-08EA-5DDC-EF48-75D3C7362DF2}"/>
                  </a:ext>
                </a:extLst>
              </p:cNvPr>
              <p:cNvPicPr>
                <a:picLocks noChangeAspect="1"/>
              </p:cNvPicPr>
              <p:nvPr/>
            </p:nvPicPr>
            <p:blipFill>
              <a:blip r:embed="rId4"/>
              <a:srcRect l="20989" t="7782" r="19723" b="88989"/>
              <a:stretch>
                <a:fillRect/>
              </a:stretch>
            </p:blipFill>
            <p:spPr>
              <a:xfrm rot="16200000">
                <a:off x="197" y="4517"/>
                <a:ext cx="4688" cy="483"/>
              </a:xfrm>
              <a:prstGeom prst="rect">
                <a:avLst/>
              </a:prstGeom>
            </p:spPr>
          </p:pic>
          <p:pic>
            <p:nvPicPr>
              <p:cNvPr id="5" name="图片 28" descr="5ff6b823bbd68 (1)">
                <a:extLst>
                  <a:ext uri="{FF2B5EF4-FFF2-40B4-BE49-F238E27FC236}">
                    <a16:creationId xmlns:a16="http://schemas.microsoft.com/office/drawing/2014/main" id="{861D39E9-C67A-4683-3734-102A0E439890}"/>
                  </a:ext>
                </a:extLst>
              </p:cNvPr>
              <p:cNvPicPr>
                <a:picLocks noChangeAspect="1"/>
              </p:cNvPicPr>
              <p:nvPr/>
            </p:nvPicPr>
            <p:blipFill>
              <a:blip r:embed="rId4"/>
              <a:srcRect l="20989" t="7782" r="19723" b="88989"/>
              <a:stretch>
                <a:fillRect/>
              </a:stretch>
            </p:blipFill>
            <p:spPr>
              <a:xfrm rot="16200000">
                <a:off x="13504" y="4517"/>
                <a:ext cx="4688" cy="483"/>
              </a:xfrm>
              <a:prstGeom prst="rect">
                <a:avLst/>
              </a:prstGeom>
            </p:spPr>
          </p:pic>
        </p:grpSp>
        <p:sp>
          <p:nvSpPr>
            <p:cNvPr id="6" name="TextBox 5">
              <a:extLst>
                <a:ext uri="{FF2B5EF4-FFF2-40B4-BE49-F238E27FC236}">
                  <a16:creationId xmlns:a16="http://schemas.microsoft.com/office/drawing/2014/main" id="{7B0D1FC8-2A90-F656-44BB-A1AAA5B5372C}"/>
                </a:ext>
              </a:extLst>
            </p:cNvPr>
            <p:cNvSpPr txBox="1"/>
            <p:nvPr/>
          </p:nvSpPr>
          <p:spPr>
            <a:xfrm>
              <a:off x="628333" y="355013"/>
              <a:ext cx="10745756" cy="1072683"/>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4. Kết quả của công cuộc khai hoang dưới Triều Nguyễn là:</a:t>
              </a:r>
              <a:endParaRPr lang="en-US"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45930B6-B57D-1F3A-4243-92F10585D8B3}"/>
              </a:ext>
            </a:extLst>
          </p:cNvPr>
          <p:cNvGrpSpPr/>
          <p:nvPr/>
        </p:nvGrpSpPr>
        <p:grpSpPr>
          <a:xfrm>
            <a:off x="899618" y="2673772"/>
            <a:ext cx="5009148" cy="1152000"/>
            <a:chOff x="873492" y="2490890"/>
            <a:chExt cx="5009148" cy="1152000"/>
          </a:xfrm>
        </p:grpSpPr>
        <p:grpSp>
          <p:nvGrpSpPr>
            <p:cNvPr id="9" name="Nhóm 2">
              <a:extLst>
                <a:ext uri="{FF2B5EF4-FFF2-40B4-BE49-F238E27FC236}">
                  <a16:creationId xmlns:a16="http://schemas.microsoft.com/office/drawing/2014/main" id="{543283FD-E6FE-7DED-9074-F887A3674CE8}"/>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4592F5A-88D2-4587-2507-57F143DD547F}"/>
                  </a:ext>
                </a:extLst>
              </p:cNvPr>
              <p:cNvSpPr/>
              <p:nvPr/>
            </p:nvSpPr>
            <p:spPr>
              <a:xfrm>
                <a:off x="1526774" y="2519678"/>
                <a:ext cx="4355866" cy="1116000"/>
              </a:xfrm>
              <a:prstGeom prst="roundRect">
                <a:avLst/>
              </a:prstGeom>
              <a:solidFill>
                <a:srgbClr val="DDD0AF"/>
              </a:solid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4F6CD4CA-C4B5-95FD-EFA0-22531F7840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13D6759B-C01E-9611-B6D5-49D9D9F31528}"/>
                </a:ext>
              </a:extLst>
            </p:cNvPr>
            <p:cNvSpPr txBox="1"/>
            <p:nvPr/>
          </p:nvSpPr>
          <p:spPr>
            <a:xfrm>
              <a:off x="2023929" y="2622769"/>
              <a:ext cx="3659021" cy="978729"/>
            </a:xfrm>
            <a:prstGeom prst="rect">
              <a:avLst/>
            </a:prstGeom>
            <a:noFill/>
          </p:spPr>
          <p:txBody>
            <a:bodyPr wrap="square" rtlCol="0">
              <a:spAutoFit/>
            </a:bodyPr>
            <a:lstStyle/>
            <a:p>
              <a:pPr lvl="0" algn="ctr">
                <a:lnSpc>
                  <a:spcPct val="90000"/>
                </a:lnSpc>
                <a:defRPr/>
              </a:pPr>
              <a:r>
                <a:rPr lang="vi-VN" sz="3200" b="1" kern="0" dirty="0">
                  <a:solidFill>
                    <a:prstClr val="black"/>
                  </a:solidFill>
                  <a:latin typeface="Cambria" panose="02040503050406030204" pitchFamily="18" charset="0"/>
                  <a:ea typeface="Cambria" panose="02040503050406030204" pitchFamily="18" charset="0"/>
                </a:rPr>
                <a:t>Góp phần mở rộng diện tích canh tác</a:t>
              </a:r>
            </a:p>
          </p:txBody>
        </p:sp>
      </p:grpSp>
      <p:grpSp>
        <p:nvGrpSpPr>
          <p:cNvPr id="13" name="Nhóm 6">
            <a:extLst>
              <a:ext uri="{FF2B5EF4-FFF2-40B4-BE49-F238E27FC236}">
                <a16:creationId xmlns:a16="http://schemas.microsoft.com/office/drawing/2014/main" id="{D7D2A4D8-F7B9-8772-D601-34019177A5B6}"/>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4F5A9E1-E256-D470-F1A1-54BC171C8B5A}"/>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661EEBB3-4A83-E4E5-7584-923461459B53}"/>
                  </a:ext>
                </a:extLst>
              </p:cNvPr>
              <p:cNvSpPr/>
              <p:nvPr/>
            </p:nvSpPr>
            <p:spPr>
              <a:xfrm>
                <a:off x="6688190" y="2496527"/>
                <a:ext cx="4547942" cy="1117575"/>
              </a:xfrm>
              <a:prstGeom prst="roundRect">
                <a:avLst/>
              </a:prstGeom>
              <a:solidFill>
                <a:srgbClr val="DDD0AF"/>
              </a:solid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54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E34077DA-93BC-C75C-D938-D6EC7F2E61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5605603C-286C-F147-D4F0-3FD3B4D5D0A4}"/>
                </a:ext>
              </a:extLst>
            </p:cNvPr>
            <p:cNvSpPr txBox="1"/>
            <p:nvPr/>
          </p:nvSpPr>
          <p:spPr>
            <a:xfrm>
              <a:off x="7194111" y="2810330"/>
              <a:ext cx="3987399" cy="535531"/>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Ổn </a:t>
              </a:r>
              <a:r>
                <a:rPr lang="vi-VN" sz="3600" b="1" kern="0" dirty="0">
                  <a:solidFill>
                    <a:prstClr val="black"/>
                  </a:solidFill>
                  <a:latin typeface="Cambria" panose="02040503050406030204" pitchFamily="18" charset="0"/>
                  <a:ea typeface="Cambria" panose="02040503050406030204" pitchFamily="18" charset="0"/>
                </a:rPr>
                <a:t>định xã hội</a:t>
              </a:r>
              <a:endPar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39BCF620-CE2D-14B6-2B71-1CD438C09646}"/>
              </a:ext>
            </a:extLst>
          </p:cNvPr>
          <p:cNvGrpSpPr/>
          <p:nvPr/>
        </p:nvGrpSpPr>
        <p:grpSpPr>
          <a:xfrm>
            <a:off x="984364" y="4606278"/>
            <a:ext cx="4924401" cy="1152000"/>
            <a:chOff x="958238" y="4423396"/>
            <a:chExt cx="4924401" cy="1152000"/>
          </a:xfrm>
        </p:grpSpPr>
        <p:grpSp>
          <p:nvGrpSpPr>
            <p:cNvPr id="19" name="Nhóm 42">
              <a:extLst>
                <a:ext uri="{FF2B5EF4-FFF2-40B4-BE49-F238E27FC236}">
                  <a16:creationId xmlns:a16="http://schemas.microsoft.com/office/drawing/2014/main" id="{9E38E80F-CC36-8AF9-2CE3-D79D4B4DD251}"/>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FEFD2FF5-7A35-816A-63A4-B78C96EFC88B}"/>
                  </a:ext>
                </a:extLst>
              </p:cNvPr>
              <p:cNvSpPr/>
              <p:nvPr/>
            </p:nvSpPr>
            <p:spPr>
              <a:xfrm>
                <a:off x="1351279" y="4453999"/>
                <a:ext cx="4531360" cy="1116000"/>
              </a:xfrm>
              <a:prstGeom prst="roundRect">
                <a:avLst/>
              </a:prstGeom>
              <a:solidFill>
                <a:srgbClr val="DDD0AF"/>
              </a:solid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50576ABF-294E-B3AD-9A75-3541C8F5413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6E523068-94A9-45D5-9EB2-54B8A4E74E1A}"/>
                </a:ext>
              </a:extLst>
            </p:cNvPr>
            <p:cNvSpPr txBox="1"/>
            <p:nvPr/>
          </p:nvSpPr>
          <p:spPr>
            <a:xfrm>
              <a:off x="1750365" y="4571878"/>
              <a:ext cx="4058397" cy="880241"/>
            </a:xfrm>
            <a:prstGeom prst="rect">
              <a:avLst/>
            </a:prstGeom>
            <a:noFill/>
          </p:spPr>
          <p:txBody>
            <a:bodyPr wrap="square" rtlCol="0">
              <a:spAutoFit/>
            </a:bodyPr>
            <a:lstStyle/>
            <a:p>
              <a:pPr lvl="0" algn="ctr">
                <a:lnSpc>
                  <a:spcPct val="80000"/>
                </a:lnSpc>
                <a:defRPr/>
              </a:pPr>
              <a:r>
                <a:rPr lang="vi-VN" sz="3200" b="1" kern="0" dirty="0">
                  <a:solidFill>
                    <a:prstClr val="black"/>
                  </a:solidFill>
                  <a:latin typeface="Cambria" panose="02040503050406030204" pitchFamily="18" charset="0"/>
                  <a:ea typeface="Cambria" panose="02040503050406030204" pitchFamily="18" charset="0"/>
                </a:rPr>
                <a:t>Thúc đẩy nông nghiệp phát triển</a:t>
              </a:r>
            </a:p>
          </p:txBody>
        </p:sp>
      </p:grpSp>
      <p:grpSp>
        <p:nvGrpSpPr>
          <p:cNvPr id="23" name="Nhóm 46">
            <a:extLst>
              <a:ext uri="{FF2B5EF4-FFF2-40B4-BE49-F238E27FC236}">
                <a16:creationId xmlns:a16="http://schemas.microsoft.com/office/drawing/2014/main" id="{1E4A6A7A-3220-F84E-2A57-5EAB5D1097AD}"/>
              </a:ext>
            </a:extLst>
          </p:cNvPr>
          <p:cNvGrpSpPr/>
          <p:nvPr/>
        </p:nvGrpSpPr>
        <p:grpSpPr>
          <a:xfrm>
            <a:off x="6335488" y="4636881"/>
            <a:ext cx="5038601" cy="1153269"/>
            <a:chOff x="6309362" y="4453999"/>
            <a:chExt cx="5038601" cy="1153269"/>
          </a:xfrm>
        </p:grpSpPr>
        <p:grpSp>
          <p:nvGrpSpPr>
            <p:cNvPr id="24" name="Nhóm 47">
              <a:extLst>
                <a:ext uri="{FF2B5EF4-FFF2-40B4-BE49-F238E27FC236}">
                  <a16:creationId xmlns:a16="http://schemas.microsoft.com/office/drawing/2014/main" id="{FD0AEA6C-58A1-3FD7-C449-CE0268755755}"/>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B502457C-09D4-A2B6-6B63-7D1999C1965D}"/>
                  </a:ext>
                </a:extLst>
              </p:cNvPr>
              <p:cNvSpPr/>
              <p:nvPr/>
            </p:nvSpPr>
            <p:spPr>
              <a:xfrm>
                <a:off x="6688190" y="4395154"/>
                <a:ext cx="4609006" cy="1117575"/>
              </a:xfrm>
              <a:prstGeom prst="roundRect">
                <a:avLst/>
              </a:prstGeom>
              <a:solidFill>
                <a:srgbClr val="DDD0AF"/>
              </a:solid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F8EFC07-6F30-6131-7621-73CE4614159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AC1D4F1-5432-5E06-7082-F603AA93EBBC}"/>
                </a:ext>
              </a:extLst>
            </p:cNvPr>
            <p:cNvSpPr txBox="1"/>
            <p:nvPr/>
          </p:nvSpPr>
          <p:spPr>
            <a:xfrm>
              <a:off x="7073706" y="4731630"/>
              <a:ext cx="4274257" cy="535531"/>
            </a:xfrm>
            <a:prstGeom prst="rect">
              <a:avLst/>
            </a:prstGeom>
            <a:noFill/>
          </p:spPr>
          <p:txBody>
            <a:bodyPr wrap="square" rtlCol="0">
              <a:spAutoFit/>
            </a:bodyPr>
            <a:lstStyle/>
            <a:p>
              <a:pPr lvl="0" algn="ctr">
                <a:lnSpc>
                  <a:spcPct val="80000"/>
                </a:lnSpc>
                <a:defRPr/>
              </a:pPr>
              <a:r>
                <a:rPr lang="vi-VN" sz="3600" b="1" kern="0" dirty="0">
                  <a:solidFill>
                    <a:prstClr val="black"/>
                  </a:solidFill>
                  <a:latin typeface="Cambria" panose="02040503050406030204" pitchFamily="18" charset="0"/>
                  <a:ea typeface="Cambria" panose="02040503050406030204" pitchFamily="18" charset="0"/>
                </a:rPr>
                <a:t> A,B,C đều đúng</a:t>
              </a:r>
            </a:p>
          </p:txBody>
        </p:sp>
      </p:grpSp>
    </p:spTree>
    <p:extLst>
      <p:ext uri="{BB962C8B-B14F-4D97-AF65-F5344CB8AC3E}">
        <p14:creationId xmlns:p14="http://schemas.microsoft.com/office/powerpoint/2010/main" val="416406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23"/>
                                        </p:tgtEl>
                                        <p:attrNameLst>
                                          <p:attrName>r</p:attrName>
                                        </p:attrNameLst>
                                      </p:cBhvr>
                                    </p:animRot>
                                    <p:animRot by="-240000">
                                      <p:cBhvr>
                                        <p:cTn id="33" dur="200" fill="hold">
                                          <p:stCondLst>
                                            <p:cond delay="200"/>
                                          </p:stCondLst>
                                        </p:cTn>
                                        <p:tgtEl>
                                          <p:spTgt spid="23"/>
                                        </p:tgtEl>
                                        <p:attrNameLst>
                                          <p:attrName>r</p:attrName>
                                        </p:attrNameLst>
                                      </p:cBhvr>
                                    </p:animRot>
                                    <p:animRot by="240000">
                                      <p:cBhvr>
                                        <p:cTn id="34" dur="200" fill="hold">
                                          <p:stCondLst>
                                            <p:cond delay="400"/>
                                          </p:stCondLst>
                                        </p:cTn>
                                        <p:tgtEl>
                                          <p:spTgt spid="23"/>
                                        </p:tgtEl>
                                        <p:attrNameLst>
                                          <p:attrName>r</p:attrName>
                                        </p:attrNameLst>
                                      </p:cBhvr>
                                    </p:animRot>
                                    <p:animRot by="-240000">
                                      <p:cBhvr>
                                        <p:cTn id="35" dur="200" fill="hold">
                                          <p:stCondLst>
                                            <p:cond delay="600"/>
                                          </p:stCondLst>
                                        </p:cTn>
                                        <p:tgtEl>
                                          <p:spTgt spid="23"/>
                                        </p:tgtEl>
                                        <p:attrNameLst>
                                          <p:attrName>r</p:attrName>
                                        </p:attrNameLst>
                                      </p:cBhvr>
                                    </p:animRot>
                                    <p:animRot by="120000">
                                      <p:cBhvr>
                                        <p:cTn id="36" dur="200" fill="hold">
                                          <p:stCondLst>
                                            <p:cond delay="800"/>
                                          </p:stCondLst>
                                        </p:cTn>
                                        <p:tgtEl>
                                          <p:spTgt spid="23"/>
                                        </p:tgtEl>
                                        <p:attrNameLst>
                                          <p:attrName>r</p:attrName>
                                        </p:attrNameLst>
                                      </p:cBhvr>
                                    </p:animRot>
                                  </p:childTnLst>
                                </p:cTn>
                              </p:par>
                              <p:par>
                                <p:cTn id="37" presetID="42" presetClass="exit" presetSubtype="0" fill="hold" nodeType="with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42" presetClass="exit" presetSubtype="0" fill="hold" nodeType="withEffect">
                                  <p:stCondLst>
                                    <p:cond delay="0"/>
                                  </p:stCondLst>
                                  <p:childTnLst>
                                    <p:animEffect transition="out" filter="fade">
                                      <p:cBhvr>
                                        <p:cTn id="43" dur="1000"/>
                                        <p:tgtEl>
                                          <p:spTgt spid="8"/>
                                        </p:tgtEl>
                                      </p:cBhvr>
                                    </p:animEffect>
                                    <p:anim calcmode="lin" valueType="num">
                                      <p:cBhvr>
                                        <p:cTn id="44" dur="1000"/>
                                        <p:tgtEl>
                                          <p:spTgt spid="8"/>
                                        </p:tgtEl>
                                        <p:attrNameLst>
                                          <p:attrName>ppt_x</p:attrName>
                                        </p:attrNameLst>
                                      </p:cBhvr>
                                      <p:tavLst>
                                        <p:tav tm="0">
                                          <p:val>
                                            <p:strVal val="ppt_x"/>
                                          </p:val>
                                        </p:tav>
                                        <p:tav tm="100000">
                                          <p:val>
                                            <p:strVal val="ppt_x"/>
                                          </p:val>
                                        </p:tav>
                                      </p:tavLst>
                                    </p:anim>
                                    <p:anim calcmode="lin" valueType="num">
                                      <p:cBhvr>
                                        <p:cTn id="45" dur="1000"/>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CC495-8F19-F38E-53F2-9C4B88DC87C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D0709D-CEB7-842C-82CB-27AA9BB78450}"/>
              </a:ext>
            </a:extLst>
          </p:cNvPr>
          <p:cNvPicPr>
            <a:picLocks noChangeAspect="1"/>
          </p:cNvPicPr>
          <p:nvPr/>
        </p:nvPicPr>
        <p:blipFill>
          <a:blip r:embed="rId2"/>
          <a:stretch>
            <a:fillRect/>
          </a:stretch>
        </p:blipFill>
        <p:spPr>
          <a:xfrm>
            <a:off x="346300" y="836120"/>
            <a:ext cx="3250244" cy="5552502"/>
          </a:xfrm>
          <a:prstGeom prst="rect">
            <a:avLst/>
          </a:prstGeom>
        </p:spPr>
      </p:pic>
      <p:grpSp>
        <p:nvGrpSpPr>
          <p:cNvPr id="7" name="组合 29">
            <a:extLst>
              <a:ext uri="{FF2B5EF4-FFF2-40B4-BE49-F238E27FC236}">
                <a16:creationId xmlns:a16="http://schemas.microsoft.com/office/drawing/2014/main" id="{745871D1-736E-7F54-576B-93AE0365981B}"/>
              </a:ext>
            </a:extLst>
          </p:cNvPr>
          <p:cNvGrpSpPr/>
          <p:nvPr/>
        </p:nvGrpSpPr>
        <p:grpSpPr>
          <a:xfrm>
            <a:off x="3376431" y="2635159"/>
            <a:ext cx="8129769" cy="3386721"/>
            <a:chOff x="2300" y="2414"/>
            <a:chExt cx="13789" cy="4688"/>
          </a:xfrm>
        </p:grpSpPr>
        <p:sp>
          <p:nvSpPr>
            <p:cNvPr id="8" name="圆角矩形 25">
              <a:extLst>
                <a:ext uri="{FF2B5EF4-FFF2-40B4-BE49-F238E27FC236}">
                  <a16:creationId xmlns:a16="http://schemas.microsoft.com/office/drawing/2014/main" id="{A758FD84-63F7-EAC1-0C9E-FE5C580FC617}"/>
                </a:ext>
              </a:extLst>
            </p:cNvPr>
            <p:cNvSpPr/>
            <p:nvPr/>
          </p:nvSpPr>
          <p:spPr>
            <a:xfrm>
              <a:off x="2662" y="2931"/>
              <a:ext cx="13065" cy="3654"/>
            </a:xfrm>
            <a:prstGeom prst="roundRect">
              <a:avLst>
                <a:gd name="adj" fmla="val 0"/>
              </a:avLst>
            </a:prstGeom>
            <a:solidFill>
              <a:srgbClr val="DDD0AF"/>
            </a:solidFill>
            <a:ln w="127000">
              <a:solidFill>
                <a:srgbClr val="5A55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7" descr="5ff6b823bbd68 (1)">
              <a:extLst>
                <a:ext uri="{FF2B5EF4-FFF2-40B4-BE49-F238E27FC236}">
                  <a16:creationId xmlns:a16="http://schemas.microsoft.com/office/drawing/2014/main" id="{DAC94BF6-E758-FBEB-BABB-E3F38FF430DE}"/>
                </a:ext>
              </a:extLst>
            </p:cNvPr>
            <p:cNvPicPr>
              <a:picLocks noChangeAspect="1"/>
            </p:cNvPicPr>
            <p:nvPr/>
          </p:nvPicPr>
          <p:blipFill>
            <a:blip r:embed="rId3"/>
            <a:srcRect l="20989" t="7782" r="19723" b="88989"/>
            <a:stretch>
              <a:fillRect/>
            </a:stretch>
          </p:blipFill>
          <p:spPr>
            <a:xfrm rot="16200000">
              <a:off x="197" y="4517"/>
              <a:ext cx="4688" cy="483"/>
            </a:xfrm>
            <a:prstGeom prst="rect">
              <a:avLst/>
            </a:prstGeom>
          </p:spPr>
        </p:pic>
        <p:pic>
          <p:nvPicPr>
            <p:cNvPr id="10" name="图片 28" descr="5ff6b823bbd68 (1)">
              <a:extLst>
                <a:ext uri="{FF2B5EF4-FFF2-40B4-BE49-F238E27FC236}">
                  <a16:creationId xmlns:a16="http://schemas.microsoft.com/office/drawing/2014/main" id="{0622A03E-0C55-5AA2-140A-D907E3600A8C}"/>
                </a:ext>
              </a:extLst>
            </p:cNvPr>
            <p:cNvPicPr>
              <a:picLocks noChangeAspect="1"/>
            </p:cNvPicPr>
            <p:nvPr/>
          </p:nvPicPr>
          <p:blipFill>
            <a:blip r:embed="rId3"/>
            <a:srcRect l="20989" t="7782" r="19723" b="88989"/>
            <a:stretch>
              <a:fillRect/>
            </a:stretch>
          </p:blipFill>
          <p:spPr>
            <a:xfrm rot="16200000">
              <a:off x="13504" y="4517"/>
              <a:ext cx="4688" cy="483"/>
            </a:xfrm>
            <a:prstGeom prst="rect">
              <a:avLst/>
            </a:prstGeom>
          </p:spPr>
        </p:pic>
      </p:grpSp>
      <p:pic>
        <p:nvPicPr>
          <p:cNvPr id="2" name="Picture 1">
            <a:extLst>
              <a:ext uri="{FF2B5EF4-FFF2-40B4-BE49-F238E27FC236}">
                <a16:creationId xmlns:a16="http://schemas.microsoft.com/office/drawing/2014/main" id="{257EF8CD-BF69-894A-92D5-D0BDF42147EC}"/>
              </a:ext>
            </a:extLst>
          </p:cNvPr>
          <p:cNvPicPr>
            <a:picLocks noChangeAspect="1"/>
          </p:cNvPicPr>
          <p:nvPr/>
        </p:nvPicPr>
        <p:blipFill>
          <a:blip r:embed="rId4"/>
          <a:stretch>
            <a:fillRect/>
          </a:stretch>
        </p:blipFill>
        <p:spPr>
          <a:xfrm>
            <a:off x="3376136" y="3471801"/>
            <a:ext cx="8036828" cy="1713436"/>
          </a:xfrm>
          <a:prstGeom prst="rect">
            <a:avLst/>
          </a:prstGeom>
        </p:spPr>
      </p:pic>
    </p:spTree>
    <p:extLst>
      <p:ext uri="{BB962C8B-B14F-4D97-AF65-F5344CB8AC3E}">
        <p14:creationId xmlns:p14="http://schemas.microsoft.com/office/powerpoint/2010/main" val="427114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D4627-1D45-A852-8059-03AFCF06AC30}"/>
              </a:ext>
            </a:extLst>
          </p:cNvPr>
          <p:cNvPicPr>
            <a:picLocks noChangeAspect="1"/>
          </p:cNvPicPr>
          <p:nvPr/>
        </p:nvPicPr>
        <p:blipFill>
          <a:blip r:embed="rId2"/>
          <a:stretch>
            <a:fillRect/>
          </a:stretch>
        </p:blipFill>
        <p:spPr>
          <a:xfrm>
            <a:off x="161621" y="2290518"/>
            <a:ext cx="4203902" cy="4251403"/>
          </a:xfrm>
          <a:prstGeom prst="rect">
            <a:avLst/>
          </a:prstGeom>
        </p:spPr>
      </p:pic>
      <p:grpSp>
        <p:nvGrpSpPr>
          <p:cNvPr id="3" name="组合 13">
            <a:extLst>
              <a:ext uri="{FF2B5EF4-FFF2-40B4-BE49-F238E27FC236}">
                <a16:creationId xmlns:a16="http://schemas.microsoft.com/office/drawing/2014/main" id="{2A07F6FA-3994-184A-AC15-7CC5AE416C24}"/>
              </a:ext>
            </a:extLst>
          </p:cNvPr>
          <p:cNvGrpSpPr/>
          <p:nvPr/>
        </p:nvGrpSpPr>
        <p:grpSpPr>
          <a:xfrm>
            <a:off x="4513006" y="1823711"/>
            <a:ext cx="7128388" cy="3990622"/>
            <a:chOff x="409" y="1095"/>
            <a:chExt cx="18213" cy="10246"/>
          </a:xfrm>
        </p:grpSpPr>
        <p:grpSp>
          <p:nvGrpSpPr>
            <p:cNvPr id="4" name="组合 6">
              <a:extLst>
                <a:ext uri="{FF2B5EF4-FFF2-40B4-BE49-F238E27FC236}">
                  <a16:creationId xmlns:a16="http://schemas.microsoft.com/office/drawing/2014/main" id="{B8A6450E-3FC3-1490-0E74-1102A97EFCAF}"/>
                </a:ext>
              </a:extLst>
            </p:cNvPr>
            <p:cNvGrpSpPr/>
            <p:nvPr/>
          </p:nvGrpSpPr>
          <p:grpSpPr>
            <a:xfrm>
              <a:off x="767" y="1962"/>
              <a:ext cx="17719" cy="9379"/>
              <a:chOff x="767" y="1962"/>
              <a:chExt cx="17719" cy="9379"/>
            </a:xfrm>
          </p:grpSpPr>
          <p:sp>
            <p:nvSpPr>
              <p:cNvPr id="7" name="矩形 7">
                <a:extLst>
                  <a:ext uri="{FF2B5EF4-FFF2-40B4-BE49-F238E27FC236}">
                    <a16:creationId xmlns:a16="http://schemas.microsoft.com/office/drawing/2014/main" id="{6A943894-CCD6-EAF2-2D9C-BEFDF1D0670B}"/>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15">
                <a:extLst>
                  <a:ext uri="{FF2B5EF4-FFF2-40B4-BE49-F238E27FC236}">
                    <a16:creationId xmlns:a16="http://schemas.microsoft.com/office/drawing/2014/main" id="{1184F7B5-D130-DA00-1828-5E1D8C6155D4}"/>
                  </a:ext>
                </a:extLst>
              </p:cNvPr>
              <p:cNvPicPr>
                <a:picLocks noChangeAspect="1"/>
              </p:cNvPicPr>
              <p:nvPr/>
            </p:nvPicPr>
            <p:blipFill>
              <a:blip r:embed="rId3"/>
              <a:stretch>
                <a:fillRect/>
              </a:stretch>
            </p:blipFill>
            <p:spPr>
              <a:xfrm rot="5400000" flipH="1">
                <a:off x="8855" y="1711"/>
                <a:ext cx="1542" cy="17718"/>
              </a:xfrm>
              <a:prstGeom prst="rect">
                <a:avLst/>
              </a:prstGeom>
            </p:spPr>
          </p:pic>
        </p:grpSp>
        <p:pic>
          <p:nvPicPr>
            <p:cNvPr id="5" name="图片 27" descr="5ff6b823bbd68 (1)">
              <a:extLst>
                <a:ext uri="{FF2B5EF4-FFF2-40B4-BE49-F238E27FC236}">
                  <a16:creationId xmlns:a16="http://schemas.microsoft.com/office/drawing/2014/main" id="{963B317B-DD8C-BDDE-22D0-DEC929099A03}"/>
                </a:ext>
              </a:extLst>
            </p:cNvPr>
            <p:cNvPicPr>
              <a:picLocks noChangeAspect="1"/>
            </p:cNvPicPr>
            <p:nvPr/>
          </p:nvPicPr>
          <p:blipFill>
            <a:blip r:embed="rId4"/>
            <a:srcRect l="20989" t="7782" r="19723" b="88989"/>
            <a:stretch>
              <a:fillRect/>
            </a:stretch>
          </p:blipFill>
          <p:spPr>
            <a:xfrm rot="16200000">
              <a:off x="-3915" y="5419"/>
              <a:ext cx="9243" cy="595"/>
            </a:xfrm>
            <a:prstGeom prst="rect">
              <a:avLst/>
            </a:prstGeom>
          </p:spPr>
        </p:pic>
        <p:pic>
          <p:nvPicPr>
            <p:cNvPr id="6" name="图片 11" descr="5ff6b823bbd68 (1)">
              <a:extLst>
                <a:ext uri="{FF2B5EF4-FFF2-40B4-BE49-F238E27FC236}">
                  <a16:creationId xmlns:a16="http://schemas.microsoft.com/office/drawing/2014/main" id="{5CB4B65C-45D1-A51A-E916-F023C4DEDB86}"/>
                </a:ext>
              </a:extLst>
            </p:cNvPr>
            <p:cNvPicPr>
              <a:picLocks noChangeAspect="1"/>
            </p:cNvPicPr>
            <p:nvPr/>
          </p:nvPicPr>
          <p:blipFill>
            <a:blip r:embed="rId4"/>
            <a:srcRect l="20989" t="7782" r="19723" b="88989"/>
            <a:stretch>
              <a:fillRect/>
            </a:stretch>
          </p:blipFill>
          <p:spPr>
            <a:xfrm rot="5400000" flipH="1">
              <a:off x="13703" y="5419"/>
              <a:ext cx="9243" cy="595"/>
            </a:xfrm>
            <a:prstGeom prst="rect">
              <a:avLst/>
            </a:prstGeom>
          </p:spPr>
        </p:pic>
      </p:grpSp>
      <p:sp>
        <p:nvSpPr>
          <p:cNvPr id="9" name="TextBox 8">
            <a:extLst>
              <a:ext uri="{FF2B5EF4-FFF2-40B4-BE49-F238E27FC236}">
                <a16:creationId xmlns:a16="http://schemas.microsoft.com/office/drawing/2014/main" id="{B019BB34-6557-D42B-A69F-C1E7078F6716}"/>
              </a:ext>
            </a:extLst>
          </p:cNvPr>
          <p:cNvSpPr txBox="1"/>
          <p:nvPr/>
        </p:nvSpPr>
        <p:spPr>
          <a:xfrm>
            <a:off x="5702710" y="2290518"/>
            <a:ext cx="4748980" cy="707886"/>
          </a:xfrm>
          <a:prstGeom prst="rect">
            <a:avLst/>
          </a:prstGeom>
          <a:noFill/>
        </p:spPr>
        <p:txBody>
          <a:bodyPr wrap="square" rtlCol="0">
            <a:spAutoFit/>
          </a:bodyPr>
          <a:lstStyle/>
          <a:p>
            <a:pPr algn="ctr"/>
            <a:r>
              <a:rPr lang="vi-VN" sz="4000" u="sng" dirty="0">
                <a:solidFill>
                  <a:schemeClr val="accent2">
                    <a:lumMod val="75000"/>
                  </a:schemeClr>
                </a:solidFill>
                <a:latin typeface="#9Slide05 Lobster" panose="02000506000000020003" pitchFamily="2" charset="0"/>
              </a:rPr>
              <a:t>Hoạt động 3</a:t>
            </a:r>
            <a:endParaRPr lang="en-US" sz="4000" u="sng" dirty="0">
              <a:solidFill>
                <a:schemeClr val="accent2">
                  <a:lumMod val="75000"/>
                </a:schemeClr>
              </a:solidFill>
              <a:latin typeface="#9Slide05 Lobster" panose="02000506000000020003" pitchFamily="2" charset="0"/>
            </a:endParaRPr>
          </a:p>
        </p:txBody>
      </p:sp>
      <p:sp>
        <p:nvSpPr>
          <p:cNvPr id="10" name="TextBox 9">
            <a:extLst>
              <a:ext uri="{FF2B5EF4-FFF2-40B4-BE49-F238E27FC236}">
                <a16:creationId xmlns:a16="http://schemas.microsoft.com/office/drawing/2014/main" id="{F8542494-D526-A64B-BF3A-33C095538219}"/>
              </a:ext>
            </a:extLst>
          </p:cNvPr>
          <p:cNvSpPr txBox="1"/>
          <p:nvPr/>
        </p:nvSpPr>
        <p:spPr>
          <a:xfrm>
            <a:off x="4826090" y="3159748"/>
            <a:ext cx="6502220" cy="1569660"/>
          </a:xfrm>
          <a:prstGeom prst="rect">
            <a:avLst/>
          </a:prstGeom>
          <a:noFill/>
        </p:spPr>
        <p:txBody>
          <a:bodyPr wrap="square" rtlCol="0">
            <a:spAutoFit/>
          </a:bodyPr>
          <a:lstStyle/>
          <a:p>
            <a:pPr algn="ctr"/>
            <a:r>
              <a:rPr lang="vi-VN" sz="4800" dirty="0">
                <a:solidFill>
                  <a:schemeClr val="accent2">
                    <a:lumMod val="50000"/>
                  </a:schemeClr>
                </a:solidFill>
                <a:latin typeface="#9Slide05 Lobster" panose="02000506000000020003" pitchFamily="2" charset="0"/>
              </a:rPr>
              <a:t>Những đề nghị canh tân đất nước cuối thế kỉ XIX</a:t>
            </a:r>
            <a:endParaRPr lang="en-US" sz="4800" dirty="0">
              <a:solidFill>
                <a:schemeClr val="accent2">
                  <a:lumMod val="50000"/>
                </a:schemeClr>
              </a:solidFill>
              <a:latin typeface="#9Slide05 Lobster" panose="02000506000000020003" pitchFamily="2" charset="0"/>
            </a:endParaRPr>
          </a:p>
        </p:txBody>
      </p:sp>
    </p:spTree>
    <p:extLst>
      <p:ext uri="{BB962C8B-B14F-4D97-AF65-F5344CB8AC3E}">
        <p14:creationId xmlns:p14="http://schemas.microsoft.com/office/powerpoint/2010/main" val="381605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DE45F91-CE63-4596-5B02-E8B2B8EDA24D}"/>
              </a:ext>
            </a:extLst>
          </p:cNvPr>
          <p:cNvGrpSpPr/>
          <p:nvPr/>
        </p:nvGrpSpPr>
        <p:grpSpPr>
          <a:xfrm>
            <a:off x="751283" y="201390"/>
            <a:ext cx="10296144" cy="1273449"/>
            <a:chOff x="947928" y="112900"/>
            <a:chExt cx="10296144" cy="1979425"/>
          </a:xfrm>
        </p:grpSpPr>
        <p:grpSp>
          <p:nvGrpSpPr>
            <p:cNvPr id="2" name="组合 13">
              <a:extLst>
                <a:ext uri="{FF2B5EF4-FFF2-40B4-BE49-F238E27FC236}">
                  <a16:creationId xmlns:a16="http://schemas.microsoft.com/office/drawing/2014/main" id="{EA795E4C-63BF-419B-AA50-68B6E5C226C9}"/>
                </a:ext>
              </a:extLst>
            </p:cNvPr>
            <p:cNvGrpSpPr/>
            <p:nvPr/>
          </p:nvGrpSpPr>
          <p:grpSpPr>
            <a:xfrm>
              <a:off x="947928" y="112900"/>
              <a:ext cx="10296144" cy="1979425"/>
              <a:chOff x="409" y="1095"/>
              <a:chExt cx="18213" cy="10246"/>
            </a:xfrm>
          </p:grpSpPr>
          <p:grpSp>
            <p:nvGrpSpPr>
              <p:cNvPr id="3" name="组合 6">
                <a:extLst>
                  <a:ext uri="{FF2B5EF4-FFF2-40B4-BE49-F238E27FC236}">
                    <a16:creationId xmlns:a16="http://schemas.microsoft.com/office/drawing/2014/main" id="{0B262696-A8BA-635C-C98B-5934A26C4F0B}"/>
                  </a:ext>
                </a:extLst>
              </p:cNvPr>
              <p:cNvGrpSpPr/>
              <p:nvPr/>
            </p:nvGrpSpPr>
            <p:grpSpPr>
              <a:xfrm>
                <a:off x="767" y="1962"/>
                <a:ext cx="17719" cy="9379"/>
                <a:chOff x="767" y="1962"/>
                <a:chExt cx="17719" cy="9379"/>
              </a:xfrm>
            </p:grpSpPr>
            <p:sp>
              <p:nvSpPr>
                <p:cNvPr id="6" name="矩形 7">
                  <a:extLst>
                    <a:ext uri="{FF2B5EF4-FFF2-40B4-BE49-F238E27FC236}">
                      <a16:creationId xmlns:a16="http://schemas.microsoft.com/office/drawing/2014/main" id="{1A699791-06DF-4ACF-4A7E-0321F88068E0}"/>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15">
                  <a:extLst>
                    <a:ext uri="{FF2B5EF4-FFF2-40B4-BE49-F238E27FC236}">
                      <a16:creationId xmlns:a16="http://schemas.microsoft.com/office/drawing/2014/main" id="{4DC9AF4C-4A5F-76D5-D03D-D365F8FF0806}"/>
                    </a:ext>
                  </a:extLst>
                </p:cNvPr>
                <p:cNvPicPr>
                  <a:picLocks noChangeAspect="1"/>
                </p:cNvPicPr>
                <p:nvPr/>
              </p:nvPicPr>
              <p:blipFill>
                <a:blip r:embed="rId2"/>
                <a:stretch>
                  <a:fillRect/>
                </a:stretch>
              </p:blipFill>
              <p:spPr>
                <a:xfrm rot="5400000" flipH="1">
                  <a:off x="8855" y="1711"/>
                  <a:ext cx="1542" cy="17718"/>
                </a:xfrm>
                <a:prstGeom prst="rect">
                  <a:avLst/>
                </a:prstGeom>
              </p:spPr>
            </p:pic>
          </p:grpSp>
          <p:pic>
            <p:nvPicPr>
              <p:cNvPr id="4" name="图片 27" descr="5ff6b823bbd68 (1)">
                <a:extLst>
                  <a:ext uri="{FF2B5EF4-FFF2-40B4-BE49-F238E27FC236}">
                    <a16:creationId xmlns:a16="http://schemas.microsoft.com/office/drawing/2014/main" id="{469F05E9-56AB-E385-933F-EA32CE57C821}"/>
                  </a:ext>
                </a:extLst>
              </p:cNvPr>
              <p:cNvPicPr>
                <a:picLocks noChangeAspect="1"/>
              </p:cNvPicPr>
              <p:nvPr/>
            </p:nvPicPr>
            <p:blipFill>
              <a:blip r:embed="rId3"/>
              <a:srcRect l="20989" t="7782" r="19723" b="88989"/>
              <a:stretch>
                <a:fillRect/>
              </a:stretch>
            </p:blipFill>
            <p:spPr>
              <a:xfrm rot="16200000">
                <a:off x="-3915" y="5419"/>
                <a:ext cx="9243" cy="595"/>
              </a:xfrm>
              <a:prstGeom prst="rect">
                <a:avLst/>
              </a:prstGeom>
            </p:spPr>
          </p:pic>
          <p:pic>
            <p:nvPicPr>
              <p:cNvPr id="5" name="图片 11" descr="5ff6b823bbd68 (1)">
                <a:extLst>
                  <a:ext uri="{FF2B5EF4-FFF2-40B4-BE49-F238E27FC236}">
                    <a16:creationId xmlns:a16="http://schemas.microsoft.com/office/drawing/2014/main" id="{4665AC10-7359-9776-517D-A856A0A537AD}"/>
                  </a:ext>
                </a:extLst>
              </p:cNvPr>
              <p:cNvPicPr>
                <a:picLocks noChangeAspect="1"/>
              </p:cNvPicPr>
              <p:nvPr/>
            </p:nvPicPr>
            <p:blipFill>
              <a:blip r:embed="rId3"/>
              <a:srcRect l="20989" t="7782" r="19723" b="88989"/>
              <a:stretch>
                <a:fillRect/>
              </a:stretch>
            </p:blipFill>
            <p:spPr>
              <a:xfrm rot="5400000" flipH="1">
                <a:off x="13703" y="5419"/>
                <a:ext cx="9243" cy="595"/>
              </a:xfrm>
              <a:prstGeom prst="rect">
                <a:avLst/>
              </a:prstGeom>
            </p:spPr>
          </p:pic>
        </p:grpSp>
        <p:sp>
          <p:nvSpPr>
            <p:cNvPr id="8" name="TextBox 7">
              <a:extLst>
                <a:ext uri="{FF2B5EF4-FFF2-40B4-BE49-F238E27FC236}">
                  <a16:creationId xmlns:a16="http://schemas.microsoft.com/office/drawing/2014/main" id="{1E6B5083-B663-1C05-C513-4A5E26C47961}"/>
                </a:ext>
              </a:extLst>
            </p:cNvPr>
            <p:cNvSpPr txBox="1"/>
            <p:nvPr/>
          </p:nvSpPr>
          <p:spPr>
            <a:xfrm>
              <a:off x="1285336" y="402793"/>
              <a:ext cx="9642036" cy="707886"/>
            </a:xfrm>
            <a:prstGeom prst="rect">
              <a:avLst/>
            </a:prstGeom>
            <a:noFill/>
          </p:spPr>
          <p:txBody>
            <a:bodyPr wrap="square">
              <a:spAutoFit/>
            </a:bodyPr>
            <a:lstStyle/>
            <a:p>
              <a:pPr algn="ctr"/>
              <a:r>
                <a:rPr lang="vi-VN" sz="4000" b="1" i="0" dirty="0">
                  <a:solidFill>
                    <a:srgbClr val="000000"/>
                  </a:solidFill>
                  <a:effectLst/>
                  <a:latin typeface="Cambria" panose="02040503050406030204" pitchFamily="18" charset="0"/>
                  <a:ea typeface="Cambria" panose="02040503050406030204" pitchFamily="18" charset="0"/>
                </a:rPr>
                <a:t>Đọc thông tin trang 58 SGK.</a:t>
              </a:r>
              <a:endParaRPr lang="en-US" sz="4000" b="1" dirty="0">
                <a:ln w="0"/>
                <a:solidFill>
                  <a:srgbClr val="413123"/>
                </a:solidFill>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CF4D62B9-A83F-6C46-D9E9-B2D142F90D2E}"/>
              </a:ext>
            </a:extLst>
          </p:cNvPr>
          <p:cNvSpPr txBox="1"/>
          <p:nvPr/>
        </p:nvSpPr>
        <p:spPr>
          <a:xfrm>
            <a:off x="537990" y="2431978"/>
            <a:ext cx="11116019" cy="4031873"/>
          </a:xfrm>
          <a:prstGeom prst="rect">
            <a:avLst/>
          </a:prstGeom>
          <a:noFill/>
        </p:spPr>
        <p:txBody>
          <a:bodyPr wrap="square" rtlCol="0">
            <a:spAutoFit/>
          </a:bodyPr>
          <a:lstStyle/>
          <a:p>
            <a:pPr algn="just">
              <a:spcBef>
                <a:spcPts val="600"/>
              </a:spcBef>
            </a:pPr>
            <a:r>
              <a:rPr lang="vi-VN" sz="3200" b="1" dirty="0">
                <a:solidFill>
                  <a:srgbClr val="000000"/>
                </a:solidFill>
                <a:latin typeface="Cambria" panose="02040503050406030204" pitchFamily="18" charset="0"/>
                <a:ea typeface="Cambria" panose="02040503050406030204" pitchFamily="18" charset="0"/>
              </a:rPr>
              <a:t>     Nửa cuối thế kỉ XIX, trong bối cảnh đất nước ngày càng khó khăn và đứng trước nguy cơ mất nước, một số quan lại và trí thức yêu nước như: Phạm Phú Thứ, Nguyễn Trường Tộ, Nguyễn Lộ Trạch, ... đã đề xuất một số biện pháp cải cách. Họ gửi lên vua Tự Đức các đề xuất chấn chỉnh bộ máy quan lại, mở mang thương nghiệp, củng cố quốc phòng,... Tuy nhiên, hầu hết những đề nghị đó không được thực hiện.</a:t>
            </a:r>
            <a:endParaRPr lang="vi-VN" sz="3200" b="1" i="0" dirty="0">
              <a:solidFill>
                <a:srgbClr val="000000"/>
              </a:solidFill>
              <a:effectLst/>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FD73F3AE-3DFE-5C12-5DD6-EA512A07FFBF}"/>
              </a:ext>
            </a:extLst>
          </p:cNvPr>
          <p:cNvGrpSpPr/>
          <p:nvPr/>
        </p:nvGrpSpPr>
        <p:grpSpPr>
          <a:xfrm>
            <a:off x="761637" y="167895"/>
            <a:ext cx="10296144" cy="1926376"/>
            <a:chOff x="947928" y="112900"/>
            <a:chExt cx="10296144" cy="1979425"/>
          </a:xfrm>
        </p:grpSpPr>
        <p:grpSp>
          <p:nvGrpSpPr>
            <p:cNvPr id="12" name="组合 13">
              <a:extLst>
                <a:ext uri="{FF2B5EF4-FFF2-40B4-BE49-F238E27FC236}">
                  <a16:creationId xmlns:a16="http://schemas.microsoft.com/office/drawing/2014/main" id="{2CEDCB54-094A-12B1-D82A-EC73F47DD787}"/>
                </a:ext>
              </a:extLst>
            </p:cNvPr>
            <p:cNvGrpSpPr/>
            <p:nvPr/>
          </p:nvGrpSpPr>
          <p:grpSpPr>
            <a:xfrm>
              <a:off x="947928" y="112900"/>
              <a:ext cx="10296144" cy="1979425"/>
              <a:chOff x="409" y="1095"/>
              <a:chExt cx="18213" cy="10246"/>
            </a:xfrm>
          </p:grpSpPr>
          <p:grpSp>
            <p:nvGrpSpPr>
              <p:cNvPr id="14" name="组合 6">
                <a:extLst>
                  <a:ext uri="{FF2B5EF4-FFF2-40B4-BE49-F238E27FC236}">
                    <a16:creationId xmlns:a16="http://schemas.microsoft.com/office/drawing/2014/main" id="{0B09399F-1DAD-8639-520B-81E6D5724B89}"/>
                  </a:ext>
                </a:extLst>
              </p:cNvPr>
              <p:cNvGrpSpPr/>
              <p:nvPr/>
            </p:nvGrpSpPr>
            <p:grpSpPr>
              <a:xfrm>
                <a:off x="767" y="1962"/>
                <a:ext cx="17719" cy="9379"/>
                <a:chOff x="767" y="1962"/>
                <a:chExt cx="17719" cy="9379"/>
              </a:xfrm>
            </p:grpSpPr>
            <p:sp>
              <p:nvSpPr>
                <p:cNvPr id="17" name="矩形 7">
                  <a:extLst>
                    <a:ext uri="{FF2B5EF4-FFF2-40B4-BE49-F238E27FC236}">
                      <a16:creationId xmlns:a16="http://schemas.microsoft.com/office/drawing/2014/main" id="{27FAF933-EDA1-A344-7CC5-848A6CFE04F7}"/>
                    </a:ext>
                  </a:extLst>
                </p:cNvPr>
                <p:cNvSpPr/>
                <p:nvPr/>
              </p:nvSpPr>
              <p:spPr>
                <a:xfrm>
                  <a:off x="767" y="1962"/>
                  <a:ext cx="17719" cy="7838"/>
                </a:xfrm>
                <a:prstGeom prst="rect">
                  <a:avLst/>
                </a:prstGeom>
                <a:solidFill>
                  <a:schemeClr val="bg1"/>
                </a:solidFill>
                <a:ln>
                  <a:noFill/>
                </a:ln>
                <a:effectLst>
                  <a:outerShdw blurRad="63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5">
                  <a:extLst>
                    <a:ext uri="{FF2B5EF4-FFF2-40B4-BE49-F238E27FC236}">
                      <a16:creationId xmlns:a16="http://schemas.microsoft.com/office/drawing/2014/main" id="{30883B2B-32B2-8680-EB0D-2AAE2FCEE4B6}"/>
                    </a:ext>
                  </a:extLst>
                </p:cNvPr>
                <p:cNvPicPr>
                  <a:picLocks noChangeAspect="1"/>
                </p:cNvPicPr>
                <p:nvPr/>
              </p:nvPicPr>
              <p:blipFill>
                <a:blip r:embed="rId2"/>
                <a:stretch>
                  <a:fillRect/>
                </a:stretch>
              </p:blipFill>
              <p:spPr>
                <a:xfrm rot="5400000" flipH="1">
                  <a:off x="8855" y="1711"/>
                  <a:ext cx="1542" cy="17718"/>
                </a:xfrm>
                <a:prstGeom prst="rect">
                  <a:avLst/>
                </a:prstGeom>
              </p:spPr>
            </p:pic>
          </p:grpSp>
          <p:pic>
            <p:nvPicPr>
              <p:cNvPr id="15" name="图片 27" descr="5ff6b823bbd68 (1)">
                <a:extLst>
                  <a:ext uri="{FF2B5EF4-FFF2-40B4-BE49-F238E27FC236}">
                    <a16:creationId xmlns:a16="http://schemas.microsoft.com/office/drawing/2014/main" id="{5A81F2DC-3BC2-DC3C-A8E1-D8EB2D410DD0}"/>
                  </a:ext>
                </a:extLst>
              </p:cNvPr>
              <p:cNvPicPr>
                <a:picLocks noChangeAspect="1"/>
              </p:cNvPicPr>
              <p:nvPr/>
            </p:nvPicPr>
            <p:blipFill>
              <a:blip r:embed="rId3"/>
              <a:srcRect l="20989" t="7782" r="19723" b="88989"/>
              <a:stretch>
                <a:fillRect/>
              </a:stretch>
            </p:blipFill>
            <p:spPr>
              <a:xfrm rot="16200000">
                <a:off x="-3915" y="5419"/>
                <a:ext cx="9243" cy="595"/>
              </a:xfrm>
              <a:prstGeom prst="rect">
                <a:avLst/>
              </a:prstGeom>
            </p:spPr>
          </p:pic>
          <p:pic>
            <p:nvPicPr>
              <p:cNvPr id="16" name="图片 11" descr="5ff6b823bbd68 (1)">
                <a:extLst>
                  <a:ext uri="{FF2B5EF4-FFF2-40B4-BE49-F238E27FC236}">
                    <a16:creationId xmlns:a16="http://schemas.microsoft.com/office/drawing/2014/main" id="{7A2C6EAD-C02A-0B19-3594-2DA7773D8A9F}"/>
                  </a:ext>
                </a:extLst>
              </p:cNvPr>
              <p:cNvPicPr>
                <a:picLocks noChangeAspect="1"/>
              </p:cNvPicPr>
              <p:nvPr/>
            </p:nvPicPr>
            <p:blipFill>
              <a:blip r:embed="rId3"/>
              <a:srcRect l="20989" t="7782" r="19723" b="88989"/>
              <a:stretch>
                <a:fillRect/>
              </a:stretch>
            </p:blipFill>
            <p:spPr>
              <a:xfrm rot="5400000" flipH="1">
                <a:off x="13703" y="5419"/>
                <a:ext cx="9243" cy="595"/>
              </a:xfrm>
              <a:prstGeom prst="rect">
                <a:avLst/>
              </a:prstGeom>
            </p:spPr>
          </p:pic>
        </p:grpSp>
        <p:sp>
          <p:nvSpPr>
            <p:cNvPr id="13" name="TextBox 12">
              <a:extLst>
                <a:ext uri="{FF2B5EF4-FFF2-40B4-BE49-F238E27FC236}">
                  <a16:creationId xmlns:a16="http://schemas.microsoft.com/office/drawing/2014/main" id="{6836B9AA-41CD-FEA9-E0EA-4EBCE0444F0E}"/>
                </a:ext>
              </a:extLst>
            </p:cNvPr>
            <p:cNvSpPr txBox="1"/>
            <p:nvPr/>
          </p:nvSpPr>
          <p:spPr>
            <a:xfrm>
              <a:off x="1285336" y="402793"/>
              <a:ext cx="9642036" cy="1359884"/>
            </a:xfrm>
            <a:prstGeom prst="rect">
              <a:avLst/>
            </a:prstGeom>
            <a:noFill/>
          </p:spPr>
          <p:txBody>
            <a:bodyPr wrap="square">
              <a:spAutoFit/>
            </a:bodyPr>
            <a:lstStyle/>
            <a:p>
              <a:pPr algn="ctr"/>
              <a:r>
                <a:rPr lang="vi-VN" sz="4000" b="1" dirty="0">
                  <a:ln w="0"/>
                  <a:solidFill>
                    <a:schemeClr val="accent2">
                      <a:lumMod val="50000"/>
                    </a:schemeClr>
                  </a:solidFill>
                  <a:latin typeface="Cambria" panose="02040503050406030204" pitchFamily="18" charset="0"/>
                  <a:ea typeface="Cambria" panose="02040503050406030204" pitchFamily="18" charset="0"/>
                </a:rPr>
                <a:t>Cuối thế kỉ XIX, tình hình nước ta như thế nào? </a:t>
              </a:r>
              <a:endParaRPr lang="en-US" sz="4000" b="1" dirty="0">
                <a:ln w="0"/>
                <a:solidFill>
                  <a:schemeClr val="accent2">
                    <a:lumMod val="50000"/>
                  </a:schemeClr>
                </a:solidFill>
                <a:latin typeface="Cambria" panose="02040503050406030204" pitchFamily="18" charset="0"/>
                <a:ea typeface="Cambria" panose="02040503050406030204" pitchFamily="18" charset="0"/>
              </a:endParaRPr>
            </a:p>
          </p:txBody>
        </p:sp>
      </p:grpSp>
      <p:cxnSp>
        <p:nvCxnSpPr>
          <p:cNvPr id="20" name="Straight Connector 19">
            <a:extLst>
              <a:ext uri="{FF2B5EF4-FFF2-40B4-BE49-F238E27FC236}">
                <a16:creationId xmlns:a16="http://schemas.microsoft.com/office/drawing/2014/main" id="{D963F941-B79D-BAB3-CF49-C9F125890987}"/>
              </a:ext>
            </a:extLst>
          </p:cNvPr>
          <p:cNvCxnSpPr/>
          <p:nvPr/>
        </p:nvCxnSpPr>
        <p:spPr>
          <a:xfrm>
            <a:off x="1098000" y="2930013"/>
            <a:ext cx="1042416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D876018-B012-54A5-6FB0-B1D1C7034B56}"/>
              </a:ext>
            </a:extLst>
          </p:cNvPr>
          <p:cNvCxnSpPr/>
          <p:nvPr/>
        </p:nvCxnSpPr>
        <p:spPr>
          <a:xfrm>
            <a:off x="633621" y="3419168"/>
            <a:ext cx="841248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0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F913005-857B-4956-AE8E-E683B7FE80ED}"/>
</file>

<file path=customXml/itemProps2.xml><?xml version="1.0" encoding="utf-8"?>
<ds:datastoreItem xmlns:ds="http://schemas.openxmlformats.org/officeDocument/2006/customXml" ds:itemID="{5894DA88-7D0E-4646-86AA-681110573716}"/>
</file>

<file path=customXml/itemProps3.xml><?xml version="1.0" encoding="utf-8"?>
<ds:datastoreItem xmlns:ds="http://schemas.openxmlformats.org/officeDocument/2006/customXml" ds:itemID="{C81AFA41-A654-4FC9-B55C-2740D11065D1}"/>
</file>

<file path=docProps/app.xml><?xml version="1.0" encoding="utf-8"?>
<Properties xmlns="http://schemas.openxmlformats.org/officeDocument/2006/extended-properties" xmlns:vt="http://schemas.openxmlformats.org/officeDocument/2006/docPropsVTypes">
  <TotalTime>159</TotalTime>
  <Words>922</Words>
  <Application>Microsoft Office PowerPoint</Application>
  <PresentationFormat>Widescreen</PresentationFormat>
  <Paragraphs>59</Paragraphs>
  <Slides>26</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#9Slide05 Lobster</vt:lpstr>
      <vt:lpstr>Aptos</vt:lpstr>
      <vt:lpstr>Aptos Display</vt:lpstr>
      <vt:lpstr>Arial</vt:lpstr>
      <vt:lpstr>Calibri</vt:lpstr>
      <vt:lpstr>Cambria</vt:lpstr>
      <vt:lpstr>等线</vt:lpstr>
      <vt:lpstr>SVN-Newton</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Laptop T&amp;T</cp:lastModifiedBy>
  <cp:revision>6</cp:revision>
  <dcterms:created xsi:type="dcterms:W3CDTF">2024-11-29T15:19:28Z</dcterms:created>
  <dcterms:modified xsi:type="dcterms:W3CDTF">2024-12-01T07:57:13Z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