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sldIdLst>
    <p:sldId id="259" r:id="rId5"/>
    <p:sldId id="257" r:id="rId6"/>
    <p:sldId id="306" r:id="rId7"/>
    <p:sldId id="260" r:id="rId8"/>
    <p:sldId id="262" r:id="rId9"/>
    <p:sldId id="263" r:id="rId10"/>
    <p:sldId id="264" r:id="rId11"/>
    <p:sldId id="265" r:id="rId12"/>
    <p:sldId id="309" r:id="rId13"/>
    <p:sldId id="274" r:id="rId14"/>
    <p:sldId id="266" r:id="rId15"/>
    <p:sldId id="293" r:id="rId16"/>
    <p:sldId id="310" r:id="rId17"/>
    <p:sldId id="311" r:id="rId18"/>
    <p:sldId id="312" r:id="rId19"/>
    <p:sldId id="313" r:id="rId20"/>
    <p:sldId id="314" r:id="rId21"/>
    <p:sldId id="315" r:id="rId22"/>
    <p:sldId id="316" r:id="rId23"/>
    <p:sldId id="317"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p:scale>
          <a:sx n="60" d="100"/>
          <a:sy n="60" d="100"/>
        </p:scale>
        <p:origin x="856" y="64"/>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ustomXml" Target="../customXml/item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10/14/2024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10/14/2024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10/14/2024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10/14/2024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10/14/2024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2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81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29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87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2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55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28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96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6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14/10/2024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round pink label with white text and a black background&#10;&#10;Description automatically generated">
            <a:extLst>
              <a:ext uri="{FF2B5EF4-FFF2-40B4-BE49-F238E27FC236}">
                <a16:creationId xmlns:a16="http://schemas.microsoft.com/office/drawing/2014/main" id="{0E90DCE7-27CA-E328-3CC8-3FDA6DFD0A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10/14/2024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54C8C4BB-7F1A-85E7-93F9-59A227F8C6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832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28.svg"/><Relationship Id="rId21" Type="http://schemas.openxmlformats.org/officeDocument/2006/relationships/image" Target="../media/image46.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1.pn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34.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slideLayout" Target="../slideLayouts/slideLayout34.xml"/><Relationship Id="rId7" Type="http://schemas.openxmlformats.org/officeDocument/2006/relationships/image" Target="../media/image70.svg"/><Relationship Id="rId12" Type="http://schemas.openxmlformats.org/officeDocument/2006/relationships/image" Target="../media/image75.png"/><Relationship Id="rId2" Type="http://schemas.openxmlformats.org/officeDocument/2006/relationships/video" Target="../media/media5.mp4"/><Relationship Id="rId16" Type="http://schemas.openxmlformats.org/officeDocument/2006/relationships/image" Target="../media/image1.png"/><Relationship Id="rId1" Type="http://schemas.microsoft.com/office/2007/relationships/media" Target="../media/media5.mp4"/><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sv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95.png"/><Relationship Id="rId26" Type="http://schemas.openxmlformats.org/officeDocument/2006/relationships/image" Target="../media/image99.png"/><Relationship Id="rId3" Type="http://schemas.openxmlformats.org/officeDocument/2006/relationships/image" Target="../media/image80.svg"/><Relationship Id="rId21" Type="http://schemas.openxmlformats.org/officeDocument/2006/relationships/image" Target="../media/image98.svg"/><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94.svg"/><Relationship Id="rId25" Type="http://schemas.openxmlformats.org/officeDocument/2006/relationships/image" Target="../media/image32.svg"/><Relationship Id="rId2" Type="http://schemas.openxmlformats.org/officeDocument/2006/relationships/image" Target="../media/image79.png"/><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83.png"/><Relationship Id="rId11" Type="http://schemas.openxmlformats.org/officeDocument/2006/relationships/image" Target="../media/image88.svg"/><Relationship Id="rId24" Type="http://schemas.openxmlformats.org/officeDocument/2006/relationships/image" Target="../media/image31.png"/><Relationship Id="rId5" Type="http://schemas.openxmlformats.org/officeDocument/2006/relationships/image" Target="../media/image82.svg"/><Relationship Id="rId15" Type="http://schemas.openxmlformats.org/officeDocument/2006/relationships/image" Target="../media/image92.svg"/><Relationship Id="rId23" Type="http://schemas.openxmlformats.org/officeDocument/2006/relationships/image" Target="../media/image36.svg"/><Relationship Id="rId28" Type="http://schemas.openxmlformats.org/officeDocument/2006/relationships/image" Target="../media/image101.png"/><Relationship Id="rId10" Type="http://schemas.openxmlformats.org/officeDocument/2006/relationships/image" Target="../media/image87.png"/><Relationship Id="rId19" Type="http://schemas.openxmlformats.org/officeDocument/2006/relationships/image" Target="../media/image96.sv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 Id="rId22" Type="http://schemas.openxmlformats.org/officeDocument/2006/relationships/image" Target="../media/image35.png"/><Relationship Id="rId27" Type="http://schemas.openxmlformats.org/officeDocument/2006/relationships/image" Target="../media/image100.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23.xml"/><Relationship Id="rId15" Type="http://schemas.openxmlformats.org/officeDocument/2006/relationships/image" Target="../media/image12.png"/><Relationship Id="rId10" Type="http://schemas.openxmlformats.org/officeDocument/2006/relationships/image" Target="../media/image18.png"/><Relationship Id="rId4" Type="http://schemas.microsoft.com/office/2007/relationships/media" Target="../media/media3.wav"/><Relationship Id="rId9" Type="http://schemas.openxmlformats.org/officeDocument/2006/relationships/image" Target="../media/image17.png"/><Relationship Id="rId14" Type="http://schemas.openxmlformats.org/officeDocument/2006/relationships/image" Target="../media/image22.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23.xml"/><Relationship Id="rId15" Type="http://schemas.openxmlformats.org/officeDocument/2006/relationships/image" Target="../media/image12.png"/><Relationship Id="rId10" Type="http://schemas.openxmlformats.org/officeDocument/2006/relationships/image" Target="../media/image23.png"/><Relationship Id="rId4" Type="http://schemas.microsoft.com/office/2007/relationships/media" Target="../media/media3.wav"/><Relationship Id="rId9" Type="http://schemas.openxmlformats.org/officeDocument/2006/relationships/image" Target="../media/image17.png"/><Relationship Id="rId14" Type="http://schemas.openxmlformats.org/officeDocument/2006/relationships/image" Target="../media/image22.gif"/></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23.xml"/><Relationship Id="rId15" Type="http://schemas.openxmlformats.org/officeDocument/2006/relationships/image" Target="../media/image12.png"/><Relationship Id="rId10" Type="http://schemas.openxmlformats.org/officeDocument/2006/relationships/image" Target="../media/image24.png"/><Relationship Id="rId4" Type="http://schemas.microsoft.com/office/2007/relationships/media" Target="../media/media3.wav"/><Relationship Id="rId9" Type="http://schemas.openxmlformats.org/officeDocument/2006/relationships/image" Target="../media/image17.png"/><Relationship Id="rId14" Type="http://schemas.openxmlformats.org/officeDocument/2006/relationships/image" Target="../media/image22.gif"/></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23.xml"/><Relationship Id="rId15" Type="http://schemas.openxmlformats.org/officeDocument/2006/relationships/image" Target="../media/image12.png"/><Relationship Id="rId10" Type="http://schemas.openxmlformats.org/officeDocument/2006/relationships/image" Target="../media/image25.png"/><Relationship Id="rId4" Type="http://schemas.microsoft.com/office/2007/relationships/media" Target="../media/media3.wav"/><Relationship Id="rId9" Type="http://schemas.openxmlformats.org/officeDocument/2006/relationships/image" Target="../media/image17.png"/><Relationship Id="rId14" Type="http://schemas.openxmlformats.org/officeDocument/2006/relationships/image" Target="../media/image22.gi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slideLayout" Target="../slideLayouts/slideLayout23.xml"/><Relationship Id="rId15" Type="http://schemas.openxmlformats.org/officeDocument/2006/relationships/image" Target="../media/image12.png"/><Relationship Id="rId10" Type="http://schemas.openxmlformats.org/officeDocument/2006/relationships/image" Target="../media/image26.png"/><Relationship Id="rId4" Type="http://schemas.microsoft.com/office/2007/relationships/media" Target="../media/media3.wav"/><Relationship Id="rId9" Type="http://schemas.openxmlformats.org/officeDocument/2006/relationships/image" Target="../media/image17.png"/><Relationship Id="rId1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r:embed="rId15"/>
                </a:ext>
              </a:extLst>
            </a:blip>
            <a:stretch>
              <a:fillRect b="-40778"/>
            </a:stretch>
          </a:blipFill>
          <a:ln cap="sq">
            <a:noFill/>
            <a:prstDash val="solid"/>
            <a:miter/>
          </a:ln>
        </p:spPr>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52D4630D-B4FF-9E87-1DC9-4395547EFCE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695700" y="2692184"/>
            <a:ext cx="7042150" cy="561757"/>
            <a:chOff x="3695700" y="2692184"/>
            <a:chExt cx="7042150" cy="561757"/>
          </a:xfrm>
        </p:grpSpPr>
        <p:sp>
          <p:nvSpPr>
            <p:cNvPr id="4" name="TextBox 3"/>
            <p:cNvSpPr txBox="1"/>
            <p:nvPr/>
          </p:nvSpPr>
          <p:spPr>
            <a:xfrm>
              <a:off x="3847124" y="2692184"/>
              <a:ext cx="6890726" cy="561757"/>
            </a:xfrm>
            <a:prstGeom prst="rect">
              <a:avLst/>
            </a:prstGeom>
            <a:noFill/>
          </p:spPr>
          <p:txBody>
            <a:bodyPr wrap="square" rtlCol="0">
              <a:spAutoFit/>
            </a:bodyPr>
            <a:lstStyle/>
            <a:p>
              <a:pPr marL="0" marR="0" indent="22860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0"/>
          <p:cNvGrpSpPr/>
          <p:nvPr/>
        </p:nvGrpSpPr>
        <p:grpSpPr>
          <a:xfrm>
            <a:off x="3594100" y="3569970"/>
            <a:ext cx="7150100" cy="1560299"/>
            <a:chOff x="3695700" y="3905250"/>
            <a:chExt cx="7150100" cy="1560299"/>
          </a:xfrm>
        </p:grpSpPr>
        <p:sp>
          <p:nvSpPr>
            <p:cNvPr id="6" name="TextBox 5"/>
            <p:cNvSpPr txBox="1"/>
            <p:nvPr/>
          </p:nvSpPr>
          <p:spPr>
            <a:xfrm>
              <a:off x="4043974" y="3905250"/>
              <a:ext cx="6801826" cy="1560299"/>
            </a:xfrm>
            <a:prstGeom prst="rect">
              <a:avLst/>
            </a:prstGeom>
            <a:noFill/>
          </p:spPr>
          <p:txBody>
            <a:bodyPr wrap="square" rtlCol="0">
              <a:spAutoFit/>
            </a:bodyPr>
            <a:lstStyle/>
            <a:p>
              <a:pPr marL="0" marR="0" algn="just">
                <a:lnSpc>
                  <a:spcPct val="117000"/>
                </a:lnSpc>
                <a:spcBef>
                  <a:spcPts val="0"/>
                </a:spcBef>
                <a:spcAft>
                  <a:spcPts val="200"/>
                </a:spcAft>
                <a:tabLst>
                  <a:tab pos="236855" algn="l"/>
                </a:tabLst>
              </a:pP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a:t>
              </a:r>
            </a:p>
          </p:txBody>
        </p:sp>
        <p:sp>
          <p:nvSpPr>
            <p:cNvPr id="8" name="Freeform 9"/>
            <p:cNvSpPr/>
            <p:nvPr/>
          </p:nvSpPr>
          <p:spPr>
            <a:xfrm rot="2503425">
              <a:off x="3695700" y="3931160"/>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ở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6917D9C5-6347-9270-9EEA-548547CD69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9535" y="209284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
            <a:extLst>
              <a:ext uri="{FF2B5EF4-FFF2-40B4-BE49-F238E27FC236}">
                <a16:creationId xmlns:a16="http://schemas.microsoft.com/office/drawing/2014/main" id="{282BED81-6080-B0BA-443F-2BF3222FBF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96446" y="2114108"/>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
            <a:extLst>
              <a:ext uri="{FF2B5EF4-FFF2-40B4-BE49-F238E27FC236}">
                <a16:creationId xmlns:a16="http://schemas.microsoft.com/office/drawing/2014/main" id="{CA27F1E8-5FDC-1BE6-F6AE-A5E0642674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9562" y="2709531"/>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B1989B34-0BD1-99D6-C189-C1E0A8D20C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5618" y="3953540"/>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1971564"/>
            <a:ext cx="11100015" cy="2813087"/>
          </a:xfrm>
          <a:prstGeom prst="rect">
            <a:avLst/>
          </a:prstGeom>
        </p:spPr>
      </p:pic>
    </p:spTree>
    <p:extLst>
      <p:ext uri="{BB962C8B-B14F-4D97-AF65-F5344CB8AC3E}">
        <p14:creationId xmlns:p14="http://schemas.microsoft.com/office/powerpoint/2010/main" val="2834485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3"/>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3"/>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8F2"/>
        </a:solidFill>
        <a:effectLst/>
      </p:bgPr>
    </p:bg>
    <p:spTree>
      <p:nvGrpSpPr>
        <p:cNvPr id="1" name=""/>
        <p:cNvGrpSpPr/>
        <p:nvPr/>
      </p:nvGrpSpPr>
      <p:grpSpPr>
        <a:xfrm>
          <a:off x="0" y="0"/>
          <a:ext cx="0" cy="0"/>
          <a:chOff x="0" y="0"/>
          <a:chExt cx="0" cy="0"/>
        </a:xfrm>
      </p:grpSpPr>
      <p:sp>
        <p:nvSpPr>
          <p:cNvPr id="2" name="Freeform 2"/>
          <p:cNvSpPr/>
          <p:nvPr/>
        </p:nvSpPr>
        <p:spPr>
          <a:xfrm rot="1201963">
            <a:off x="332120" y="-3607240"/>
            <a:ext cx="11824399" cy="12878058"/>
          </a:xfrm>
          <a:custGeom>
            <a:avLst/>
            <a:gdLst/>
            <a:ahLst/>
            <a:cxnLst/>
            <a:rect l="l" t="t" r="r" b="b"/>
            <a:pathLst>
              <a:path w="17736598" h="19317087">
                <a:moveTo>
                  <a:pt x="0" y="0"/>
                </a:moveTo>
                <a:lnTo>
                  <a:pt x="17736599" y="0"/>
                </a:lnTo>
                <a:lnTo>
                  <a:pt x="17736599" y="19317088"/>
                </a:lnTo>
                <a:lnTo>
                  <a:pt x="0" y="19317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773616" y="5098359"/>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63020" y="851647"/>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5322338" y="182760"/>
            <a:ext cx="6816699" cy="6675240"/>
            <a:chOff x="0" y="0"/>
            <a:chExt cx="13633397" cy="13350480"/>
          </a:xfrm>
        </p:grpSpPr>
        <p:grpSp>
          <p:nvGrpSpPr>
            <p:cNvPr id="6" name="Group 6"/>
            <p:cNvGrpSpPr>
              <a:grpSpLocks noChangeAspect="1"/>
            </p:cNvGrpSpPr>
            <p:nvPr/>
          </p:nvGrpSpPr>
          <p:grpSpPr>
            <a:xfrm>
              <a:off x="0" y="0"/>
              <a:ext cx="13633397" cy="13350480"/>
              <a:chOff x="-72390" y="7620"/>
              <a:chExt cx="6487160" cy="6352540"/>
            </a:xfrm>
          </p:grpSpPr>
          <p:sp>
            <p:nvSpPr>
              <p:cNvPr id="7" name="Freeform 7"/>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8B5CB4"/>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0" y="343460"/>
              <a:ext cx="12931920" cy="12663560"/>
              <a:chOff x="-72390" y="7620"/>
              <a:chExt cx="6487160" cy="6352540"/>
            </a:xfrm>
          </p:grpSpPr>
          <p:sp>
            <p:nvSpPr>
              <p:cNvPr id="9" name="Freeform 9"/>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1" name="Freeform 11"/>
          <p:cNvSpPr/>
          <p:nvPr/>
        </p:nvSpPr>
        <p:spPr>
          <a:xfrm rot="-2618668" flipH="1">
            <a:off x="634308" y="-149416"/>
            <a:ext cx="1502229" cy="2706720"/>
          </a:xfrm>
          <a:custGeom>
            <a:avLst/>
            <a:gdLst/>
            <a:ahLst/>
            <a:cxnLst/>
            <a:rect l="l" t="t" r="r" b="b"/>
            <a:pathLst>
              <a:path w="2253344" h="4060080">
                <a:moveTo>
                  <a:pt x="2253344" y="0"/>
                </a:moveTo>
                <a:lnTo>
                  <a:pt x="0" y="0"/>
                </a:lnTo>
                <a:lnTo>
                  <a:pt x="0" y="4060080"/>
                </a:lnTo>
                <a:lnTo>
                  <a:pt x="2253344" y="4060080"/>
                </a:lnTo>
                <a:lnTo>
                  <a:pt x="2253344"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294" y="2105666"/>
            <a:ext cx="7029509" cy="4703913"/>
          </a:xfrm>
          <a:custGeom>
            <a:avLst/>
            <a:gdLst/>
            <a:ahLst/>
            <a:cxnLst/>
            <a:rect l="l" t="t" r="r" b="b"/>
            <a:pathLst>
              <a:path w="10544263" h="7055869">
                <a:moveTo>
                  <a:pt x="0" y="0"/>
                </a:moveTo>
                <a:lnTo>
                  <a:pt x="10544263" y="0"/>
                </a:lnTo>
                <a:lnTo>
                  <a:pt x="10544263" y="7055869"/>
                </a:lnTo>
                <a:lnTo>
                  <a:pt x="0" y="705586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5D582C4A-125F-C09A-6576-7515A4252944}"/>
              </a:ext>
            </a:extLst>
          </p:cNvPr>
          <p:cNvPicPr>
            <a:picLocks noChangeAspect="1"/>
          </p:cNvPicPr>
          <p:nvPr/>
        </p:nvPicPr>
        <p:blipFill>
          <a:blip r:embed="rId8"/>
          <a:stretch>
            <a:fillRect/>
          </a:stretch>
        </p:blipFill>
        <p:spPr>
          <a:xfrm>
            <a:off x="5656522" y="1782792"/>
            <a:ext cx="6535478" cy="337747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repeatCount="indefinite" fill="hold" nodeType="with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A43D9"/>
        </a:solidFill>
        <a:effectLst/>
      </p:bgPr>
    </p:bg>
    <p:spTree>
      <p:nvGrpSpPr>
        <p:cNvPr id="1" name=""/>
        <p:cNvGrpSpPr/>
        <p:nvPr/>
      </p:nvGrpSpPr>
      <p:grpSpPr>
        <a:xfrm>
          <a:off x="0" y="0"/>
          <a:ext cx="0" cy="0"/>
          <a:chOff x="0" y="0"/>
          <a:chExt cx="0" cy="0"/>
        </a:xfrm>
      </p:grpSpPr>
      <p:grpSp>
        <p:nvGrpSpPr>
          <p:cNvPr id="2" name="Group 2"/>
          <p:cNvGrpSpPr/>
          <p:nvPr/>
        </p:nvGrpSpPr>
        <p:grpSpPr>
          <a:xfrm>
            <a:off x="-1193800" y="-780943"/>
            <a:ext cx="14579600" cy="9105900"/>
            <a:chOff x="0" y="0"/>
            <a:chExt cx="29159200" cy="18211800"/>
          </a:xfrm>
        </p:grpSpPr>
        <p:sp>
          <p:nvSpPr>
            <p:cNvPr id="3" name="Freeform 3"/>
            <p:cNvSpPr/>
            <p:nvPr/>
          </p:nvSpPr>
          <p:spPr>
            <a:xfrm>
              <a:off x="0" y="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4" name="Freeform 4"/>
            <p:cNvSpPr/>
            <p:nvPr/>
          </p:nvSpPr>
          <p:spPr>
            <a:xfrm>
              <a:off x="14579600" y="5080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r:embed="rId5"/>
                  </a:ext>
                </a:extLst>
              </a:blip>
              <a:stretch>
                <a:fillRect r="-348" b="-699"/>
              </a:stretch>
            </a:blipFill>
          </p:spPr>
          <p:txBody>
            <a:bodyPr/>
            <a:lstStyle/>
            <a:p>
              <a:pPr defTabSz="609630"/>
              <a:endParaRPr lang="en-US" sz="1200">
                <a:solidFill>
                  <a:prstClr val="black"/>
                </a:solidFill>
                <a:latin typeface="Calibri"/>
              </a:endParaRPr>
            </a:p>
          </p:txBody>
        </p:sp>
        <p:sp>
          <p:nvSpPr>
            <p:cNvPr id="5" name="Freeform 5"/>
            <p:cNvSpPr/>
            <p:nvPr/>
          </p:nvSpPr>
          <p:spPr>
            <a:xfrm>
              <a:off x="2387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515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8643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sp>
        <p:nvSpPr>
          <p:cNvPr id="8" name="Freeform 8"/>
          <p:cNvSpPr/>
          <p:nvPr/>
        </p:nvSpPr>
        <p:spPr>
          <a:xfrm>
            <a:off x="93853" y="5511744"/>
            <a:ext cx="12900571" cy="4409649"/>
          </a:xfrm>
          <a:custGeom>
            <a:avLst/>
            <a:gdLst/>
            <a:ahLst/>
            <a:cxnLst/>
            <a:rect l="l" t="t" r="r" b="b"/>
            <a:pathLst>
              <a:path w="19350856" h="6614474">
                <a:moveTo>
                  <a:pt x="0" y="0"/>
                </a:moveTo>
                <a:lnTo>
                  <a:pt x="19350856" y="0"/>
                </a:lnTo>
                <a:lnTo>
                  <a:pt x="19350856" y="6614475"/>
                </a:lnTo>
                <a:lnTo>
                  <a:pt x="0" y="6614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044178" y="2768544"/>
            <a:ext cx="4924044" cy="54864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517193" y="4341337"/>
            <a:ext cx="2598726" cy="2948909"/>
          </a:xfrm>
          <a:custGeom>
            <a:avLst/>
            <a:gdLst/>
            <a:ahLst/>
            <a:cxnLst/>
            <a:rect l="l" t="t" r="r" b="b"/>
            <a:pathLst>
              <a:path w="3898089" h="4423363">
                <a:moveTo>
                  <a:pt x="0" y="0"/>
                </a:moveTo>
                <a:lnTo>
                  <a:pt x="3898089" y="0"/>
                </a:lnTo>
                <a:lnTo>
                  <a:pt x="3898089" y="4423364"/>
                </a:lnTo>
                <a:lnTo>
                  <a:pt x="0" y="4423364"/>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037387" y="-1449224"/>
            <a:ext cx="5957036" cy="3328494"/>
          </a:xfrm>
          <a:custGeom>
            <a:avLst/>
            <a:gdLst/>
            <a:ahLst/>
            <a:cxnLst/>
            <a:rect l="l" t="t" r="r" b="b"/>
            <a:pathLst>
              <a:path w="8935554" h="4992741">
                <a:moveTo>
                  <a:pt x="0" y="0"/>
                </a:moveTo>
                <a:lnTo>
                  <a:pt x="8935555" y="0"/>
                </a:lnTo>
                <a:lnTo>
                  <a:pt x="8935555" y="4992741"/>
                </a:lnTo>
                <a:lnTo>
                  <a:pt x="0" y="499274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rot="-10800000">
            <a:off x="-1093586" y="999995"/>
            <a:ext cx="10137764" cy="12352324"/>
            <a:chOff x="0" y="0"/>
            <a:chExt cx="20275527" cy="24704647"/>
          </a:xfrm>
        </p:grpSpPr>
        <p:grpSp>
          <p:nvGrpSpPr>
            <p:cNvPr id="13" name="Group 13"/>
            <p:cNvGrpSpPr/>
            <p:nvPr/>
          </p:nvGrpSpPr>
          <p:grpSpPr>
            <a:xfrm>
              <a:off x="0" y="0"/>
              <a:ext cx="20275527" cy="24704647"/>
              <a:chOff x="0" y="0"/>
              <a:chExt cx="2354580" cy="2868930"/>
            </a:xfrm>
          </p:grpSpPr>
          <p:sp>
            <p:nvSpPr>
              <p:cNvPr id="14" name="Freeform 1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D62B7"/>
              </a:solidFill>
            </p:spPr>
            <p:txBody>
              <a:bodyPr/>
              <a:lstStyle/>
              <a:p>
                <a:pPr defTabSz="609630"/>
                <a:endParaRPr lang="en-US" sz="1200">
                  <a:solidFill>
                    <a:prstClr val="black"/>
                  </a:solidFill>
                  <a:latin typeface="Calibri"/>
                </a:endParaRPr>
              </a:p>
            </p:txBody>
          </p:sp>
        </p:grpSp>
        <p:grpSp>
          <p:nvGrpSpPr>
            <p:cNvPr id="15" name="Group 15"/>
            <p:cNvGrpSpPr/>
            <p:nvPr/>
          </p:nvGrpSpPr>
          <p:grpSpPr>
            <a:xfrm>
              <a:off x="493422" y="601208"/>
              <a:ext cx="19288683" cy="23502231"/>
              <a:chOff x="0" y="0"/>
              <a:chExt cx="2354580" cy="2868930"/>
            </a:xfrm>
          </p:grpSpPr>
          <p:sp>
            <p:nvSpPr>
              <p:cNvPr id="16" name="Freeform 1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7" name="Freeform 17"/>
          <p:cNvSpPr/>
          <p:nvPr/>
        </p:nvSpPr>
        <p:spPr>
          <a:xfrm>
            <a:off x="346442" y="364059"/>
            <a:ext cx="7275363" cy="1862448"/>
          </a:xfrm>
          <a:custGeom>
            <a:avLst/>
            <a:gdLst/>
            <a:ahLst/>
            <a:cxnLst/>
            <a:rect l="l" t="t" r="r" b="b"/>
            <a:pathLst>
              <a:path w="10913045" h="2793672">
                <a:moveTo>
                  <a:pt x="0" y="0"/>
                </a:moveTo>
                <a:lnTo>
                  <a:pt x="10913045" y="0"/>
                </a:lnTo>
                <a:lnTo>
                  <a:pt x="10913045" y="2793672"/>
                </a:lnTo>
                <a:lnTo>
                  <a:pt x="0" y="2793672"/>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7524925" y="2226507"/>
            <a:ext cx="4957888" cy="4631493"/>
          </a:xfrm>
          <a:custGeom>
            <a:avLst/>
            <a:gdLst/>
            <a:ahLst/>
            <a:cxnLst/>
            <a:rect l="l" t="t" r="r" b="b"/>
            <a:pathLst>
              <a:path w="7436832" h="6947240">
                <a:moveTo>
                  <a:pt x="0" y="0"/>
                </a:moveTo>
                <a:lnTo>
                  <a:pt x="7436832" y="0"/>
                </a:lnTo>
                <a:lnTo>
                  <a:pt x="7436832" y="6947240"/>
                </a:lnTo>
                <a:lnTo>
                  <a:pt x="0" y="694724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8143100" y="-51000"/>
            <a:ext cx="4048901" cy="2277507"/>
          </a:xfrm>
          <a:prstGeom prst="rect">
            <a:avLst/>
          </a:prstGeom>
        </p:spPr>
      </p:pic>
      <p:sp>
        <p:nvSpPr>
          <p:cNvPr id="20" name="TextBox 20"/>
          <p:cNvSpPr txBox="1"/>
          <p:nvPr/>
        </p:nvSpPr>
        <p:spPr>
          <a:xfrm>
            <a:off x="532776" y="2620599"/>
            <a:ext cx="6902694" cy="3896772"/>
          </a:xfrm>
          <a:prstGeom prst="rect">
            <a:avLst/>
          </a:prstGeom>
        </p:spPr>
        <p:txBody>
          <a:bodyPr lIns="0" tIns="0" rIns="0" bIns="0" rtlCol="0" anchor="t">
            <a:spAutoFit/>
          </a:bodyPr>
          <a:lstStyle/>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GV chuẩn bị một số mảnh giấy ghi câu có sử dụng kết từ và không sử dụng kết từ để lẫn lộn trong hộp.</a:t>
            </a: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Chia lớp thành 2 nhóm, của một số đại diện tham gia </a:t>
            </a:r>
            <a:endParaRPr lang="en-US" sz="2800" dirty="0">
              <a:solidFill>
                <a:srgbClr val="000000"/>
              </a:solidFill>
              <a:latin typeface="Cambria" panose="02040503050406030204" pitchFamily="18" charset="0"/>
              <a:ea typeface="Cambria" panose="02040503050406030204" pitchFamily="18" charset="0"/>
            </a:endParaRP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Yêu cầu các nhóm cùng nhau tìm những câu nào có chứa kết từ có trong hộp đưa lên dán trên bảng. Đội nào tìm được nhiều hơn sẽ thắng cuộc.</a:t>
            </a:r>
          </a:p>
        </p:txBody>
      </p:sp>
      <p:pic>
        <p:nvPicPr>
          <p:cNvPr id="21" name="Picture 20" descr="A round pink label with white text and a black background&#10;&#10;Description automatically generated">
            <a:extLst>
              <a:ext uri="{FF2B5EF4-FFF2-40B4-BE49-F238E27FC236}">
                <a16:creationId xmlns:a16="http://schemas.microsoft.com/office/drawing/2014/main" id="{E2F93A15-3FB7-740B-02F9-6767207F3BF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4614" y="0"/>
            <a:ext cx="1874133" cy="187413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19"/>
                </p:tgtEl>
              </p:cMediaNode>
            </p:video>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29"/>
          <a:stretch>
            <a:fillRect/>
          </a:stretch>
        </p:blipFill>
        <p:spPr>
          <a:xfrm>
            <a:off x="3122527" y="2076298"/>
            <a:ext cx="5883150" cy="2280102"/>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50041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4082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vì</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206806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hôm</a:t>
              </a:r>
              <a:r>
                <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nay</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842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về</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706331" cy="1752600"/>
            <a:chOff x="304800" y="152400"/>
            <a:chExt cx="11706331"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10518649"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3.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Bố em hôm nay không về nhà vì công tác đột xuất.</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2790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77125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ngày</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mai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34972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793307"/>
                  </a:solidFill>
                  <a:latin typeface="Cambria" panose="02040503050406030204" pitchFamily="18" charset="0"/>
                  <a:ea typeface="Cambria" panose="02040503050406030204" pitchFamily="18" charset="0"/>
                  <a:cs typeface="Mali" panose="00000500000000000000" pitchFamily="2" charset="-34"/>
                </a:rPr>
                <a:t>đ</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i</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chơi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7994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Nếu</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thì</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0133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Nếu trời mưa thì ngày mai chúng ta không đi chơi công viên.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25972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Tuy</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nhưng</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3540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đã</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7882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chưa</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70880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tận</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tình</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5620" y="222866"/>
              <a:ext cx="994044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Tuy chúng ta đã tận tình giúp đỡ Khôi nhưng bạn ấy vẫn chưa tiến bộ.</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091156" y="4090671"/>
            <a:ext cx="3775456" cy="2876537"/>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45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0671383-4231-42BB-87B7-4FA5709D4FFB}"/>
</file>

<file path=customXml/itemProps2.xml><?xml version="1.0" encoding="utf-8"?>
<ds:datastoreItem xmlns:ds="http://schemas.openxmlformats.org/officeDocument/2006/customXml" ds:itemID="{684F1EBE-F800-4CEC-930D-F17676A85BD0}"/>
</file>

<file path=customXml/itemProps3.xml><?xml version="1.0" encoding="utf-8"?>
<ds:datastoreItem xmlns:ds="http://schemas.openxmlformats.org/officeDocument/2006/customXml" ds:itemID="{782594AD-2599-43FA-BEB0-4951E575665A}"/>
</file>

<file path=docProps/app.xml><?xml version="1.0" encoding="utf-8"?>
<Properties xmlns="http://schemas.openxmlformats.org/officeDocument/2006/extended-properties" xmlns:vt="http://schemas.openxmlformats.org/officeDocument/2006/docPropsVTypes">
  <TotalTime>7508</TotalTime>
  <Words>626</Words>
  <Application>Microsoft Office PowerPoint</Application>
  <PresentationFormat>Widescreen</PresentationFormat>
  <Paragraphs>82</Paragraphs>
  <Slides>21</Slides>
  <Notes>0</Notes>
  <HiddenSlides>0</HiddenSlides>
  <MMClips>23</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21</vt:i4>
      </vt:variant>
    </vt:vector>
  </HeadingPairs>
  <TitlesOfParts>
    <vt:vector size="41" baseType="lpstr">
      <vt:lpstr>#9Slide07 Itim</vt:lpstr>
      <vt:lpstr>Calibri</vt:lpstr>
      <vt:lpstr>#9Slide02 Noi dung dai</vt:lpstr>
      <vt:lpstr>#9Slide07 IcielCrocante</vt:lpstr>
      <vt:lpstr>Mali</vt:lpstr>
      <vt:lpstr>Arial</vt:lpstr>
      <vt:lpstr>UTM Bienvenue</vt:lpstr>
      <vt:lpstr>SVN-Poky's</vt:lpstr>
      <vt:lpstr>#9Slide03 Quicksand Medium</vt:lpstr>
      <vt:lpstr>UTM Cookies</vt:lpstr>
      <vt:lpstr>#9Slide07 IcielCadena</vt:lpstr>
      <vt:lpstr>HP001 4 hàng</vt:lpstr>
      <vt:lpstr>Times New Roman</vt:lpstr>
      <vt:lpstr>#9Slide03 Comfortaa Bold</vt:lpstr>
      <vt:lpstr>iCiel Cadena</vt:lpstr>
      <vt:lpstr>#9Slide02 Tieu de dai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228</cp:revision>
  <dcterms:created xsi:type="dcterms:W3CDTF">2024-06-19T08:15:46Z</dcterms:created>
  <dcterms:modified xsi:type="dcterms:W3CDTF">2024-10-14T04:35:16Z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