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58.xml" ContentType="application/vnd.openxmlformats-officedocument.presentationml.slideLayout+xml"/>
  <Override PartName="/ppt/notesSlides/notesSlide4.xml" ContentType="application/vnd.openxmlformats-officedocument.presentationml.notesSlide+xml"/>
  <Override PartName="/ppt/slideLayouts/slideLayout5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3.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2.xml" ContentType="application/vnd.openxmlformats-officedocument.presentationml.notesSl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activeX/activeX1.xml" ContentType="application/vnd.ms-office.activeX+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48"/>
  </p:notesMasterIdLst>
  <p:sldIdLst>
    <p:sldId id="258" r:id="rId7"/>
    <p:sldId id="259" r:id="rId8"/>
    <p:sldId id="271" r:id="rId9"/>
    <p:sldId id="272" r:id="rId10"/>
    <p:sldId id="273" r:id="rId11"/>
    <p:sldId id="263" r:id="rId12"/>
    <p:sldId id="286" r:id="rId13"/>
    <p:sldId id="261" r:id="rId14"/>
    <p:sldId id="262" r:id="rId15"/>
    <p:sldId id="264" r:id="rId16"/>
    <p:sldId id="265" r:id="rId17"/>
    <p:sldId id="267" r:id="rId18"/>
    <p:sldId id="294" r:id="rId19"/>
    <p:sldId id="295" r:id="rId20"/>
    <p:sldId id="296" r:id="rId21"/>
    <p:sldId id="297" r:id="rId22"/>
    <p:sldId id="328" r:id="rId23"/>
    <p:sldId id="344" r:id="rId24"/>
    <p:sldId id="345" r:id="rId25"/>
    <p:sldId id="329" r:id="rId26"/>
    <p:sldId id="342" r:id="rId27"/>
    <p:sldId id="343" r:id="rId28"/>
    <p:sldId id="298" r:id="rId29"/>
    <p:sldId id="299" r:id="rId30"/>
    <p:sldId id="346" r:id="rId31"/>
    <p:sldId id="306" r:id="rId32"/>
    <p:sldId id="300" r:id="rId33"/>
    <p:sldId id="302" r:id="rId34"/>
    <p:sldId id="301" r:id="rId35"/>
    <p:sldId id="349" r:id="rId36"/>
    <p:sldId id="347" r:id="rId37"/>
    <p:sldId id="350" r:id="rId38"/>
    <p:sldId id="348" r:id="rId39"/>
    <p:sldId id="303" r:id="rId40"/>
    <p:sldId id="307" r:id="rId41"/>
    <p:sldId id="334" r:id="rId42"/>
    <p:sldId id="335" r:id="rId43"/>
    <p:sldId id="312" r:id="rId44"/>
    <p:sldId id="351" r:id="rId45"/>
    <p:sldId id="352" r:id="rId46"/>
    <p:sldId id="283"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22" autoAdjust="0"/>
  </p:normalViewPr>
  <p:slideViewPr>
    <p:cSldViewPr>
      <p:cViewPr varScale="1">
        <p:scale>
          <a:sx n="39" d="100"/>
          <a:sy n="39" d="100"/>
        </p:scale>
        <p:origin x="95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ustomXml" Target="../customXml/item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B5D35-32A2-4CD9-98C1-2D4B208D06FD}"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A98EA4-5CD2-4CD5-BCA1-C59C641A7494}" type="slidenum">
              <a:rPr lang="en-US" smtClean="0"/>
              <a:t>‹#›</a:t>
            </a:fld>
            <a:endParaRPr lang="en-US"/>
          </a:p>
        </p:txBody>
      </p:sp>
    </p:spTree>
    <p:extLst>
      <p:ext uri="{BB962C8B-B14F-4D97-AF65-F5344CB8AC3E}">
        <p14:creationId xmlns:p14="http://schemas.microsoft.com/office/powerpoint/2010/main" val="1629627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5</a:t>
            </a:fld>
            <a:endParaRPr lang="en-US"/>
          </a:p>
        </p:txBody>
      </p:sp>
    </p:spTree>
    <p:extLst>
      <p:ext uri="{BB962C8B-B14F-4D97-AF65-F5344CB8AC3E}">
        <p14:creationId xmlns:p14="http://schemas.microsoft.com/office/powerpoint/2010/main" val="289452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6</a:t>
            </a:fld>
            <a:endParaRPr lang="en-US"/>
          </a:p>
        </p:txBody>
      </p:sp>
    </p:spTree>
    <p:extLst>
      <p:ext uri="{BB962C8B-B14F-4D97-AF65-F5344CB8AC3E}">
        <p14:creationId xmlns:p14="http://schemas.microsoft.com/office/powerpoint/2010/main" val="4175249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11</a:t>
            </a:fld>
            <a:endParaRPr lang="en-US"/>
          </a:p>
        </p:txBody>
      </p:sp>
    </p:spTree>
    <p:extLst>
      <p:ext uri="{BB962C8B-B14F-4D97-AF65-F5344CB8AC3E}">
        <p14:creationId xmlns:p14="http://schemas.microsoft.com/office/powerpoint/2010/main" val="333894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69A98EA4-5CD2-4CD5-BCA1-C59C641A7494}" type="slidenum">
              <a:rPr lang="en-US" smtClean="0"/>
              <a:t>15</a:t>
            </a:fld>
            <a:endParaRPr lang="en-US"/>
          </a:p>
        </p:txBody>
      </p:sp>
    </p:spTree>
    <p:extLst>
      <p:ext uri="{BB962C8B-B14F-4D97-AF65-F5344CB8AC3E}">
        <p14:creationId xmlns:p14="http://schemas.microsoft.com/office/powerpoint/2010/main" val="160065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69A98EA4-5CD2-4CD5-BCA1-C59C641A7494}" type="slidenum">
              <a:rPr lang="en-US" smtClean="0"/>
              <a:t>18</a:t>
            </a:fld>
            <a:endParaRPr lang="en-US"/>
          </a:p>
        </p:txBody>
      </p:sp>
    </p:spTree>
    <p:extLst>
      <p:ext uri="{BB962C8B-B14F-4D97-AF65-F5344CB8AC3E}">
        <p14:creationId xmlns:p14="http://schemas.microsoft.com/office/powerpoint/2010/main" val="106051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13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0CA20-89AE-4E21-BEB8-4590D2E880A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8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6249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78441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271847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18643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60593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6786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295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7436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939316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058626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37946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1705710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11939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5507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64803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112790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74172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2650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080765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0364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1488007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201198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74995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19430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247486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4660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155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718640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47233" y="3670055"/>
            <a:ext cx="2942735" cy="2946891"/>
          </a:xfrm>
          <a:prstGeom prst="rect">
            <a:avLst/>
          </a:prstGeom>
        </p:spPr>
      </p:pic>
    </p:spTree>
    <p:extLst>
      <p:ext uri="{BB962C8B-B14F-4D97-AF65-F5344CB8AC3E}">
        <p14:creationId xmlns:p14="http://schemas.microsoft.com/office/powerpoint/2010/main" val="2210454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9012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45187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386116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p:txBody>
          <a:body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53444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ẨM DUYÊN" descr="Sunset sky. Cartoon summer sunrise with pink clouds and sunshine, evening  cloudy heaven panorama. Morning vector landscape 21072476 Vector Art at  Vecteezy">
            <a:extLst>
              <a:ext uri="{FF2B5EF4-FFF2-40B4-BE49-F238E27FC236}">
                <a16:creationId xmlns:a16="http://schemas.microsoft.com/office/drawing/2014/main" id="{3968CFF2-4BDC-C9FF-9648-F67C33520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7D70D9-F49A-223D-A934-5724CB54AA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23377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ẨM DUYÊN">
            <a:extLst>
              <a:ext uri="{FF2B5EF4-FFF2-40B4-BE49-F238E27FC236}">
                <a16:creationId xmlns:a16="http://schemas.microsoft.com/office/drawing/2014/main" id="{1CC1AF14-9726-CCF8-BCC0-838C623919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2"/>
          </a:xfrm>
          <a:prstGeom prst="rect">
            <a:avLst/>
          </a:prstGeom>
        </p:spPr>
      </p:pic>
      <p:pic>
        <p:nvPicPr>
          <p:cNvPr id="2" name="Picture 1">
            <a:extLst>
              <a:ext uri="{FF2B5EF4-FFF2-40B4-BE49-F238E27FC236}">
                <a16:creationId xmlns:a16="http://schemas.microsoft.com/office/drawing/2014/main" id="{D317E8AC-86B1-E5BC-5014-21DB38B257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2454791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spTree>
    <p:extLst>
      <p:ext uri="{BB962C8B-B14F-4D97-AF65-F5344CB8AC3E}">
        <p14:creationId xmlns:p14="http://schemas.microsoft.com/office/powerpoint/2010/main" val="374313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35">
            <a:extLst>
              <a:ext uri="{FF2B5EF4-FFF2-40B4-BE49-F238E27FC236}">
                <a16:creationId xmlns:a16="http://schemas.microsoft.com/office/drawing/2014/main" id="{6187607D-FF8B-AD26-7D48-D1E350C2B903}"/>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2301" b="1784"/>
          <a:stretch/>
        </p:blipFill>
        <p:spPr>
          <a:xfrm flipH="1">
            <a:off x="0" y="0"/>
            <a:ext cx="18288000" cy="10287000"/>
          </a:xfrm>
          <a:prstGeom prst="rect">
            <a:avLst/>
          </a:prstGeom>
        </p:spPr>
      </p:pic>
      <p:pic>
        <p:nvPicPr>
          <p:cNvPr id="11" name="Hình ảnh 10">
            <a:extLst>
              <a:ext uri="{FF2B5EF4-FFF2-40B4-BE49-F238E27FC236}">
                <a16:creationId xmlns:a16="http://schemas.microsoft.com/office/drawing/2014/main" id="{AF592987-3EC2-760A-1D3E-7A049203B740}"/>
              </a:ext>
            </a:extLst>
          </p:cNvPr>
          <p:cNvPicPr>
            <a:picLocks noChangeAspect="1"/>
          </p:cNvPicPr>
          <p:nvPr userDrawn="1"/>
        </p:nvPicPr>
        <p:blipFill>
          <a:blip r:embed="rId4"/>
          <a:stretch>
            <a:fillRect/>
          </a:stretch>
        </p:blipFill>
        <p:spPr>
          <a:xfrm>
            <a:off x="-103066" y="0"/>
            <a:ext cx="18494132" cy="10287000"/>
          </a:xfrm>
          <a:prstGeom prst="rect">
            <a:avLst/>
          </a:prstGeom>
        </p:spPr>
      </p:pic>
      <p:pic>
        <p:nvPicPr>
          <p:cNvPr id="2" name="Picture 1">
            <a:extLst>
              <a:ext uri="{FF2B5EF4-FFF2-40B4-BE49-F238E27FC236}">
                <a16:creationId xmlns:a16="http://schemas.microsoft.com/office/drawing/2014/main" id="{F630FE70-0158-D311-730E-4CAEDE0EF36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00" y="38100"/>
            <a:ext cx="1771584" cy="614331"/>
          </a:xfrm>
          <a:prstGeom prst="rect">
            <a:avLst/>
          </a:prstGeom>
        </p:spPr>
      </p:pic>
    </p:spTree>
    <p:extLst>
      <p:ext uri="{BB962C8B-B14F-4D97-AF65-F5344CB8AC3E}">
        <p14:creationId xmlns:p14="http://schemas.microsoft.com/office/powerpoint/2010/main" val="3525311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13B-1F5E-3604-29B7-019643FFFB5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C037B29-7E53-5EB8-64A1-D63477B5C11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97669-67DC-6E08-B436-58FED38B4639}"/>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56D03-9366-85A2-1A83-5BE8DC8AE2D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98CF3-0FD2-59ED-088B-4D9FCDCA547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77532-C603-6C9F-CE0F-98729D68F94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8" name="Footer Placeholder 7">
            <a:extLst>
              <a:ext uri="{FF2B5EF4-FFF2-40B4-BE49-F238E27FC236}">
                <a16:creationId xmlns:a16="http://schemas.microsoft.com/office/drawing/2014/main" id="{25D73D68-7A6B-6FEC-5F41-C88A9C0B97A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CB68EF0-F6ED-E09B-9AF9-D80576B302B4}"/>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69059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607B-F5B6-7644-10D4-6F5A6026AC0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30A2E72-F8FB-2D49-1C9D-3ABABD246CB5}"/>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4" name="Footer Placeholder 3">
            <a:extLst>
              <a:ext uri="{FF2B5EF4-FFF2-40B4-BE49-F238E27FC236}">
                <a16:creationId xmlns:a16="http://schemas.microsoft.com/office/drawing/2014/main" id="{600CB7DD-8B0F-C22D-D7DD-F56A24BD0C0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80C554-F2CE-AD1A-D144-E76F7A8AC0D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20419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52DBB-7D21-2FEA-34A6-08B82F280E0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3" name="Footer Placeholder 2">
            <a:extLst>
              <a:ext uri="{FF2B5EF4-FFF2-40B4-BE49-F238E27FC236}">
                <a16:creationId xmlns:a16="http://schemas.microsoft.com/office/drawing/2014/main" id="{A9AB80AD-DF57-6954-B18A-9AABEE807C4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A1FBBF1-0D7A-1208-6C4A-CD60D93E95A5}"/>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588920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AA8-FFA7-D3DD-460A-F12DD1C8A90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793140F-ECDF-A1A7-8835-9D741BEBAA9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74C8A-A673-B2EE-9115-EDE9F341997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6A2AF1C-D250-6D4B-27D1-CE7EA21392F4}"/>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58902023-D88D-52E8-1DAF-0C6A49F361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C4372F-E8F0-77FC-C6A6-E10C4E9E141C}"/>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934304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DC02-EAFB-4006-7094-0503330A282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F647611-A594-768B-2515-416B0FFD652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6867E99-1A01-FD75-A7F9-A099C98D8A6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CAC871F-C68F-1969-D3B3-6857D4711157}"/>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6" name="Footer Placeholder 5">
            <a:extLst>
              <a:ext uri="{FF2B5EF4-FFF2-40B4-BE49-F238E27FC236}">
                <a16:creationId xmlns:a16="http://schemas.microsoft.com/office/drawing/2014/main" id="{34B5B8F1-24C5-B95B-532E-3658FC51CE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16C474-D70A-50E5-3EA3-DEB035339E08}"/>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4194002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5A8E0-2DE1-82E9-54DE-1046602B58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AA372-BA7C-7E2A-AE4D-27CD8F02F4F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57DAD-C110-8F13-2BD0-56CEE67180C1}"/>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6412E27D-B2C8-60C1-39BD-1CCDD8C2CB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38EA02-E633-E7D1-24DB-085656776A7D}"/>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3886957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9D17F-8905-5FBC-8C71-D0FF78D771E9}"/>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DAA44-A634-D05F-EF71-27B4D8FA8678}"/>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936BF-5256-6E60-B578-C46D2C3D0590}"/>
              </a:ext>
            </a:extLst>
          </p:cNvPr>
          <p:cNvSpPr>
            <a:spLocks noGrp="1"/>
          </p:cNvSpPr>
          <p:nvPr>
            <p:ph type="dt" sz="half" idx="10"/>
          </p:nvPr>
        </p:nvSpPr>
        <p:spPr>
          <a:xfrm>
            <a:off x="1257300" y="9534526"/>
            <a:ext cx="4114800" cy="547688"/>
          </a:xfrm>
          <a:prstGeom prst="rect">
            <a:avLst/>
          </a:prstGeom>
        </p:spPr>
        <p:txBody>
          <a:body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5637EF10-C5FF-C1DC-A5DC-5C57301454E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76A750-1BEE-72E9-EE84-0358A885DD2A}"/>
              </a:ext>
            </a:extLst>
          </p:cNvPr>
          <p:cNvSpPr>
            <a:spLocks noGrp="1"/>
          </p:cNvSpPr>
          <p:nvPr>
            <p:ph type="sldNum" sz="quarter" idx="12"/>
          </p:nvPr>
        </p:nvSpPr>
        <p:spPr>
          <a:xfrm>
            <a:off x="12915900" y="9534526"/>
            <a:ext cx="4114800" cy="547688"/>
          </a:xfrm>
          <a:prstGeom prst="rect">
            <a:avLst/>
          </a:prstGeom>
        </p:spPr>
        <p:txBody>
          <a:bodyPr/>
          <a:lstStyle/>
          <a:p>
            <a:fld id="{73A3C654-584C-49BC-82D7-855B517FFF44}" type="slidenum">
              <a:rPr lang="en-US" smtClean="0"/>
              <a:t>‹#›</a:t>
            </a:fld>
            <a:endParaRPr lang="en-US"/>
          </a:p>
        </p:txBody>
      </p:sp>
    </p:spTree>
    <p:extLst>
      <p:ext uri="{BB962C8B-B14F-4D97-AF65-F5344CB8AC3E}">
        <p14:creationId xmlns:p14="http://schemas.microsoft.com/office/powerpoint/2010/main" val="2183267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288845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233016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555085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4365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636721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5577573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3326672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224086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1895344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84382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89FA01B-E006-46E3-95D0-F207E06C8AC0}" type="datetimeFigureOut">
              <a:rPr lang="en-US" smtClean="0"/>
              <a:t>10/15/2024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C5965B00-8E59-49D2-856E-E481095078A3}" type="slidenum">
              <a:rPr lang="en-US" smtClean="0"/>
              <a:t>‹#›</a:t>
            </a:fld>
            <a:endParaRPr lang="en-US"/>
          </a:p>
        </p:txBody>
      </p:sp>
    </p:spTree>
    <p:extLst>
      <p:ext uri="{BB962C8B-B14F-4D97-AF65-F5344CB8AC3E}">
        <p14:creationId xmlns:p14="http://schemas.microsoft.com/office/powerpoint/2010/main" val="67532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A3D432C-CB47-4729-569C-AE808A7AF3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C92BB-164D-A123-093D-7D33F422001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E679FE-4825-1296-61A8-C4F8BB4542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7DF45-7FAA-51A6-BF24-D575B02638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9EA88A4-1B36-40A6-9DE1-AEE03C23F016}" type="datetimeFigureOut">
              <a:rPr lang="en-US" smtClean="0"/>
              <a:t>10/15/2024</a:t>
            </a:fld>
            <a:endParaRPr lang="en-US"/>
          </a:p>
        </p:txBody>
      </p:sp>
      <p:sp>
        <p:nvSpPr>
          <p:cNvPr id="5" name="Footer Placeholder 4">
            <a:extLst>
              <a:ext uri="{FF2B5EF4-FFF2-40B4-BE49-F238E27FC236}">
                <a16:creationId xmlns:a16="http://schemas.microsoft.com/office/drawing/2014/main" id="{2FA39AE6-C925-D33E-CA8E-02C5886B925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BA3E2-CFCD-85B4-3187-6B95345B897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A3C654-584C-49BC-82D7-855B517FFF44}" type="slidenum">
              <a:rPr lang="en-US" smtClean="0"/>
              <a:t>‹#›</a:t>
            </a:fld>
            <a:endParaRPr lang="en-US"/>
          </a:p>
        </p:txBody>
      </p:sp>
      <p:pic>
        <p:nvPicPr>
          <p:cNvPr id="8" name="Picture 7">
            <a:extLst>
              <a:ext uri="{FF2B5EF4-FFF2-40B4-BE49-F238E27FC236}">
                <a16:creationId xmlns:a16="http://schemas.microsoft.com/office/drawing/2014/main" id="{619FAE75-8980-2CE9-7574-DAD765E85B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9" name="Picture 8">
            <a:extLst>
              <a:ext uri="{FF2B5EF4-FFF2-40B4-BE49-F238E27FC236}">
                <a16:creationId xmlns:a16="http://schemas.microsoft.com/office/drawing/2014/main" id="{40E90498-E81D-5AB0-E00B-929DBE084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10" name="Picture 9">
            <a:extLst>
              <a:ext uri="{FF2B5EF4-FFF2-40B4-BE49-F238E27FC236}">
                <a16:creationId xmlns:a16="http://schemas.microsoft.com/office/drawing/2014/main" id="{12D30311-4403-A32A-00EA-09D32768D9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1" name="Picture 10">
            <a:extLst>
              <a:ext uri="{FF2B5EF4-FFF2-40B4-BE49-F238E27FC236}">
                <a16:creationId xmlns:a16="http://schemas.microsoft.com/office/drawing/2014/main" id="{33C51E88-A000-EC26-6C6E-E281839F4AF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2" name="CẨM DUYÊN">
            <a:extLst>
              <a:ext uri="{FF2B5EF4-FFF2-40B4-BE49-F238E27FC236}">
                <a16:creationId xmlns:a16="http://schemas.microsoft.com/office/drawing/2014/main" id="{25BA4247-A86F-20C1-F143-D5A63D89EBE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7" name="Hình ảnh 6">
            <a:extLst>
              <a:ext uri="{FF2B5EF4-FFF2-40B4-BE49-F238E27FC236}">
                <a16:creationId xmlns:a16="http://schemas.microsoft.com/office/drawing/2014/main" id="{7EC6ED83-2321-531C-5F33-7ACD28B3A22B}"/>
              </a:ext>
            </a:extLst>
          </p:cNvPr>
          <p:cNvPicPr>
            <a:picLocks noChangeAspect="1"/>
          </p:cNvPicPr>
          <p:nvPr userDrawn="1"/>
        </p:nvPicPr>
        <p:blipFill>
          <a:blip r:embed="rId14"/>
          <a:stretch>
            <a:fillRect/>
          </a:stretch>
        </p:blipFill>
        <p:spPr>
          <a:xfrm>
            <a:off x="0" y="0"/>
            <a:ext cx="2359359" cy="266898"/>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42C4B6EE-6192-BB0A-88AC-4A2A3BC001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107934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8572513-2A49-B742-C519-47928DD487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1969738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652804-3986-7BCF-A07A-4944D1E20D33}"/>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
        <p:nvSpPr>
          <p:cNvPr id="2" name="Title Placeholder 1">
            <a:extLst>
              <a:ext uri="{FF2B5EF4-FFF2-40B4-BE49-F238E27FC236}">
                <a16:creationId xmlns:a16="http://schemas.microsoft.com/office/drawing/2014/main" id="{F3035671-2D1D-37B7-0DF0-CD8EF283FB2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40A18-15B2-8DFB-F5A0-838D6ED2FA1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B2A55-7B7B-C9ED-275F-C2B0005E986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6FBB2DAD-AE6E-4048-A7DA-1F88BD0BFFB6}" type="datetimeFigureOut">
              <a:rPr lang="en-US" smtClean="0"/>
              <a:t>10/15/2024</a:t>
            </a:fld>
            <a:endParaRPr lang="en-US"/>
          </a:p>
        </p:txBody>
      </p:sp>
      <p:sp>
        <p:nvSpPr>
          <p:cNvPr id="5" name="Footer Placeholder 4">
            <a:extLst>
              <a:ext uri="{FF2B5EF4-FFF2-40B4-BE49-F238E27FC236}">
                <a16:creationId xmlns:a16="http://schemas.microsoft.com/office/drawing/2014/main" id="{9093B3CE-1A20-FFD2-7FF6-E796829C8E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B086DA-3E13-5A70-04B9-E23EC63231D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C1A46CC-9FC9-4FFC-B2D2-CE0E73F36C32}"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9838" y="2075174"/>
            <a:ext cx="2763125" cy="257558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BB20136-BCD1-3A90-1194-8E50F7E3B7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33122836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6ACD5769-15BB-AA20-4404-DC51D7A7AEF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239916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A4E6776-DFEC-A521-C5B7-2D7AA5FFE098}"/>
              </a:ext>
            </a:extLst>
          </p:cNvPr>
          <p:cNvSpPr txBox="1"/>
          <p:nvPr userDrawn="1"/>
        </p:nvSpPr>
        <p:spPr>
          <a:xfrm>
            <a:off x="0" y="-2406997"/>
            <a:ext cx="18288000" cy="646331"/>
          </a:xfrm>
          <a:prstGeom prst="rect">
            <a:avLst/>
          </a:prstGeom>
          <a:noFill/>
        </p:spPr>
        <p:txBody>
          <a:bodyPr vert="horz" rtlCol="0">
            <a:spAutoFit/>
          </a:bodyPr>
          <a:lstStyle/>
          <a:p>
            <a:pPr algn="ctr"/>
            <a:r>
              <a:rPr lang="en-US" sz="3600" baseline="0" dirty="0">
                <a:solidFill>
                  <a:srgbClr val="CFCFCF"/>
                </a:solidFill>
              </a:rPr>
              <a:t>VÂN – NGUYỄN TRUNG TRỰC</a:t>
            </a:r>
            <a:endParaRPr lang="en-US" sz="3600" dirty="0">
              <a:solidFill>
                <a:srgbClr val="CFCFCF"/>
              </a:solidFill>
            </a:endParaRPr>
          </a:p>
        </p:txBody>
      </p:sp>
    </p:spTree>
    <p:extLst>
      <p:ext uri="{BB962C8B-B14F-4D97-AF65-F5344CB8AC3E}">
        <p14:creationId xmlns:p14="http://schemas.microsoft.com/office/powerpoint/2010/main" val="16894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3.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5" Type="http://schemas.openxmlformats.org/officeDocument/2006/relationships/image" Target="../media/image52.jpe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7.xml"/><Relationship Id="rId5" Type="http://schemas.openxmlformats.org/officeDocument/2006/relationships/image" Target="../media/image53.jpe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8.png"/><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7.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1.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3.png"/><Relationship Id="rId1" Type="http://schemas.openxmlformats.org/officeDocument/2006/relationships/slideLayout" Target="../slideLayouts/slideLayout4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8.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9.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10.wdp"/><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11.wdp"/><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47.xml"/><Relationship Id="rId5" Type="http://schemas.microsoft.com/office/2007/relationships/hdphoto" Target="../media/hdphoto12.wdp"/><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7.xml"/><Relationship Id="rId6" Type="http://schemas.openxmlformats.org/officeDocument/2006/relationships/image" Target="../media/image78.png"/><Relationship Id="rId5" Type="http://schemas.microsoft.com/office/2007/relationships/hdphoto" Target="../media/hdphoto14.wdp"/><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21" name="Picture 20">
            <a:extLst>
              <a:ext uri="{FF2B5EF4-FFF2-40B4-BE49-F238E27FC236}">
                <a16:creationId xmlns:a16="http://schemas.microsoft.com/office/drawing/2014/main" id="{25D9DD1E-99EA-FEC1-7EC2-A026246D1BE3}"/>
              </a:ext>
            </a:extLst>
          </p:cNvPr>
          <p:cNvPicPr>
            <a:picLocks noChangeAspect="1"/>
          </p:cNvPicPr>
          <p:nvPr/>
        </p:nvPicPr>
        <p:blipFill>
          <a:blip r:embed="rId4"/>
          <a:stretch>
            <a:fillRect/>
          </a:stretch>
        </p:blipFill>
        <p:spPr>
          <a:xfrm>
            <a:off x="3581400" y="1181100"/>
            <a:ext cx="1157121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25" name="Group 20">
            <a:extLst>
              <a:ext uri="{FF2B5EF4-FFF2-40B4-BE49-F238E27FC236}">
                <a16:creationId xmlns:a16="http://schemas.microsoft.com/office/drawing/2014/main" id="{E7E749E7-0104-3261-0808-DB5DB3DA015A}"/>
              </a:ext>
            </a:extLst>
          </p:cNvPr>
          <p:cNvGrpSpPr/>
          <p:nvPr/>
        </p:nvGrpSpPr>
        <p:grpSpPr>
          <a:xfrm>
            <a:off x="966749" y="365207"/>
            <a:ext cx="16354494" cy="1328024"/>
            <a:chOff x="1446879" y="926145"/>
            <a:chExt cx="9312296" cy="885349"/>
          </a:xfrm>
        </p:grpSpPr>
        <p:sp>
          <p:nvSpPr>
            <p:cNvPr id="26" name="TextBox 25">
              <a:extLst>
                <a:ext uri="{FF2B5EF4-FFF2-40B4-BE49-F238E27FC236}">
                  <a16:creationId xmlns:a16="http://schemas.microsoft.com/office/drawing/2014/main" id="{871D5B16-7565-332C-B6FA-A1BA79524E7E}"/>
                </a:ext>
              </a:extLst>
            </p:cNvPr>
            <p:cNvSpPr txBox="1"/>
            <p:nvPr/>
          </p:nvSpPr>
          <p:spPr>
            <a:xfrm>
              <a:off x="1861905" y="926145"/>
              <a:ext cx="8897270" cy="885349"/>
            </a:xfrm>
            <a:prstGeom prst="roundRect">
              <a:avLst/>
            </a:prstGeom>
            <a:solidFill>
              <a:srgbClr val="FFFFFF"/>
            </a:solidFill>
            <a:ln w="38100">
              <a:solidFill>
                <a:srgbClr val="FF0000"/>
              </a:solidFill>
            </a:ln>
          </p:spPr>
          <p:txBody>
            <a:bodyPr wrap="square" rtlCol="0">
              <a:spAutoFit/>
            </a:bodyPr>
            <a:lstStyle/>
            <a:p>
              <a:pPr algn="just" defTabSz="1371600"/>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Bài</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tập</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đọc</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được</a:t>
              </a:r>
              <a:r>
                <a:rPr lang="en-US" sz="7200" b="1" dirty="0">
                  <a:solidFill>
                    <a:srgbClr val="FF0000"/>
                  </a:solidFill>
                  <a:latin typeface="Calibri" panose="020F0502020204030204"/>
                  <a:ea typeface="Roboto" panose="02000000000000000000" pitchFamily="2" charset="0"/>
                </a:rPr>
                <a:t> chia </a:t>
              </a:r>
              <a:r>
                <a:rPr lang="en-US" sz="7200" b="1" dirty="0" err="1">
                  <a:solidFill>
                    <a:srgbClr val="FF0000"/>
                  </a:solidFill>
                  <a:latin typeface="Calibri" panose="020F0502020204030204"/>
                  <a:ea typeface="Roboto" panose="02000000000000000000" pitchFamily="2" charset="0"/>
                </a:rPr>
                <a:t>làm</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mấy</a:t>
              </a:r>
              <a:r>
                <a:rPr lang="en-US" sz="7200" b="1" dirty="0">
                  <a:solidFill>
                    <a:srgbClr val="FF0000"/>
                  </a:solidFill>
                  <a:latin typeface="Calibri" panose="020F0502020204030204"/>
                  <a:ea typeface="Roboto" panose="02000000000000000000" pitchFamily="2" charset="0"/>
                </a:rPr>
                <a:t> </a:t>
              </a:r>
              <a:r>
                <a:rPr lang="en-US" sz="7200" b="1" dirty="0" err="1">
                  <a:solidFill>
                    <a:srgbClr val="FF0000"/>
                  </a:solidFill>
                  <a:latin typeface="Calibri" panose="020F0502020204030204"/>
                  <a:ea typeface="Roboto" panose="02000000000000000000" pitchFamily="2" charset="0"/>
                </a:rPr>
                <a:t>đoạn</a:t>
              </a:r>
              <a:r>
                <a:rPr lang="en-US" sz="7200" b="1" dirty="0">
                  <a:solidFill>
                    <a:srgbClr val="FF0000"/>
                  </a:solidFill>
                  <a:latin typeface="Calibri" panose="020F0502020204030204"/>
                  <a:ea typeface="Roboto" panose="02000000000000000000" pitchFamily="2" charset="0"/>
                </a:rPr>
                <a:t>?</a:t>
              </a:r>
            </a:p>
          </p:txBody>
        </p:sp>
        <p:pic>
          <p:nvPicPr>
            <p:cNvPr id="27" name="Picture 19">
              <a:extLst>
                <a:ext uri="{FF2B5EF4-FFF2-40B4-BE49-F238E27FC236}">
                  <a16:creationId xmlns:a16="http://schemas.microsoft.com/office/drawing/2014/main" id="{8C4E6D2E-8503-E920-E096-E8E4A6135E1C}"/>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28" name="TextBox 30">
            <a:extLst>
              <a:ext uri="{FF2B5EF4-FFF2-40B4-BE49-F238E27FC236}">
                <a16:creationId xmlns:a16="http://schemas.microsoft.com/office/drawing/2014/main" id="{32D0CAC9-FF23-2A9C-49EB-2DE8EEB46C7D}"/>
              </a:ext>
            </a:extLst>
          </p:cNvPr>
          <p:cNvSpPr txBox="1"/>
          <p:nvPr/>
        </p:nvSpPr>
        <p:spPr>
          <a:xfrm>
            <a:off x="7086600" y="2019300"/>
            <a:ext cx="9644103"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400" b="1" dirty="0" err="1">
                <a:solidFill>
                  <a:prstClr val="black"/>
                </a:solidFill>
                <a:latin typeface="Cambria" panose="02040503050406030204" pitchFamily="18" charset="0"/>
                <a:ea typeface="Cambria" panose="02040503050406030204" pitchFamily="18" charset="0"/>
              </a:rPr>
              <a:t>Đoạn</a:t>
            </a:r>
            <a:r>
              <a:rPr lang="en-US" sz="4400" b="1" dirty="0">
                <a:solidFill>
                  <a:prstClr val="black"/>
                </a:solidFill>
                <a:latin typeface="Cambria" panose="02040503050406030204" pitchFamily="18" charset="0"/>
                <a:ea typeface="Cambria" panose="02040503050406030204" pitchFamily="18" charset="0"/>
              </a:rPr>
              <a:t> 1: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đầu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đến</a:t>
            </a:r>
            <a:r>
              <a:rPr lang="en-US" sz="4400"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chùa</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Một</a:t>
            </a:r>
            <a:r>
              <a:rPr lang="en-US" sz="4400" i="1" dirty="0">
                <a:solidFill>
                  <a:prstClr val="black"/>
                </a:solidFill>
                <a:latin typeface="Cambria" panose="02040503050406030204" pitchFamily="18" charset="0"/>
                <a:ea typeface="Cambria" panose="02040503050406030204" pitchFamily="18" charset="0"/>
              </a:rPr>
              <a:t> </a:t>
            </a:r>
            <a:r>
              <a:rPr lang="en-US" sz="4400" i="1" dirty="0" err="1">
                <a:solidFill>
                  <a:prstClr val="black"/>
                </a:solidFill>
                <a:latin typeface="Cambria" panose="02040503050406030204" pitchFamily="18" charset="0"/>
                <a:ea typeface="Cambria" panose="02040503050406030204" pitchFamily="18" charset="0"/>
              </a:rPr>
              <a:t>Cột</a:t>
            </a:r>
            <a:r>
              <a:rPr lang="en-US" sz="4400" i="1" dirty="0">
                <a:solidFill>
                  <a:prstClr val="black"/>
                </a:solidFill>
                <a:latin typeface="Cambria" panose="02040503050406030204" pitchFamily="18" charset="0"/>
                <a:ea typeface="Cambria" panose="02040503050406030204" pitchFamily="18" charset="0"/>
              </a:rPr>
              <a:t> </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chùa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Cột</a:t>
            </a:r>
            <a:r>
              <a:rPr lang="en-US" sz="4400" dirty="0">
                <a:solidFill>
                  <a:prstClr val="black"/>
                </a:solidFill>
                <a:latin typeface="Cambria" panose="02040503050406030204" pitchFamily="18" charset="0"/>
                <a:ea typeface="Cambria" panose="02040503050406030204" pitchFamily="18" charset="0"/>
              </a:rPr>
              <a:t>).</a:t>
            </a:r>
          </a:p>
        </p:txBody>
      </p:sp>
      <p:sp>
        <p:nvSpPr>
          <p:cNvPr id="29" name="TextBox 32">
            <a:extLst>
              <a:ext uri="{FF2B5EF4-FFF2-40B4-BE49-F238E27FC236}">
                <a16:creationId xmlns:a16="http://schemas.microsoft.com/office/drawing/2014/main" id="{0AAE5537-0877-CCD2-FD45-6358E8518709}"/>
              </a:ext>
            </a:extLst>
          </p:cNvPr>
          <p:cNvSpPr txBox="1"/>
          <p:nvPr/>
        </p:nvSpPr>
        <p:spPr>
          <a:xfrm>
            <a:off x="7086600" y="3924300"/>
            <a:ext cx="10668000" cy="214526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2: </a:t>
            </a:r>
            <a:r>
              <a:rPr lang="en-US" sz="4000" dirty="0" err="1">
                <a:solidFill>
                  <a:prstClr val="black"/>
                </a:solidFill>
                <a:latin typeface="Cambria" panose="02040503050406030204" pitchFamily="18" charset="0"/>
                <a:ea typeface="Cambria" panose="02040503050406030204" pitchFamily="18" charset="0"/>
              </a:rPr>
              <a:t>Tiếp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theo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đến</a:t>
            </a:r>
            <a:r>
              <a:rPr lang="en-US" sz="4000"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gọi</a:t>
            </a:r>
            <a:r>
              <a:rPr lang="en-US" sz="4000" i="1" dirty="0">
                <a:solidFill>
                  <a:prstClr val="black"/>
                </a:solidFill>
                <a:latin typeface="Cambria" panose="02040503050406030204" pitchFamily="18" charset="0"/>
                <a:ea typeface="Cambria" panose="02040503050406030204" pitchFamily="18" charset="0"/>
              </a:rPr>
              <a:t> </a:t>
            </a:r>
            <a:r>
              <a:rPr lang="en-US" sz="4000" i="1" dirty="0" err="1">
                <a:solidFill>
                  <a:prstClr val="black"/>
                </a:solidFill>
                <a:latin typeface="Cambria" panose="02040503050406030204" pitchFamily="18" charset="0"/>
                <a:ea typeface="Cambria" panose="02040503050406030204" pitchFamily="18" charset="0"/>
              </a:rPr>
              <a:t>là</a:t>
            </a:r>
            <a:r>
              <a:rPr lang="en-US" sz="4000" i="1" dirty="0">
                <a:solidFill>
                  <a:prstClr val="black"/>
                </a:solidFill>
                <a:latin typeface="Cambria" panose="02040503050406030204" pitchFamily="18" charset="0"/>
                <a:ea typeface="Cambria" panose="02040503050406030204" pitchFamily="18" charset="0"/>
              </a:rPr>
              <a:t> Liên Hoa </a:t>
            </a:r>
            <a:r>
              <a:rPr lang="en-US" sz="4000" i="1"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nói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nét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độc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đáo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ngôi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kết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hợp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về</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và</a:t>
            </a:r>
            <a:r>
              <a:rPr lang="en-US" sz="4000" dirty="0">
                <a:solidFill>
                  <a:prstClr val="black"/>
                </a:solidFill>
                <a:latin typeface="Cambria" panose="02040503050406030204" pitchFamily="18" charset="0"/>
                <a:ea typeface="Cambria" panose="02040503050406030204" pitchFamily="18" charset="0"/>
              </a:rPr>
              <a:t> Liên Hoa </a:t>
            </a:r>
            <a:r>
              <a:rPr lang="en-US" sz="4000" dirty="0" err="1">
                <a:solidFill>
                  <a:prstClr val="black"/>
                </a:solidFill>
                <a:latin typeface="Cambria" panose="02040503050406030204" pitchFamily="18" charset="0"/>
                <a:ea typeface="Cambria" panose="02040503050406030204" pitchFamily="18" charset="0"/>
              </a:rPr>
              <a:t>Đài</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30" name="TextBox 35">
            <a:extLst>
              <a:ext uri="{FF2B5EF4-FFF2-40B4-BE49-F238E27FC236}">
                <a16:creationId xmlns:a16="http://schemas.microsoft.com/office/drawing/2014/main" id="{197D798B-068A-2619-4F95-3888DBC14AA3}"/>
              </a:ext>
            </a:extLst>
          </p:cNvPr>
          <p:cNvSpPr txBox="1"/>
          <p:nvPr/>
        </p:nvSpPr>
        <p:spPr>
          <a:xfrm>
            <a:off x="7086600" y="6362700"/>
            <a:ext cx="102870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3: </a:t>
            </a:r>
            <a:r>
              <a:rPr lang="vi-VN" sz="4400" dirty="0">
                <a:solidFill>
                  <a:prstClr val="black"/>
                </a:solidFill>
                <a:latin typeface="Cambria" panose="02040503050406030204" pitchFamily="18" charset="0"/>
                <a:ea typeface="Cambria" panose="02040503050406030204" pitchFamily="18" charset="0"/>
              </a:rPr>
              <a:t>Tiếp theo đến </a:t>
            </a:r>
            <a:r>
              <a:rPr lang="vi-VN" sz="4400" i="1" dirty="0">
                <a:solidFill>
                  <a:prstClr val="black"/>
                </a:solidFill>
                <a:latin typeface="Cambria" panose="02040503050406030204" pitchFamily="18" charset="0"/>
                <a:ea typeface="Cambria" panose="02040503050406030204" pitchFamily="18" charset="0"/>
              </a:rPr>
              <a:t>hồ nước yên bình </a:t>
            </a:r>
            <a:r>
              <a:rPr lang="vi-VN" sz="4400" dirty="0">
                <a:solidFill>
                  <a:prstClr val="black"/>
                </a:solidFill>
                <a:latin typeface="Cambria" panose="02040503050406030204" pitchFamily="18" charset="0"/>
                <a:ea typeface="Cambria" panose="02040503050406030204" pitchFamily="18" charset="0"/>
              </a:rPr>
              <a:t>(nói về nét cổ kính của chùa Một Cột).</a:t>
            </a:r>
            <a:endParaRPr lang="en-US" sz="4400" dirty="0">
              <a:solidFill>
                <a:prstClr val="black"/>
              </a:solidFill>
              <a:latin typeface="Cambria" panose="02040503050406030204" pitchFamily="18" charset="0"/>
              <a:ea typeface="Cambria" panose="02040503050406030204" pitchFamily="18" charset="0"/>
            </a:endParaRPr>
          </a:p>
        </p:txBody>
      </p:sp>
      <p:pic>
        <p:nvPicPr>
          <p:cNvPr id="31" name="Hình ảnh 8">
            <a:extLst>
              <a:ext uri="{FF2B5EF4-FFF2-40B4-BE49-F238E27FC236}">
                <a16:creationId xmlns:a16="http://schemas.microsoft.com/office/drawing/2014/main" id="{270A8623-388D-EE5E-DFCE-28A94D6C34E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44" b="92812" l="9744" r="92332">
                        <a14:foregroundMark x1="50479" y1="32109" x2="51118" y2="31949"/>
                        <a14:foregroundMark x1="27157" y1="29553" x2="31470" y2="33067"/>
                        <a14:foregroundMark x1="42492" y1="27316" x2="44409" y2="29712"/>
                        <a14:foregroundMark x1="37061" y1="35304" x2="39776" y2="35942"/>
                        <a14:foregroundMark x1="42812" y1="86901" x2="42812" y2="86901"/>
                        <a14:foregroundMark x1="36901" y1="84345" x2="44888" y2="87220"/>
                        <a14:foregroundMark x1="44888" y1="87220" x2="63898" y2="84824"/>
                        <a14:foregroundMark x1="63898" y1="84824" x2="67732" y2="92812"/>
                        <a14:foregroundMark x1="67732" y1="92812" x2="67572" y2="92652"/>
                        <a14:foregroundMark x1="72524" y1="74760" x2="82268" y2="73003"/>
                        <a14:foregroundMark x1="82268" y1="73003" x2="91534" y2="77955"/>
                        <a14:foregroundMark x1="91534" y1="77955" x2="92332" y2="77955"/>
                        <a14:foregroundMark x1="43610" y1="26677" x2="43610" y2="26677"/>
                        <a14:foregroundMark x1="31629" y1="32907" x2="35623" y2="34824"/>
                        <a14:foregroundMark x1="31789" y1="31629" x2="34984" y2="33387"/>
                      </a14:backgroundRemoval>
                    </a14:imgEffect>
                  </a14:imgLayer>
                </a14:imgProps>
              </a:ext>
            </a:extLst>
          </a:blip>
          <a:stretch>
            <a:fillRect/>
          </a:stretch>
        </p:blipFill>
        <p:spPr>
          <a:xfrm>
            <a:off x="-609600" y="2309862"/>
            <a:ext cx="7977138" cy="7977138"/>
          </a:xfrm>
          <a:prstGeom prst="rect">
            <a:avLst/>
          </a:prstGeom>
        </p:spPr>
      </p:pic>
      <p:sp>
        <p:nvSpPr>
          <p:cNvPr id="32" name="TextBox 35">
            <a:extLst>
              <a:ext uri="{FF2B5EF4-FFF2-40B4-BE49-F238E27FC236}">
                <a16:creationId xmlns:a16="http://schemas.microsoft.com/office/drawing/2014/main" id="{7339BC8D-9ADC-CF42-B16A-DF5A460051B2}"/>
              </a:ext>
            </a:extLst>
          </p:cNvPr>
          <p:cNvSpPr txBox="1"/>
          <p:nvPr/>
        </p:nvSpPr>
        <p:spPr>
          <a:xfrm>
            <a:off x="7010400" y="8267700"/>
            <a:ext cx="10515600" cy="1600438"/>
          </a:xfrm>
          <a:prstGeom prst="roundRect">
            <a:avLst/>
          </a:prstGeom>
          <a:solidFill>
            <a:schemeClr val="bg1"/>
          </a:solidFill>
          <a:ln w="38100">
            <a:noFill/>
          </a:ln>
          <a:effectLst>
            <a:outerShdw blurRad="63500" sx="102000" sy="102000" algn="ctr" rotWithShape="0">
              <a:prstClr val="black">
                <a:alpha val="40000"/>
              </a:prstClr>
            </a:outerShdw>
          </a:effectLst>
        </p:spPr>
        <p:txBody>
          <a:bodyPr wrap="square" rtlCol="0">
            <a:spAutoFit/>
          </a:bodyPr>
          <a:lstStyle/>
          <a:p>
            <a:pPr algn="just" defTabSz="1371600"/>
            <a:r>
              <a:rPr lang="vi-VN" sz="4400" b="1" dirty="0">
                <a:solidFill>
                  <a:prstClr val="black"/>
                </a:solidFill>
                <a:latin typeface="Cambria" panose="02040503050406030204" pitchFamily="18" charset="0"/>
                <a:ea typeface="Cambria" panose="02040503050406030204" pitchFamily="18" charset="0"/>
              </a:rPr>
              <a:t>Đoạn 4: </a:t>
            </a:r>
            <a:r>
              <a:rPr lang="vi-VN" sz="4400" dirty="0">
                <a:solidFill>
                  <a:prstClr val="black"/>
                </a:solidFill>
                <a:latin typeface="Cambria" panose="02040503050406030204" pitchFamily="18" charset="0"/>
                <a:ea typeface="Cambria" panose="02040503050406030204" pitchFamily="18" charset="0"/>
              </a:rPr>
              <a:t>Phần còn lại (ca ngợi giá trị văn hoá của ngôi chùa này).</a:t>
            </a:r>
            <a:endParaRPr lang="en-US" sz="4400" dirty="0">
              <a:solidFill>
                <a:prstClr val="black"/>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900" decel="100000" fill="hold"/>
                                        <p:tgtEl>
                                          <p:spTgt spid="2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900" decel="100000" fill="hold"/>
                                        <p:tgtEl>
                                          <p:spTgt spid="3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900" decel="100000" fill="hold"/>
                                        <p:tgtEl>
                                          <p:spTgt spid="3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C3CA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18" name="Rectangle: Rounded Corners 44">
            <a:extLst>
              <a:ext uri="{FF2B5EF4-FFF2-40B4-BE49-F238E27FC236}">
                <a16:creationId xmlns:a16="http://schemas.microsoft.com/office/drawing/2014/main" id="{E5833405-4BBB-2ED4-3761-840EFB68A48B}"/>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9" name="TextBox 3">
            <a:extLst>
              <a:ext uri="{FF2B5EF4-FFF2-40B4-BE49-F238E27FC236}">
                <a16:creationId xmlns:a16="http://schemas.microsoft.com/office/drawing/2014/main" id="{FE3651C2-F9D3-25CB-641A-B21A67E68F32}"/>
              </a:ext>
            </a:extLst>
          </p:cNvPr>
          <p:cNvSpPr txBox="1"/>
          <p:nvPr/>
        </p:nvSpPr>
        <p:spPr>
          <a:xfrm>
            <a:off x="9861059" y="3071148"/>
            <a:ext cx="573296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độc</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nhất</a:t>
            </a:r>
            <a:endParaRPr lang="vi-VN" sz="6000" b="1" dirty="0">
              <a:ln>
                <a:solidFill>
                  <a:prstClr val="black"/>
                </a:solidFill>
              </a:ln>
              <a:solidFill>
                <a:srgbClr val="002060"/>
              </a:solidFill>
              <a:latin typeface="Arial" panose="020B0604020202020204" pitchFamily="34" charset="0"/>
            </a:endParaRPr>
          </a:p>
        </p:txBody>
      </p:sp>
      <p:sp>
        <p:nvSpPr>
          <p:cNvPr id="20" name="TextBox 4">
            <a:extLst>
              <a:ext uri="{FF2B5EF4-FFF2-40B4-BE49-F238E27FC236}">
                <a16:creationId xmlns:a16="http://schemas.microsoft.com/office/drawing/2014/main" id="{44BC57C7-6C38-DF6E-9D66-A57079D9BDE1}"/>
              </a:ext>
            </a:extLst>
          </p:cNvPr>
          <p:cNvSpPr txBox="1"/>
          <p:nvPr/>
        </p:nvSpPr>
        <p:spPr>
          <a:xfrm>
            <a:off x="9989684" y="4136066"/>
            <a:ext cx="6438459"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giá</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đỡ</a:t>
            </a:r>
            <a:endParaRPr lang="vi-VN" sz="6000" b="1" dirty="0">
              <a:ln>
                <a:solidFill>
                  <a:prstClr val="black"/>
                </a:solidFill>
              </a:ln>
              <a:solidFill>
                <a:srgbClr val="002060"/>
              </a:solidFill>
              <a:latin typeface="Arial" panose="020B0604020202020204" pitchFamily="34" charset="0"/>
            </a:endParaRPr>
          </a:p>
        </p:txBody>
      </p:sp>
      <p:pic>
        <p:nvPicPr>
          <p:cNvPr id="21" name="Picture 9">
            <a:extLst>
              <a:ext uri="{FF2B5EF4-FFF2-40B4-BE49-F238E27FC236}">
                <a16:creationId xmlns:a16="http://schemas.microsoft.com/office/drawing/2014/main" id="{F6B3A074-C597-5AF5-2C28-FD005CD2EB8D}"/>
              </a:ext>
            </a:extLst>
          </p:cNvPr>
          <p:cNvPicPr>
            <a:picLocks noChangeAspect="1"/>
          </p:cNvPicPr>
          <p:nvPr/>
        </p:nvPicPr>
        <p:blipFill>
          <a:blip r:embed="rId4"/>
          <a:stretch>
            <a:fillRect/>
          </a:stretch>
        </p:blipFill>
        <p:spPr>
          <a:xfrm>
            <a:off x="6843203" y="946304"/>
            <a:ext cx="10297037" cy="2194751"/>
          </a:xfrm>
          <a:prstGeom prst="rect">
            <a:avLst/>
          </a:prstGeom>
        </p:spPr>
      </p:pic>
      <p:sp>
        <p:nvSpPr>
          <p:cNvPr id="22" name="TextBox 4">
            <a:extLst>
              <a:ext uri="{FF2B5EF4-FFF2-40B4-BE49-F238E27FC236}">
                <a16:creationId xmlns:a16="http://schemas.microsoft.com/office/drawing/2014/main" id="{2FE12983-B030-FC7D-94A3-1DB37E16DE0F}"/>
              </a:ext>
            </a:extLst>
          </p:cNvPr>
          <p:cNvSpPr txBox="1"/>
          <p:nvPr/>
        </p:nvSpPr>
        <p:spPr>
          <a:xfrm>
            <a:off x="9829800" y="52197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vững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chãi</a:t>
            </a:r>
            <a:endParaRPr lang="vi-VN" sz="6000" b="1" dirty="0">
              <a:ln>
                <a:solidFill>
                  <a:prstClr val="black"/>
                </a:solidFill>
              </a:ln>
              <a:solidFill>
                <a:srgbClr val="002060"/>
              </a:solidFill>
              <a:latin typeface="Arial" panose="020B0604020202020204" pitchFamily="34" charset="0"/>
            </a:endParaRPr>
          </a:p>
        </p:txBody>
      </p:sp>
      <p:pic>
        <p:nvPicPr>
          <p:cNvPr id="23" name="Picture 14">
            <a:extLst>
              <a:ext uri="{FF2B5EF4-FFF2-40B4-BE49-F238E27FC236}">
                <a16:creationId xmlns:a16="http://schemas.microsoft.com/office/drawing/2014/main" id="{69972CD9-DA4D-7598-5F05-8803995467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
        <p:nvSpPr>
          <p:cNvPr id="25" name="TextBox 4">
            <a:extLst>
              <a:ext uri="{FF2B5EF4-FFF2-40B4-BE49-F238E27FC236}">
                <a16:creationId xmlns:a16="http://schemas.microsoft.com/office/drawing/2014/main" id="{B094F908-6F3C-66C4-67F2-908E8041F6BB}"/>
              </a:ext>
            </a:extLst>
          </p:cNvPr>
          <p:cNvSpPr txBox="1"/>
          <p:nvPr/>
        </p:nvSpPr>
        <p:spPr>
          <a:xfrm>
            <a:off x="9829800" y="62865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cổ</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kính</a:t>
            </a:r>
            <a:endParaRPr lang="vi-VN" sz="6000" b="1" dirty="0">
              <a:ln>
                <a:solidFill>
                  <a:prstClr val="black"/>
                </a:solidFill>
              </a:ln>
              <a:solidFill>
                <a:srgbClr val="002060"/>
              </a:solidFill>
              <a:latin typeface="Arial" panose="020B0604020202020204" pitchFamily="34" charset="0"/>
            </a:endParaRPr>
          </a:p>
        </p:txBody>
      </p:sp>
      <p:sp>
        <p:nvSpPr>
          <p:cNvPr id="26" name="TextBox 4">
            <a:extLst>
              <a:ext uri="{FF2B5EF4-FFF2-40B4-BE49-F238E27FC236}">
                <a16:creationId xmlns:a16="http://schemas.microsoft.com/office/drawing/2014/main" id="{BD8F3D27-AA6D-1773-D20E-16A7AD863318}"/>
              </a:ext>
            </a:extLst>
          </p:cNvPr>
          <p:cNvSpPr txBox="1"/>
          <p:nvPr/>
        </p:nvSpPr>
        <p:spPr>
          <a:xfrm>
            <a:off x="9906000" y="7353300"/>
            <a:ext cx="5181600" cy="1015663"/>
          </a:xfrm>
          <a:prstGeom prst="rect">
            <a:avLst/>
          </a:prstGeom>
          <a:noFill/>
        </p:spPr>
        <p:txBody>
          <a:bodyPr wrap="square">
            <a:spAutoFit/>
          </a:bodyPr>
          <a:lstStyle/>
          <a:p>
            <a:pPr algn="just" defTabSz="1371600"/>
            <a:r>
              <a:rPr lang="en-US" sz="6000" b="1" dirty="0" err="1">
                <a:ln>
                  <a:solidFill>
                    <a:prstClr val="black"/>
                  </a:solidFill>
                </a:ln>
                <a:solidFill>
                  <a:srgbClr val="002060"/>
                </a:solidFill>
                <a:latin typeface="Arial" panose="020B0604020202020204" pitchFamily="34" charset="0"/>
              </a:rPr>
              <a:t>rồng</a:t>
            </a:r>
            <a:r>
              <a:rPr lang="en-US" sz="6000" b="1" dirty="0">
                <a:ln>
                  <a:solidFill>
                    <a:prstClr val="black"/>
                  </a:solidFill>
                </a:ln>
                <a:solidFill>
                  <a:srgbClr val="002060"/>
                </a:solidFill>
                <a:latin typeface="Arial" panose="020B0604020202020204" pitchFamily="34" charset="0"/>
              </a:rPr>
              <a:t> </a:t>
            </a:r>
            <a:r>
              <a:rPr lang="en-US" sz="6000" b="1" dirty="0" err="1">
                <a:ln>
                  <a:solidFill>
                    <a:prstClr val="black"/>
                  </a:solidFill>
                </a:ln>
                <a:solidFill>
                  <a:srgbClr val="002060"/>
                </a:solidFill>
                <a:latin typeface="Arial" panose="020B0604020202020204" pitchFamily="34" charset="0"/>
              </a:rPr>
              <a:t>chầu</a:t>
            </a:r>
            <a:endParaRPr lang="vi-VN" sz="6000" b="1" dirty="0">
              <a:ln>
                <a:solidFill>
                  <a:prstClr val="black"/>
                </a:solidFill>
              </a:ln>
              <a:solidFill>
                <a:srgbClr val="002060"/>
              </a:solidFill>
              <a:latin typeface="Arial" panose="020B0604020202020204" pitchFamily="34" charset="0"/>
            </a:endParaRPr>
          </a:p>
        </p:txBody>
      </p:sp>
      <p:pic>
        <p:nvPicPr>
          <p:cNvPr id="27" name="Picture 26" descr="A round pink label with white text and a black background&#10;&#10;Description automatically generated">
            <a:extLst>
              <a:ext uri="{FF2B5EF4-FFF2-40B4-BE49-F238E27FC236}">
                <a16:creationId xmlns:a16="http://schemas.microsoft.com/office/drawing/2014/main" id="{81DEC1C9-A0DB-D8E2-E9BF-95BACFFB00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ontrols>
      <mc:AlternateContent xmlns:mc="http://schemas.openxmlformats.org/markup-compatibility/2006">
        <mc:Choice xmlns:v="urn:schemas-microsoft-com:vml" Requires="v">
          <p:control name="TextBox1" r:id="rId1" imgW="6724800" imgH="1555920"/>
        </mc:Choice>
        <mc:Fallback>
          <p:control name="TextBox1" r:id="rId1" imgW="6724800" imgH="1555920">
            <p:pic>
              <p:nvPicPr>
                <p:cNvPr id="24" name="TextBox1">
                  <a:extLst>
                    <a:ext uri="{FF2B5EF4-FFF2-40B4-BE49-F238E27FC236}">
                      <a16:creationId xmlns:a16="http://schemas.microsoft.com/office/drawing/2014/main" id="{78EA122C-DD4C-B359-D2B1-94F3E5E13F7F}"/>
                    </a:ext>
                  </a:extLst>
                </p:cNvPr>
                <p:cNvPicPr>
                  <a:picLocks/>
                </p:cNvPicPr>
                <p:nvPr/>
              </p:nvPicPr>
              <p:blipFill>
                <a:blip r:embed="rId8"/>
                <a:stretch>
                  <a:fillRect/>
                </a:stretch>
              </p:blipFill>
              <p:spPr>
                <a:xfrm>
                  <a:off x="8534400" y="8572500"/>
                  <a:ext cx="6725156" cy="1552376"/>
                </a:xfrm>
                <a:prstGeom prst="rect">
                  <a:avLst/>
                </a:prstGeom>
              </p:spPr>
            </p:pic>
          </p:control>
        </mc:Fallback>
      </mc:AlternateContent>
    </p:controls>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FD2A2"/>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15">
            <a:extLst>
              <a:ext uri="{FF2B5EF4-FFF2-40B4-BE49-F238E27FC236}">
                <a16:creationId xmlns:a16="http://schemas.microsoft.com/office/drawing/2014/main" id="{8BAEDCC8-6768-1FA9-1D6E-086B1C1537BE}"/>
              </a:ext>
            </a:extLst>
          </p:cNvPr>
          <p:cNvPicPr>
            <a:picLocks noChangeAspect="1"/>
          </p:cNvPicPr>
          <p:nvPr/>
        </p:nvPicPr>
        <p:blipFill>
          <a:blip r:embed="rId2"/>
          <a:stretch>
            <a:fillRect/>
          </a:stretch>
        </p:blipFill>
        <p:spPr>
          <a:xfrm>
            <a:off x="3962400" y="1181100"/>
            <a:ext cx="10938615" cy="2438400"/>
          </a:xfrm>
          <a:custGeom>
            <a:avLst/>
            <a:gdLst>
              <a:gd name="connsiteX0" fmla="*/ 0 w 8779001"/>
              <a:gd name="connsiteY0" fmla="*/ 0 h 1956986"/>
              <a:gd name="connsiteX1" fmla="*/ 497477 w 8779001"/>
              <a:gd name="connsiteY1" fmla="*/ 0 h 1956986"/>
              <a:gd name="connsiteX2" fmla="*/ 994953 w 8779001"/>
              <a:gd name="connsiteY2" fmla="*/ 0 h 1956986"/>
              <a:gd name="connsiteX3" fmla="*/ 1755800 w 8779001"/>
              <a:gd name="connsiteY3" fmla="*/ 0 h 1956986"/>
              <a:gd name="connsiteX4" fmla="*/ 2341067 w 8779001"/>
              <a:gd name="connsiteY4" fmla="*/ 0 h 1956986"/>
              <a:gd name="connsiteX5" fmla="*/ 3101914 w 8779001"/>
              <a:gd name="connsiteY5" fmla="*/ 0 h 1956986"/>
              <a:gd name="connsiteX6" fmla="*/ 3599390 w 8779001"/>
              <a:gd name="connsiteY6" fmla="*/ 0 h 1956986"/>
              <a:gd name="connsiteX7" fmla="*/ 3921287 w 8779001"/>
              <a:gd name="connsiteY7" fmla="*/ 0 h 1956986"/>
              <a:gd name="connsiteX8" fmla="*/ 4506554 w 8779001"/>
              <a:gd name="connsiteY8" fmla="*/ 0 h 1956986"/>
              <a:gd name="connsiteX9" fmla="*/ 4828451 w 8779001"/>
              <a:gd name="connsiteY9" fmla="*/ 0 h 1956986"/>
              <a:gd name="connsiteX10" fmla="*/ 5413717 w 8779001"/>
              <a:gd name="connsiteY10" fmla="*/ 0 h 1956986"/>
              <a:gd name="connsiteX11" fmla="*/ 6086774 w 8779001"/>
              <a:gd name="connsiteY11" fmla="*/ 0 h 1956986"/>
              <a:gd name="connsiteX12" fmla="*/ 6759831 w 8779001"/>
              <a:gd name="connsiteY12" fmla="*/ 0 h 1956986"/>
              <a:gd name="connsiteX13" fmla="*/ 7081727 w 8779001"/>
              <a:gd name="connsiteY13" fmla="*/ 0 h 1956986"/>
              <a:gd name="connsiteX14" fmla="*/ 7491414 w 8779001"/>
              <a:gd name="connsiteY14" fmla="*/ 0 h 1956986"/>
              <a:gd name="connsiteX15" fmla="*/ 7813311 w 8779001"/>
              <a:gd name="connsiteY15" fmla="*/ 0 h 1956986"/>
              <a:gd name="connsiteX16" fmla="*/ 8779001 w 8779001"/>
              <a:gd name="connsiteY16" fmla="*/ 0 h 1956986"/>
              <a:gd name="connsiteX17" fmla="*/ 8779001 w 8779001"/>
              <a:gd name="connsiteY17" fmla="*/ 489247 h 1956986"/>
              <a:gd name="connsiteX18" fmla="*/ 8779001 w 8779001"/>
              <a:gd name="connsiteY18" fmla="*/ 998063 h 1956986"/>
              <a:gd name="connsiteX19" fmla="*/ 8779001 w 8779001"/>
              <a:gd name="connsiteY19" fmla="*/ 1448170 h 1956986"/>
              <a:gd name="connsiteX20" fmla="*/ 8779001 w 8779001"/>
              <a:gd name="connsiteY20" fmla="*/ 1956986 h 1956986"/>
              <a:gd name="connsiteX21" fmla="*/ 8281524 w 8779001"/>
              <a:gd name="connsiteY21" fmla="*/ 1956986 h 1956986"/>
              <a:gd name="connsiteX22" fmla="*/ 7608468 w 8779001"/>
              <a:gd name="connsiteY22" fmla="*/ 1956986 h 1956986"/>
              <a:gd name="connsiteX23" fmla="*/ 7110991 w 8779001"/>
              <a:gd name="connsiteY23" fmla="*/ 1956986 h 1956986"/>
              <a:gd name="connsiteX24" fmla="*/ 6613514 w 8779001"/>
              <a:gd name="connsiteY24" fmla="*/ 1956986 h 1956986"/>
              <a:gd name="connsiteX25" fmla="*/ 6028247 w 8779001"/>
              <a:gd name="connsiteY25" fmla="*/ 1956986 h 1956986"/>
              <a:gd name="connsiteX26" fmla="*/ 5706351 w 8779001"/>
              <a:gd name="connsiteY26" fmla="*/ 1956986 h 1956986"/>
              <a:gd name="connsiteX27" fmla="*/ 4945504 w 8779001"/>
              <a:gd name="connsiteY27" fmla="*/ 1956986 h 1956986"/>
              <a:gd name="connsiteX28" fmla="*/ 4535817 w 8779001"/>
              <a:gd name="connsiteY28" fmla="*/ 1956986 h 1956986"/>
              <a:gd name="connsiteX29" fmla="*/ 4126130 w 8779001"/>
              <a:gd name="connsiteY29" fmla="*/ 1956986 h 1956986"/>
              <a:gd name="connsiteX30" fmla="*/ 3365284 w 8779001"/>
              <a:gd name="connsiteY30" fmla="*/ 1956986 h 1956986"/>
              <a:gd name="connsiteX31" fmla="*/ 2604437 w 8779001"/>
              <a:gd name="connsiteY31" fmla="*/ 1956986 h 1956986"/>
              <a:gd name="connsiteX32" fmla="*/ 2106960 w 8779001"/>
              <a:gd name="connsiteY32" fmla="*/ 1956986 h 1956986"/>
              <a:gd name="connsiteX33" fmla="*/ 1433903 w 8779001"/>
              <a:gd name="connsiteY33" fmla="*/ 1956986 h 1956986"/>
              <a:gd name="connsiteX34" fmla="*/ 673057 w 8779001"/>
              <a:gd name="connsiteY34" fmla="*/ 1956986 h 1956986"/>
              <a:gd name="connsiteX35" fmla="*/ 0 w 8779001"/>
              <a:gd name="connsiteY35" fmla="*/ 1956986 h 1956986"/>
              <a:gd name="connsiteX36" fmla="*/ 0 w 8779001"/>
              <a:gd name="connsiteY36" fmla="*/ 1448170 h 1956986"/>
              <a:gd name="connsiteX37" fmla="*/ 0 w 8779001"/>
              <a:gd name="connsiteY37" fmla="*/ 1017633 h 1956986"/>
              <a:gd name="connsiteX38" fmla="*/ 0 w 8779001"/>
              <a:gd name="connsiteY38" fmla="*/ 587096 h 1956986"/>
              <a:gd name="connsiteX39" fmla="*/ 0 w 8779001"/>
              <a:gd name="connsiteY39" fmla="*/ 0 h 19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79001" h="1956986" fill="none" extrusionOk="0">
                <a:moveTo>
                  <a:pt x="0" y="0"/>
                </a:moveTo>
                <a:cubicBezTo>
                  <a:pt x="182206" y="-10489"/>
                  <a:pt x="264307" y="3277"/>
                  <a:pt x="497477" y="0"/>
                </a:cubicBezTo>
                <a:cubicBezTo>
                  <a:pt x="730647" y="-3277"/>
                  <a:pt x="823488" y="11336"/>
                  <a:pt x="994953" y="0"/>
                </a:cubicBezTo>
                <a:cubicBezTo>
                  <a:pt x="1166418" y="-11336"/>
                  <a:pt x="1538200" y="12353"/>
                  <a:pt x="1755800" y="0"/>
                </a:cubicBezTo>
                <a:cubicBezTo>
                  <a:pt x="1973400" y="-12353"/>
                  <a:pt x="2136130" y="12844"/>
                  <a:pt x="2341067" y="0"/>
                </a:cubicBezTo>
                <a:cubicBezTo>
                  <a:pt x="2546004" y="-12844"/>
                  <a:pt x="2825976" y="72124"/>
                  <a:pt x="3101914" y="0"/>
                </a:cubicBezTo>
                <a:cubicBezTo>
                  <a:pt x="3377852" y="-72124"/>
                  <a:pt x="3355543" y="40037"/>
                  <a:pt x="3599390" y="0"/>
                </a:cubicBezTo>
                <a:cubicBezTo>
                  <a:pt x="3843237" y="-40037"/>
                  <a:pt x="3849934" y="21140"/>
                  <a:pt x="3921287" y="0"/>
                </a:cubicBezTo>
                <a:cubicBezTo>
                  <a:pt x="3992640" y="-21140"/>
                  <a:pt x="4340106" y="22645"/>
                  <a:pt x="4506554" y="0"/>
                </a:cubicBezTo>
                <a:cubicBezTo>
                  <a:pt x="4673002" y="-22645"/>
                  <a:pt x="4750030" y="10575"/>
                  <a:pt x="4828451" y="0"/>
                </a:cubicBezTo>
                <a:cubicBezTo>
                  <a:pt x="4906872" y="-10575"/>
                  <a:pt x="5167461" y="70224"/>
                  <a:pt x="5413717" y="0"/>
                </a:cubicBezTo>
                <a:cubicBezTo>
                  <a:pt x="5659973" y="-70224"/>
                  <a:pt x="5798743" y="49353"/>
                  <a:pt x="6086774" y="0"/>
                </a:cubicBezTo>
                <a:cubicBezTo>
                  <a:pt x="6374805" y="-49353"/>
                  <a:pt x="6524445" y="36855"/>
                  <a:pt x="6759831" y="0"/>
                </a:cubicBezTo>
                <a:cubicBezTo>
                  <a:pt x="6995217" y="-36855"/>
                  <a:pt x="6984247" y="35486"/>
                  <a:pt x="7081727" y="0"/>
                </a:cubicBezTo>
                <a:cubicBezTo>
                  <a:pt x="7179207" y="-35486"/>
                  <a:pt x="7360681" y="41964"/>
                  <a:pt x="7491414" y="0"/>
                </a:cubicBezTo>
                <a:cubicBezTo>
                  <a:pt x="7622147" y="-41964"/>
                  <a:pt x="7745679" y="5340"/>
                  <a:pt x="7813311" y="0"/>
                </a:cubicBezTo>
                <a:cubicBezTo>
                  <a:pt x="7880943" y="-5340"/>
                  <a:pt x="8537043" y="30116"/>
                  <a:pt x="8779001" y="0"/>
                </a:cubicBezTo>
                <a:cubicBezTo>
                  <a:pt x="8782823" y="98293"/>
                  <a:pt x="8722610" y="346421"/>
                  <a:pt x="8779001" y="489247"/>
                </a:cubicBezTo>
                <a:cubicBezTo>
                  <a:pt x="8835392" y="632073"/>
                  <a:pt x="8774377" y="755946"/>
                  <a:pt x="8779001" y="998063"/>
                </a:cubicBezTo>
                <a:cubicBezTo>
                  <a:pt x="8783625" y="1240180"/>
                  <a:pt x="8777642" y="1257225"/>
                  <a:pt x="8779001" y="1448170"/>
                </a:cubicBezTo>
                <a:cubicBezTo>
                  <a:pt x="8780360" y="1639115"/>
                  <a:pt x="8764861" y="1776412"/>
                  <a:pt x="8779001" y="1956986"/>
                </a:cubicBezTo>
                <a:cubicBezTo>
                  <a:pt x="8557252" y="1973708"/>
                  <a:pt x="8427495" y="1929166"/>
                  <a:pt x="8281524" y="1956986"/>
                </a:cubicBezTo>
                <a:cubicBezTo>
                  <a:pt x="8135553" y="1984806"/>
                  <a:pt x="7752996" y="1902824"/>
                  <a:pt x="7608468" y="1956986"/>
                </a:cubicBezTo>
                <a:cubicBezTo>
                  <a:pt x="7463940" y="2011148"/>
                  <a:pt x="7320732" y="1948555"/>
                  <a:pt x="7110991" y="1956986"/>
                </a:cubicBezTo>
                <a:cubicBezTo>
                  <a:pt x="6901250" y="1965417"/>
                  <a:pt x="6738092" y="1904634"/>
                  <a:pt x="6613514" y="1956986"/>
                </a:cubicBezTo>
                <a:cubicBezTo>
                  <a:pt x="6488936" y="2009338"/>
                  <a:pt x="6155968" y="1947016"/>
                  <a:pt x="6028247" y="1956986"/>
                </a:cubicBezTo>
                <a:cubicBezTo>
                  <a:pt x="5900526" y="1966956"/>
                  <a:pt x="5862054" y="1921892"/>
                  <a:pt x="5706351" y="1956986"/>
                </a:cubicBezTo>
                <a:cubicBezTo>
                  <a:pt x="5550648" y="1992080"/>
                  <a:pt x="5244443" y="1934363"/>
                  <a:pt x="4945504" y="1956986"/>
                </a:cubicBezTo>
                <a:cubicBezTo>
                  <a:pt x="4646565" y="1979609"/>
                  <a:pt x="4620664" y="1908529"/>
                  <a:pt x="4535817" y="1956986"/>
                </a:cubicBezTo>
                <a:cubicBezTo>
                  <a:pt x="4450970" y="2005443"/>
                  <a:pt x="4308385" y="1936766"/>
                  <a:pt x="4126130" y="1956986"/>
                </a:cubicBezTo>
                <a:cubicBezTo>
                  <a:pt x="3943875" y="1977206"/>
                  <a:pt x="3593464" y="1954312"/>
                  <a:pt x="3365284" y="1956986"/>
                </a:cubicBezTo>
                <a:cubicBezTo>
                  <a:pt x="3137104" y="1959660"/>
                  <a:pt x="2977980" y="1885648"/>
                  <a:pt x="2604437" y="1956986"/>
                </a:cubicBezTo>
                <a:cubicBezTo>
                  <a:pt x="2230894" y="2028324"/>
                  <a:pt x="2331781" y="1953348"/>
                  <a:pt x="2106960" y="1956986"/>
                </a:cubicBezTo>
                <a:cubicBezTo>
                  <a:pt x="1882139" y="1960624"/>
                  <a:pt x="1749318" y="1917652"/>
                  <a:pt x="1433903" y="1956986"/>
                </a:cubicBezTo>
                <a:cubicBezTo>
                  <a:pt x="1118488" y="1996320"/>
                  <a:pt x="1003614" y="1930062"/>
                  <a:pt x="673057" y="1956986"/>
                </a:cubicBezTo>
                <a:cubicBezTo>
                  <a:pt x="342500" y="1983910"/>
                  <a:pt x="214432" y="1893305"/>
                  <a:pt x="0" y="1956986"/>
                </a:cubicBezTo>
                <a:cubicBezTo>
                  <a:pt x="-7184" y="1747439"/>
                  <a:pt x="33853" y="1565091"/>
                  <a:pt x="0" y="1448170"/>
                </a:cubicBezTo>
                <a:cubicBezTo>
                  <a:pt x="-33853" y="1331249"/>
                  <a:pt x="19156" y="1131629"/>
                  <a:pt x="0" y="1017633"/>
                </a:cubicBezTo>
                <a:cubicBezTo>
                  <a:pt x="-19156" y="903637"/>
                  <a:pt x="985" y="689657"/>
                  <a:pt x="0" y="587096"/>
                </a:cubicBezTo>
                <a:cubicBezTo>
                  <a:pt x="-985" y="484535"/>
                  <a:pt x="7199" y="252913"/>
                  <a:pt x="0" y="0"/>
                </a:cubicBezTo>
                <a:close/>
              </a:path>
              <a:path w="8779001" h="1956986" stroke="0" extrusionOk="0">
                <a:moveTo>
                  <a:pt x="0" y="0"/>
                </a:moveTo>
                <a:cubicBezTo>
                  <a:pt x="79509" y="-26529"/>
                  <a:pt x="226581" y="7969"/>
                  <a:pt x="321897" y="0"/>
                </a:cubicBezTo>
                <a:cubicBezTo>
                  <a:pt x="417213" y="-7969"/>
                  <a:pt x="816818" y="42003"/>
                  <a:pt x="994953" y="0"/>
                </a:cubicBezTo>
                <a:cubicBezTo>
                  <a:pt x="1173088" y="-42003"/>
                  <a:pt x="1461156" y="77446"/>
                  <a:pt x="1668010" y="0"/>
                </a:cubicBezTo>
                <a:cubicBezTo>
                  <a:pt x="1874864" y="-77446"/>
                  <a:pt x="1915986" y="2572"/>
                  <a:pt x="1989907" y="0"/>
                </a:cubicBezTo>
                <a:cubicBezTo>
                  <a:pt x="2063828" y="-2572"/>
                  <a:pt x="2476283" y="12931"/>
                  <a:pt x="2750754" y="0"/>
                </a:cubicBezTo>
                <a:cubicBezTo>
                  <a:pt x="3025225" y="-12931"/>
                  <a:pt x="3004231" y="24937"/>
                  <a:pt x="3072650" y="0"/>
                </a:cubicBezTo>
                <a:cubicBezTo>
                  <a:pt x="3141069" y="-24937"/>
                  <a:pt x="3650253" y="69685"/>
                  <a:pt x="3833497" y="0"/>
                </a:cubicBezTo>
                <a:cubicBezTo>
                  <a:pt x="4016741" y="-69685"/>
                  <a:pt x="4143805" y="26801"/>
                  <a:pt x="4243184" y="0"/>
                </a:cubicBezTo>
                <a:cubicBezTo>
                  <a:pt x="4342563" y="-26801"/>
                  <a:pt x="4807379" y="17791"/>
                  <a:pt x="5004031" y="0"/>
                </a:cubicBezTo>
                <a:cubicBezTo>
                  <a:pt x="5200683" y="-17791"/>
                  <a:pt x="5318466" y="33891"/>
                  <a:pt x="5413717" y="0"/>
                </a:cubicBezTo>
                <a:cubicBezTo>
                  <a:pt x="5508968" y="-33891"/>
                  <a:pt x="5692782" y="1842"/>
                  <a:pt x="5823404" y="0"/>
                </a:cubicBezTo>
                <a:cubicBezTo>
                  <a:pt x="5954026" y="-1842"/>
                  <a:pt x="6282882" y="79045"/>
                  <a:pt x="6584251" y="0"/>
                </a:cubicBezTo>
                <a:cubicBezTo>
                  <a:pt x="6885620" y="-79045"/>
                  <a:pt x="6966464" y="744"/>
                  <a:pt x="7345098" y="0"/>
                </a:cubicBezTo>
                <a:cubicBezTo>
                  <a:pt x="7723732" y="-744"/>
                  <a:pt x="7763217" y="8249"/>
                  <a:pt x="8018154" y="0"/>
                </a:cubicBezTo>
                <a:cubicBezTo>
                  <a:pt x="8273091" y="-8249"/>
                  <a:pt x="8455347" y="36478"/>
                  <a:pt x="8779001" y="0"/>
                </a:cubicBezTo>
                <a:cubicBezTo>
                  <a:pt x="8780096" y="166418"/>
                  <a:pt x="8749808" y="285064"/>
                  <a:pt x="8779001" y="489247"/>
                </a:cubicBezTo>
                <a:cubicBezTo>
                  <a:pt x="8808194" y="693430"/>
                  <a:pt x="8768548" y="796184"/>
                  <a:pt x="8779001" y="958923"/>
                </a:cubicBezTo>
                <a:cubicBezTo>
                  <a:pt x="8789454" y="1121662"/>
                  <a:pt x="8753378" y="1285012"/>
                  <a:pt x="8779001" y="1409030"/>
                </a:cubicBezTo>
                <a:cubicBezTo>
                  <a:pt x="8804624" y="1533048"/>
                  <a:pt x="8767529" y="1773258"/>
                  <a:pt x="8779001" y="1956986"/>
                </a:cubicBezTo>
                <a:cubicBezTo>
                  <a:pt x="8486648" y="1994145"/>
                  <a:pt x="8446788" y="1926810"/>
                  <a:pt x="8193734" y="1956986"/>
                </a:cubicBezTo>
                <a:cubicBezTo>
                  <a:pt x="7940680" y="1987162"/>
                  <a:pt x="7645579" y="1880220"/>
                  <a:pt x="7432888" y="1956986"/>
                </a:cubicBezTo>
                <a:cubicBezTo>
                  <a:pt x="7220197" y="2033752"/>
                  <a:pt x="7186583" y="1927751"/>
                  <a:pt x="7110991" y="1956986"/>
                </a:cubicBezTo>
                <a:cubicBezTo>
                  <a:pt x="7035399" y="1986221"/>
                  <a:pt x="6591029" y="1875705"/>
                  <a:pt x="6350144" y="1956986"/>
                </a:cubicBezTo>
                <a:cubicBezTo>
                  <a:pt x="6109259" y="2038267"/>
                  <a:pt x="6108997" y="1910675"/>
                  <a:pt x="5940457" y="1956986"/>
                </a:cubicBezTo>
                <a:cubicBezTo>
                  <a:pt x="5771917" y="2003297"/>
                  <a:pt x="5643830" y="1903056"/>
                  <a:pt x="5355191" y="1956986"/>
                </a:cubicBezTo>
                <a:cubicBezTo>
                  <a:pt x="5066552" y="2010916"/>
                  <a:pt x="5086942" y="1907927"/>
                  <a:pt x="4857714" y="1956986"/>
                </a:cubicBezTo>
                <a:cubicBezTo>
                  <a:pt x="4628486" y="2006045"/>
                  <a:pt x="4544040" y="1910716"/>
                  <a:pt x="4448027" y="1956986"/>
                </a:cubicBezTo>
                <a:cubicBezTo>
                  <a:pt x="4352014" y="2003256"/>
                  <a:pt x="3945758" y="1951929"/>
                  <a:pt x="3687180" y="1956986"/>
                </a:cubicBezTo>
                <a:cubicBezTo>
                  <a:pt x="3428602" y="1962043"/>
                  <a:pt x="3255747" y="1891642"/>
                  <a:pt x="3014124" y="1956986"/>
                </a:cubicBezTo>
                <a:cubicBezTo>
                  <a:pt x="2772501" y="2022330"/>
                  <a:pt x="2762800" y="1916937"/>
                  <a:pt x="2516647" y="1956986"/>
                </a:cubicBezTo>
                <a:cubicBezTo>
                  <a:pt x="2270494" y="1997035"/>
                  <a:pt x="2216197" y="1932091"/>
                  <a:pt x="1931380" y="1956986"/>
                </a:cubicBezTo>
                <a:cubicBezTo>
                  <a:pt x="1646563" y="1981881"/>
                  <a:pt x="1619396" y="1939350"/>
                  <a:pt x="1521694" y="1956986"/>
                </a:cubicBezTo>
                <a:cubicBezTo>
                  <a:pt x="1423992" y="1974622"/>
                  <a:pt x="1272086" y="1935855"/>
                  <a:pt x="1112007" y="1956986"/>
                </a:cubicBezTo>
                <a:cubicBezTo>
                  <a:pt x="951928" y="1978117"/>
                  <a:pt x="899756" y="1940953"/>
                  <a:pt x="790110" y="1956986"/>
                </a:cubicBezTo>
                <a:cubicBezTo>
                  <a:pt x="680464" y="1973019"/>
                  <a:pt x="243812" y="1940103"/>
                  <a:pt x="0" y="1956986"/>
                </a:cubicBezTo>
                <a:cubicBezTo>
                  <a:pt x="-4243" y="1758697"/>
                  <a:pt x="44347" y="1685238"/>
                  <a:pt x="0" y="1526449"/>
                </a:cubicBezTo>
                <a:cubicBezTo>
                  <a:pt x="-44347" y="1367660"/>
                  <a:pt x="18797" y="1165078"/>
                  <a:pt x="0" y="1017633"/>
                </a:cubicBezTo>
                <a:cubicBezTo>
                  <a:pt x="-18797" y="870188"/>
                  <a:pt x="12347" y="615127"/>
                  <a:pt x="0" y="508816"/>
                </a:cubicBezTo>
                <a:cubicBezTo>
                  <a:pt x="-12347" y="402505"/>
                  <a:pt x="39200" y="213555"/>
                  <a:pt x="0" y="0"/>
                </a:cubicBezTo>
                <a:close/>
              </a:path>
            </a:pathLst>
          </a:custGeom>
          <a:ln>
            <a:noFill/>
            <a:extLst>
              <a:ext uri="{C807C97D-BFC1-408E-A445-0C87EB9F89A2}">
                <ask:lineSketchStyleProps xmlns:ask="http://schemas.microsoft.com/office/drawing/2018/sketchyshapes" sd="2786970889">
                  <a:custGeom>
                    <a:avLst/>
                    <a:gdLst>
                      <a:gd name="connsiteX0" fmla="*/ 0 w 10938615"/>
                      <a:gd name="connsiteY0" fmla="*/ 0 h 2438400"/>
                      <a:gd name="connsiteX1" fmla="*/ 685103 w 10938615"/>
                      <a:gd name="connsiteY1" fmla="*/ 0 h 2438400"/>
                      <a:gd name="connsiteX2" fmla="*/ 932661 w 10938615"/>
                      <a:gd name="connsiteY2" fmla="*/ 0 h 2438400"/>
                      <a:gd name="connsiteX3" fmla="*/ 1289605 w 10938615"/>
                      <a:gd name="connsiteY3" fmla="*/ 0 h 2438400"/>
                      <a:gd name="connsiteX4" fmla="*/ 1537163 w 10938615"/>
                      <a:gd name="connsiteY4" fmla="*/ 0 h 2438400"/>
                      <a:gd name="connsiteX5" fmla="*/ 2112880 w 10938615"/>
                      <a:gd name="connsiteY5" fmla="*/ 0 h 2438400"/>
                      <a:gd name="connsiteX6" fmla="*/ 2688596 w 10938615"/>
                      <a:gd name="connsiteY6" fmla="*/ 0 h 2438400"/>
                      <a:gd name="connsiteX7" fmla="*/ 3264313 w 10938615"/>
                      <a:gd name="connsiteY7" fmla="*/ 0 h 2438400"/>
                      <a:gd name="connsiteX8" fmla="*/ 4058802 w 10938615"/>
                      <a:gd name="connsiteY8" fmla="*/ 0 h 2438400"/>
                      <a:gd name="connsiteX9" fmla="*/ 4743905 w 10938615"/>
                      <a:gd name="connsiteY9" fmla="*/ 0 h 2438400"/>
                      <a:gd name="connsiteX10" fmla="*/ 5538393 w 10938615"/>
                      <a:gd name="connsiteY10" fmla="*/ 0 h 2438400"/>
                      <a:gd name="connsiteX11" fmla="*/ 6004724 w 10938615"/>
                      <a:gd name="connsiteY11" fmla="*/ 0 h 2438400"/>
                      <a:gd name="connsiteX12" fmla="*/ 6252282 w 10938615"/>
                      <a:gd name="connsiteY12" fmla="*/ 0 h 2438400"/>
                      <a:gd name="connsiteX13" fmla="*/ 6937385 w 10938615"/>
                      <a:gd name="connsiteY13" fmla="*/ 0 h 2438400"/>
                      <a:gd name="connsiteX14" fmla="*/ 7731874 w 10938615"/>
                      <a:gd name="connsiteY14" fmla="*/ 0 h 2438400"/>
                      <a:gd name="connsiteX15" fmla="*/ 7979432 w 10938615"/>
                      <a:gd name="connsiteY15" fmla="*/ 0 h 2438400"/>
                      <a:gd name="connsiteX16" fmla="*/ 8336376 w 10938615"/>
                      <a:gd name="connsiteY16" fmla="*/ 0 h 2438400"/>
                      <a:gd name="connsiteX17" fmla="*/ 8802706 w 10938615"/>
                      <a:gd name="connsiteY17" fmla="*/ 0 h 2438400"/>
                      <a:gd name="connsiteX18" fmla="*/ 9378423 w 10938615"/>
                      <a:gd name="connsiteY18" fmla="*/ 0 h 2438400"/>
                      <a:gd name="connsiteX19" fmla="*/ 9735367 w 10938615"/>
                      <a:gd name="connsiteY19" fmla="*/ 0 h 2438400"/>
                      <a:gd name="connsiteX20" fmla="*/ 10311084 w 10938615"/>
                      <a:gd name="connsiteY20" fmla="*/ 0 h 2438400"/>
                      <a:gd name="connsiteX21" fmla="*/ 10938615 w 10938615"/>
                      <a:gd name="connsiteY21" fmla="*/ 0 h 2438400"/>
                      <a:gd name="connsiteX22" fmla="*/ 10938615 w 10938615"/>
                      <a:gd name="connsiteY22" fmla="*/ 463296 h 2438400"/>
                      <a:gd name="connsiteX23" fmla="*/ 10938615 w 10938615"/>
                      <a:gd name="connsiteY23" fmla="*/ 975360 h 2438400"/>
                      <a:gd name="connsiteX24" fmla="*/ 10938615 w 10938615"/>
                      <a:gd name="connsiteY24" fmla="*/ 1438656 h 2438400"/>
                      <a:gd name="connsiteX25" fmla="*/ 10938615 w 10938615"/>
                      <a:gd name="connsiteY25" fmla="*/ 1975104 h 2438400"/>
                      <a:gd name="connsiteX26" fmla="*/ 10938615 w 10938615"/>
                      <a:gd name="connsiteY26" fmla="*/ 2438400 h 2438400"/>
                      <a:gd name="connsiteX27" fmla="*/ 10362898 w 10938615"/>
                      <a:gd name="connsiteY27" fmla="*/ 2438400 h 2438400"/>
                      <a:gd name="connsiteX28" fmla="*/ 9787182 w 10938615"/>
                      <a:gd name="connsiteY28" fmla="*/ 2438400 h 2438400"/>
                      <a:gd name="connsiteX29" fmla="*/ 9102079 w 10938615"/>
                      <a:gd name="connsiteY29" fmla="*/ 2438400 h 2438400"/>
                      <a:gd name="connsiteX30" fmla="*/ 8526363 w 10938615"/>
                      <a:gd name="connsiteY30" fmla="*/ 2438400 h 2438400"/>
                      <a:gd name="connsiteX31" fmla="*/ 8169418 w 10938615"/>
                      <a:gd name="connsiteY31" fmla="*/ 2438400 h 2438400"/>
                      <a:gd name="connsiteX32" fmla="*/ 7703088 w 10938615"/>
                      <a:gd name="connsiteY32" fmla="*/ 2438400 h 2438400"/>
                      <a:gd name="connsiteX33" fmla="*/ 7455530 w 10938615"/>
                      <a:gd name="connsiteY33" fmla="*/ 2438400 h 2438400"/>
                      <a:gd name="connsiteX34" fmla="*/ 6770427 w 10938615"/>
                      <a:gd name="connsiteY34" fmla="*/ 2438400 h 2438400"/>
                      <a:gd name="connsiteX35" fmla="*/ 6085324 w 10938615"/>
                      <a:gd name="connsiteY35" fmla="*/ 2438400 h 2438400"/>
                      <a:gd name="connsiteX36" fmla="*/ 5290835 w 10938615"/>
                      <a:gd name="connsiteY36" fmla="*/ 2438400 h 2438400"/>
                      <a:gd name="connsiteX37" fmla="*/ 4715119 w 10938615"/>
                      <a:gd name="connsiteY37" fmla="*/ 2438400 h 2438400"/>
                      <a:gd name="connsiteX38" fmla="*/ 4030016 w 10938615"/>
                      <a:gd name="connsiteY38" fmla="*/ 2438400 h 2438400"/>
                      <a:gd name="connsiteX39" fmla="*/ 3563686 w 10938615"/>
                      <a:gd name="connsiteY39" fmla="*/ 2438400 h 2438400"/>
                      <a:gd name="connsiteX40" fmla="*/ 3206741 w 10938615"/>
                      <a:gd name="connsiteY40" fmla="*/ 2438400 h 2438400"/>
                      <a:gd name="connsiteX41" fmla="*/ 2849797 w 10938615"/>
                      <a:gd name="connsiteY41" fmla="*/ 2438400 h 2438400"/>
                      <a:gd name="connsiteX42" fmla="*/ 2274080 w 10938615"/>
                      <a:gd name="connsiteY42" fmla="*/ 2438400 h 2438400"/>
                      <a:gd name="connsiteX43" fmla="*/ 1807750 w 10938615"/>
                      <a:gd name="connsiteY43" fmla="*/ 2438400 h 2438400"/>
                      <a:gd name="connsiteX44" fmla="*/ 1232033 w 10938615"/>
                      <a:gd name="connsiteY44" fmla="*/ 2438400 h 2438400"/>
                      <a:gd name="connsiteX45" fmla="*/ 875089 w 10938615"/>
                      <a:gd name="connsiteY45" fmla="*/ 2438400 h 2438400"/>
                      <a:gd name="connsiteX46" fmla="*/ 627531 w 10938615"/>
                      <a:gd name="connsiteY46" fmla="*/ 2438400 h 2438400"/>
                      <a:gd name="connsiteX47" fmla="*/ 0 w 10938615"/>
                      <a:gd name="connsiteY47" fmla="*/ 2438400 h 2438400"/>
                      <a:gd name="connsiteX48" fmla="*/ 0 w 10938615"/>
                      <a:gd name="connsiteY48" fmla="*/ 1950720 h 2438400"/>
                      <a:gd name="connsiteX49" fmla="*/ 0 w 10938615"/>
                      <a:gd name="connsiteY49" fmla="*/ 1414272 h 2438400"/>
                      <a:gd name="connsiteX50" fmla="*/ 0 w 10938615"/>
                      <a:gd name="connsiteY50" fmla="*/ 926592 h 2438400"/>
                      <a:gd name="connsiteX51" fmla="*/ 0 w 10938615"/>
                      <a:gd name="connsiteY51" fmla="*/ 487680 h 2438400"/>
                      <a:gd name="connsiteX52" fmla="*/ 0 w 10938615"/>
                      <a:gd name="connsiteY52"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38615" h="2438400" fill="none" extrusionOk="0">
                        <a:moveTo>
                          <a:pt x="0" y="0"/>
                        </a:moveTo>
                        <a:cubicBezTo>
                          <a:pt x="308978" y="-79795"/>
                          <a:pt x="521262" y="15465"/>
                          <a:pt x="685103" y="0"/>
                        </a:cubicBezTo>
                        <a:cubicBezTo>
                          <a:pt x="848944" y="-15465"/>
                          <a:pt x="877981" y="23684"/>
                          <a:pt x="932661" y="0"/>
                        </a:cubicBezTo>
                        <a:cubicBezTo>
                          <a:pt x="987341" y="-23684"/>
                          <a:pt x="1213249" y="24623"/>
                          <a:pt x="1289605" y="0"/>
                        </a:cubicBezTo>
                        <a:cubicBezTo>
                          <a:pt x="1365961" y="-24623"/>
                          <a:pt x="1418427" y="8178"/>
                          <a:pt x="1537163" y="0"/>
                        </a:cubicBezTo>
                        <a:cubicBezTo>
                          <a:pt x="1655899" y="-8178"/>
                          <a:pt x="1847213" y="30729"/>
                          <a:pt x="2112880" y="0"/>
                        </a:cubicBezTo>
                        <a:cubicBezTo>
                          <a:pt x="2378547" y="-30729"/>
                          <a:pt x="2530148" y="2047"/>
                          <a:pt x="2688596" y="0"/>
                        </a:cubicBezTo>
                        <a:cubicBezTo>
                          <a:pt x="2847044" y="-2047"/>
                          <a:pt x="3051847" y="43496"/>
                          <a:pt x="3264313" y="0"/>
                        </a:cubicBezTo>
                        <a:cubicBezTo>
                          <a:pt x="3476779" y="-43496"/>
                          <a:pt x="3695248" y="68733"/>
                          <a:pt x="4058802" y="0"/>
                        </a:cubicBezTo>
                        <a:cubicBezTo>
                          <a:pt x="4422356" y="-68733"/>
                          <a:pt x="4538058" y="16127"/>
                          <a:pt x="4743905" y="0"/>
                        </a:cubicBezTo>
                        <a:cubicBezTo>
                          <a:pt x="4949752" y="-16127"/>
                          <a:pt x="5287515" y="22940"/>
                          <a:pt x="5538393" y="0"/>
                        </a:cubicBezTo>
                        <a:cubicBezTo>
                          <a:pt x="5789271" y="-22940"/>
                          <a:pt x="5900071" y="39388"/>
                          <a:pt x="6004724" y="0"/>
                        </a:cubicBezTo>
                        <a:cubicBezTo>
                          <a:pt x="6109377" y="-39388"/>
                          <a:pt x="6195653" y="10779"/>
                          <a:pt x="6252282" y="0"/>
                        </a:cubicBezTo>
                        <a:cubicBezTo>
                          <a:pt x="6308911" y="-10779"/>
                          <a:pt x="6692885" y="26251"/>
                          <a:pt x="6937385" y="0"/>
                        </a:cubicBezTo>
                        <a:cubicBezTo>
                          <a:pt x="7181885" y="-26251"/>
                          <a:pt x="7475085" y="50775"/>
                          <a:pt x="7731874" y="0"/>
                        </a:cubicBezTo>
                        <a:cubicBezTo>
                          <a:pt x="7988663" y="-50775"/>
                          <a:pt x="7866136" y="26769"/>
                          <a:pt x="7979432" y="0"/>
                        </a:cubicBezTo>
                        <a:cubicBezTo>
                          <a:pt x="8092728" y="-26769"/>
                          <a:pt x="8218750" y="39257"/>
                          <a:pt x="8336376" y="0"/>
                        </a:cubicBezTo>
                        <a:cubicBezTo>
                          <a:pt x="8454002" y="-39257"/>
                          <a:pt x="8599010" y="54452"/>
                          <a:pt x="8802706" y="0"/>
                        </a:cubicBezTo>
                        <a:cubicBezTo>
                          <a:pt x="9006402" y="-54452"/>
                          <a:pt x="9157835" y="17604"/>
                          <a:pt x="9378423" y="0"/>
                        </a:cubicBezTo>
                        <a:cubicBezTo>
                          <a:pt x="9599011" y="-17604"/>
                          <a:pt x="9631129" y="26395"/>
                          <a:pt x="9735367" y="0"/>
                        </a:cubicBezTo>
                        <a:cubicBezTo>
                          <a:pt x="9839605" y="-26395"/>
                          <a:pt x="10056637" y="65483"/>
                          <a:pt x="10311084" y="0"/>
                        </a:cubicBezTo>
                        <a:cubicBezTo>
                          <a:pt x="10565531" y="-65483"/>
                          <a:pt x="10741511" y="75042"/>
                          <a:pt x="10938615" y="0"/>
                        </a:cubicBezTo>
                        <a:cubicBezTo>
                          <a:pt x="10978011" y="205518"/>
                          <a:pt x="10895790" y="255718"/>
                          <a:pt x="10938615" y="463296"/>
                        </a:cubicBezTo>
                        <a:cubicBezTo>
                          <a:pt x="10981440" y="670874"/>
                          <a:pt x="10885967" y="724993"/>
                          <a:pt x="10938615" y="975360"/>
                        </a:cubicBezTo>
                        <a:cubicBezTo>
                          <a:pt x="10991263" y="1225727"/>
                          <a:pt x="10926124" y="1216105"/>
                          <a:pt x="10938615" y="1438656"/>
                        </a:cubicBezTo>
                        <a:cubicBezTo>
                          <a:pt x="10951106" y="1661207"/>
                          <a:pt x="10911980" y="1743735"/>
                          <a:pt x="10938615" y="1975104"/>
                        </a:cubicBezTo>
                        <a:cubicBezTo>
                          <a:pt x="10965250" y="2206473"/>
                          <a:pt x="10935512" y="2301233"/>
                          <a:pt x="10938615" y="2438400"/>
                        </a:cubicBezTo>
                        <a:cubicBezTo>
                          <a:pt x="10726260" y="2471220"/>
                          <a:pt x="10631949" y="2434548"/>
                          <a:pt x="10362898" y="2438400"/>
                        </a:cubicBezTo>
                        <a:cubicBezTo>
                          <a:pt x="10093847" y="2442252"/>
                          <a:pt x="9987417" y="2387272"/>
                          <a:pt x="9787182" y="2438400"/>
                        </a:cubicBezTo>
                        <a:cubicBezTo>
                          <a:pt x="9586947" y="2489528"/>
                          <a:pt x="9259367" y="2362730"/>
                          <a:pt x="9102079" y="2438400"/>
                        </a:cubicBezTo>
                        <a:cubicBezTo>
                          <a:pt x="8944791" y="2514070"/>
                          <a:pt x="8724682" y="2371482"/>
                          <a:pt x="8526363" y="2438400"/>
                        </a:cubicBezTo>
                        <a:cubicBezTo>
                          <a:pt x="8328044" y="2505318"/>
                          <a:pt x="8301159" y="2430391"/>
                          <a:pt x="8169418" y="2438400"/>
                        </a:cubicBezTo>
                        <a:cubicBezTo>
                          <a:pt x="8037677" y="2446409"/>
                          <a:pt x="7914055" y="2400076"/>
                          <a:pt x="7703088" y="2438400"/>
                        </a:cubicBezTo>
                        <a:cubicBezTo>
                          <a:pt x="7492121" y="2476724"/>
                          <a:pt x="7518398" y="2424819"/>
                          <a:pt x="7455530" y="2438400"/>
                        </a:cubicBezTo>
                        <a:cubicBezTo>
                          <a:pt x="7392662" y="2451981"/>
                          <a:pt x="7109885" y="2389123"/>
                          <a:pt x="6770427" y="2438400"/>
                        </a:cubicBezTo>
                        <a:cubicBezTo>
                          <a:pt x="6430969" y="2487677"/>
                          <a:pt x="6239974" y="2364726"/>
                          <a:pt x="6085324" y="2438400"/>
                        </a:cubicBezTo>
                        <a:cubicBezTo>
                          <a:pt x="5930674" y="2512074"/>
                          <a:pt x="5551216" y="2359423"/>
                          <a:pt x="5290835" y="2438400"/>
                        </a:cubicBezTo>
                        <a:cubicBezTo>
                          <a:pt x="5030454" y="2517377"/>
                          <a:pt x="4991572" y="2418690"/>
                          <a:pt x="4715119" y="2438400"/>
                        </a:cubicBezTo>
                        <a:cubicBezTo>
                          <a:pt x="4438666" y="2458110"/>
                          <a:pt x="4263397" y="2418843"/>
                          <a:pt x="4030016" y="2438400"/>
                        </a:cubicBezTo>
                        <a:cubicBezTo>
                          <a:pt x="3796635" y="2457957"/>
                          <a:pt x="3760919" y="2402400"/>
                          <a:pt x="3563686" y="2438400"/>
                        </a:cubicBezTo>
                        <a:cubicBezTo>
                          <a:pt x="3366453" y="2474400"/>
                          <a:pt x="3375965" y="2415090"/>
                          <a:pt x="3206741" y="2438400"/>
                        </a:cubicBezTo>
                        <a:cubicBezTo>
                          <a:pt x="3037518" y="2461710"/>
                          <a:pt x="2957584" y="2436400"/>
                          <a:pt x="2849797" y="2438400"/>
                        </a:cubicBezTo>
                        <a:cubicBezTo>
                          <a:pt x="2742010" y="2440400"/>
                          <a:pt x="2511558" y="2433206"/>
                          <a:pt x="2274080" y="2438400"/>
                        </a:cubicBezTo>
                        <a:cubicBezTo>
                          <a:pt x="2036602" y="2443594"/>
                          <a:pt x="1925833" y="2428741"/>
                          <a:pt x="1807750" y="2438400"/>
                        </a:cubicBezTo>
                        <a:cubicBezTo>
                          <a:pt x="1689667" y="2448059"/>
                          <a:pt x="1441044" y="2424604"/>
                          <a:pt x="1232033" y="2438400"/>
                        </a:cubicBezTo>
                        <a:cubicBezTo>
                          <a:pt x="1023022" y="2452196"/>
                          <a:pt x="973537" y="2411637"/>
                          <a:pt x="875089" y="2438400"/>
                        </a:cubicBezTo>
                        <a:cubicBezTo>
                          <a:pt x="776641" y="2465163"/>
                          <a:pt x="701584" y="2430162"/>
                          <a:pt x="627531" y="2438400"/>
                        </a:cubicBezTo>
                        <a:cubicBezTo>
                          <a:pt x="553478" y="2446638"/>
                          <a:pt x="275972" y="2436149"/>
                          <a:pt x="0" y="2438400"/>
                        </a:cubicBezTo>
                        <a:cubicBezTo>
                          <a:pt x="-17366" y="2250397"/>
                          <a:pt x="11192" y="2075810"/>
                          <a:pt x="0" y="1950720"/>
                        </a:cubicBezTo>
                        <a:cubicBezTo>
                          <a:pt x="-11192" y="1825630"/>
                          <a:pt x="13578" y="1565711"/>
                          <a:pt x="0" y="1414272"/>
                        </a:cubicBezTo>
                        <a:cubicBezTo>
                          <a:pt x="-13578" y="1262833"/>
                          <a:pt x="4949" y="1103490"/>
                          <a:pt x="0" y="926592"/>
                        </a:cubicBezTo>
                        <a:cubicBezTo>
                          <a:pt x="-4949" y="749694"/>
                          <a:pt x="11266" y="646437"/>
                          <a:pt x="0" y="487680"/>
                        </a:cubicBezTo>
                        <a:cubicBezTo>
                          <a:pt x="-11266" y="328923"/>
                          <a:pt x="246" y="205711"/>
                          <a:pt x="0" y="0"/>
                        </a:cubicBezTo>
                        <a:close/>
                      </a:path>
                      <a:path w="10938615" h="2438400" stroke="0" extrusionOk="0">
                        <a:moveTo>
                          <a:pt x="0" y="0"/>
                        </a:moveTo>
                        <a:cubicBezTo>
                          <a:pt x="121725" y="-6220"/>
                          <a:pt x="191641" y="7367"/>
                          <a:pt x="247558" y="0"/>
                        </a:cubicBezTo>
                        <a:cubicBezTo>
                          <a:pt x="303475" y="-7367"/>
                          <a:pt x="733850" y="73525"/>
                          <a:pt x="932661" y="0"/>
                        </a:cubicBezTo>
                        <a:cubicBezTo>
                          <a:pt x="1131472" y="-73525"/>
                          <a:pt x="1470176" y="74449"/>
                          <a:pt x="1617764" y="0"/>
                        </a:cubicBezTo>
                        <a:cubicBezTo>
                          <a:pt x="1765352" y="-74449"/>
                          <a:pt x="1804712" y="5796"/>
                          <a:pt x="1865322" y="0"/>
                        </a:cubicBezTo>
                        <a:cubicBezTo>
                          <a:pt x="1925932" y="-5796"/>
                          <a:pt x="2349804" y="90371"/>
                          <a:pt x="2659811" y="0"/>
                        </a:cubicBezTo>
                        <a:cubicBezTo>
                          <a:pt x="2969818" y="-90371"/>
                          <a:pt x="2804284" y="8513"/>
                          <a:pt x="2907369" y="0"/>
                        </a:cubicBezTo>
                        <a:cubicBezTo>
                          <a:pt x="3010454" y="-8513"/>
                          <a:pt x="3334554" y="30875"/>
                          <a:pt x="3701858" y="0"/>
                        </a:cubicBezTo>
                        <a:cubicBezTo>
                          <a:pt x="4069162" y="-30875"/>
                          <a:pt x="3902657" y="26823"/>
                          <a:pt x="4058802" y="0"/>
                        </a:cubicBezTo>
                        <a:cubicBezTo>
                          <a:pt x="4214947" y="-26823"/>
                          <a:pt x="4523500" y="86091"/>
                          <a:pt x="4853291" y="0"/>
                        </a:cubicBezTo>
                        <a:cubicBezTo>
                          <a:pt x="5183082" y="-86091"/>
                          <a:pt x="5117200" y="35294"/>
                          <a:pt x="5210235" y="0"/>
                        </a:cubicBezTo>
                        <a:cubicBezTo>
                          <a:pt x="5303270" y="-35294"/>
                          <a:pt x="5418790" y="32745"/>
                          <a:pt x="5567179" y="0"/>
                        </a:cubicBezTo>
                        <a:cubicBezTo>
                          <a:pt x="5715568" y="-32745"/>
                          <a:pt x="6016907" y="29849"/>
                          <a:pt x="6361668" y="0"/>
                        </a:cubicBezTo>
                        <a:cubicBezTo>
                          <a:pt x="6706429" y="-29849"/>
                          <a:pt x="6954728" y="90191"/>
                          <a:pt x="7156157" y="0"/>
                        </a:cubicBezTo>
                        <a:cubicBezTo>
                          <a:pt x="7357586" y="-90191"/>
                          <a:pt x="7701994" y="28346"/>
                          <a:pt x="7841260" y="0"/>
                        </a:cubicBezTo>
                        <a:cubicBezTo>
                          <a:pt x="7980526" y="-28346"/>
                          <a:pt x="8317558" y="47716"/>
                          <a:pt x="8635749" y="0"/>
                        </a:cubicBezTo>
                        <a:cubicBezTo>
                          <a:pt x="8953940" y="-47716"/>
                          <a:pt x="9035080" y="8284"/>
                          <a:pt x="9211465" y="0"/>
                        </a:cubicBezTo>
                        <a:cubicBezTo>
                          <a:pt x="9387850" y="-8284"/>
                          <a:pt x="9539310" y="29128"/>
                          <a:pt x="9787182" y="0"/>
                        </a:cubicBezTo>
                        <a:cubicBezTo>
                          <a:pt x="10035054" y="-29128"/>
                          <a:pt x="9912348" y="6106"/>
                          <a:pt x="10034740" y="0"/>
                        </a:cubicBezTo>
                        <a:cubicBezTo>
                          <a:pt x="10157132" y="-6106"/>
                          <a:pt x="10591769" y="18803"/>
                          <a:pt x="10938615" y="0"/>
                        </a:cubicBezTo>
                        <a:cubicBezTo>
                          <a:pt x="10956588" y="96780"/>
                          <a:pt x="10912903" y="257104"/>
                          <a:pt x="10938615" y="414528"/>
                        </a:cubicBezTo>
                        <a:cubicBezTo>
                          <a:pt x="10964327" y="571952"/>
                          <a:pt x="10909530" y="688107"/>
                          <a:pt x="10938615" y="902208"/>
                        </a:cubicBezTo>
                        <a:cubicBezTo>
                          <a:pt x="10967700" y="1116309"/>
                          <a:pt x="10886830" y="1165173"/>
                          <a:pt x="10938615" y="1365504"/>
                        </a:cubicBezTo>
                        <a:cubicBezTo>
                          <a:pt x="10990400" y="1565835"/>
                          <a:pt x="10896433" y="1784997"/>
                          <a:pt x="10938615" y="1901952"/>
                        </a:cubicBezTo>
                        <a:cubicBezTo>
                          <a:pt x="10980797" y="2018907"/>
                          <a:pt x="10875772" y="2222710"/>
                          <a:pt x="10938615" y="2438400"/>
                        </a:cubicBezTo>
                        <a:cubicBezTo>
                          <a:pt x="10755647" y="2489592"/>
                          <a:pt x="10503096" y="2384990"/>
                          <a:pt x="10362898" y="2438400"/>
                        </a:cubicBezTo>
                        <a:cubicBezTo>
                          <a:pt x="10222700" y="2491810"/>
                          <a:pt x="10048314" y="2412576"/>
                          <a:pt x="9896568" y="2438400"/>
                        </a:cubicBezTo>
                        <a:cubicBezTo>
                          <a:pt x="9744822" y="2464224"/>
                          <a:pt x="9659602" y="2428433"/>
                          <a:pt x="9539624" y="2438400"/>
                        </a:cubicBezTo>
                        <a:cubicBezTo>
                          <a:pt x="9419646" y="2448367"/>
                          <a:pt x="9112057" y="2393402"/>
                          <a:pt x="8745135" y="2438400"/>
                        </a:cubicBezTo>
                        <a:cubicBezTo>
                          <a:pt x="8378213" y="2483398"/>
                          <a:pt x="8274698" y="2429266"/>
                          <a:pt x="8060032" y="2438400"/>
                        </a:cubicBezTo>
                        <a:cubicBezTo>
                          <a:pt x="7845366" y="2447534"/>
                          <a:pt x="7719695" y="2409285"/>
                          <a:pt x="7593702" y="2438400"/>
                        </a:cubicBezTo>
                        <a:cubicBezTo>
                          <a:pt x="7467709" y="2467515"/>
                          <a:pt x="7166691" y="2391605"/>
                          <a:pt x="7017985" y="2438400"/>
                        </a:cubicBezTo>
                        <a:cubicBezTo>
                          <a:pt x="6869279" y="2485195"/>
                          <a:pt x="6826843" y="2425424"/>
                          <a:pt x="6661041" y="2438400"/>
                        </a:cubicBezTo>
                        <a:cubicBezTo>
                          <a:pt x="6495239" y="2451376"/>
                          <a:pt x="6427673" y="2397528"/>
                          <a:pt x="6304097" y="2438400"/>
                        </a:cubicBezTo>
                        <a:cubicBezTo>
                          <a:pt x="6180521" y="2479272"/>
                          <a:pt x="6167884" y="2423237"/>
                          <a:pt x="6056538" y="2438400"/>
                        </a:cubicBezTo>
                        <a:cubicBezTo>
                          <a:pt x="5945192" y="2453563"/>
                          <a:pt x="5806030" y="2406109"/>
                          <a:pt x="5590208" y="2438400"/>
                        </a:cubicBezTo>
                        <a:cubicBezTo>
                          <a:pt x="5374386" y="2470691"/>
                          <a:pt x="5448818" y="2409640"/>
                          <a:pt x="5342650" y="2438400"/>
                        </a:cubicBezTo>
                        <a:cubicBezTo>
                          <a:pt x="5236482" y="2467160"/>
                          <a:pt x="5031898" y="2406855"/>
                          <a:pt x="4876319" y="2438400"/>
                        </a:cubicBezTo>
                        <a:cubicBezTo>
                          <a:pt x="4720740" y="2469945"/>
                          <a:pt x="4538337" y="2404992"/>
                          <a:pt x="4409989" y="2438400"/>
                        </a:cubicBezTo>
                        <a:cubicBezTo>
                          <a:pt x="4281641" y="2471808"/>
                          <a:pt x="4100527" y="2414078"/>
                          <a:pt x="3943659" y="2438400"/>
                        </a:cubicBezTo>
                        <a:cubicBezTo>
                          <a:pt x="3786791" y="2462722"/>
                          <a:pt x="3577156" y="2433895"/>
                          <a:pt x="3477328" y="2438400"/>
                        </a:cubicBezTo>
                        <a:cubicBezTo>
                          <a:pt x="3377500" y="2442905"/>
                          <a:pt x="3073812" y="2427145"/>
                          <a:pt x="2792225" y="2438400"/>
                        </a:cubicBezTo>
                        <a:cubicBezTo>
                          <a:pt x="2510638" y="2449655"/>
                          <a:pt x="2352206" y="2428206"/>
                          <a:pt x="2107123" y="2438400"/>
                        </a:cubicBezTo>
                        <a:cubicBezTo>
                          <a:pt x="1862040" y="2448594"/>
                          <a:pt x="1863828" y="2425937"/>
                          <a:pt x="1750178" y="2438400"/>
                        </a:cubicBezTo>
                        <a:cubicBezTo>
                          <a:pt x="1636529" y="2450863"/>
                          <a:pt x="1482722" y="2426257"/>
                          <a:pt x="1283848" y="2438400"/>
                        </a:cubicBezTo>
                        <a:cubicBezTo>
                          <a:pt x="1084974" y="2450543"/>
                          <a:pt x="888502" y="2428614"/>
                          <a:pt x="708131" y="2438400"/>
                        </a:cubicBezTo>
                        <a:cubicBezTo>
                          <a:pt x="527760" y="2448186"/>
                          <a:pt x="296324" y="2430300"/>
                          <a:pt x="0" y="2438400"/>
                        </a:cubicBezTo>
                        <a:cubicBezTo>
                          <a:pt x="-44568" y="2324639"/>
                          <a:pt x="7200" y="2113539"/>
                          <a:pt x="0" y="1926336"/>
                        </a:cubicBezTo>
                        <a:cubicBezTo>
                          <a:pt x="-7200" y="1739133"/>
                          <a:pt x="40624" y="1564662"/>
                          <a:pt x="0" y="1438656"/>
                        </a:cubicBezTo>
                        <a:cubicBezTo>
                          <a:pt x="-40624" y="1312650"/>
                          <a:pt x="54956" y="1043928"/>
                          <a:pt x="0" y="926592"/>
                        </a:cubicBezTo>
                        <a:cubicBezTo>
                          <a:pt x="-54956" y="809256"/>
                          <a:pt x="90095" y="251957"/>
                          <a:pt x="0" y="0"/>
                        </a:cubicBezTo>
                        <a:close/>
                      </a:path>
                    </a:pathLst>
                  </a:custGeom>
                  <ask:type>
                    <ask:lineSketchScribble/>
                  </ask:type>
                </ask:lineSketchStyleProps>
              </a:ext>
            </a:extLst>
          </a:ln>
        </p:spPr>
      </p:pic>
      <p:sp>
        <p:nvSpPr>
          <p:cNvPr id="19" name="TextBox 3">
            <a:extLst>
              <a:ext uri="{FF2B5EF4-FFF2-40B4-BE49-F238E27FC236}">
                <a16:creationId xmlns:a16="http://schemas.microsoft.com/office/drawing/2014/main" id="{00156205-4656-D560-D83F-693CC8E94A5B}"/>
              </a:ext>
            </a:extLst>
          </p:cNvPr>
          <p:cNvSpPr txBox="1"/>
          <p:nvPr/>
        </p:nvSpPr>
        <p:spPr>
          <a:xfrm>
            <a:off x="1295400" y="4457700"/>
            <a:ext cx="16078200" cy="2862322"/>
          </a:xfrm>
          <a:prstGeom prst="rect">
            <a:avLst/>
          </a:prstGeom>
          <a:noFill/>
        </p:spPr>
        <p:txBody>
          <a:bodyPr wrap="square" rtlCol="0">
            <a:spAutoFit/>
          </a:bodyPr>
          <a:lstStyle/>
          <a:p>
            <a:pPr algn="just"/>
            <a:r>
              <a:rPr lang="vi-VN" sz="6000" b="1" dirty="0">
                <a:solidFill>
                  <a:srgbClr val="202124"/>
                </a:solidFill>
                <a:latin typeface="Roboto" panose="02000000000000000000" pitchFamily="2" charset="0"/>
              </a:rPr>
              <a:t>Năm 2012,</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chùa được Tổ chức Kỉ lục châu Á</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xác nhận là/ “Ngôi chùa</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có kiến trúc độc đáo</a:t>
            </a:r>
            <a:r>
              <a:rPr lang="vi-VN" sz="6000" b="1" dirty="0">
                <a:solidFill>
                  <a:srgbClr val="FF0000"/>
                </a:solidFill>
                <a:latin typeface="Roboto" panose="02000000000000000000" pitchFamily="2" charset="0"/>
              </a:rPr>
              <a:t>/</a:t>
            </a:r>
            <a:r>
              <a:rPr lang="vi-VN" sz="6000" b="1" dirty="0">
                <a:solidFill>
                  <a:srgbClr val="202124"/>
                </a:solidFill>
                <a:latin typeface="Roboto" panose="02000000000000000000" pitchFamily="2" charset="0"/>
              </a:rPr>
              <a:t> nhất châu Á”.</a:t>
            </a:r>
            <a:r>
              <a:rPr lang="en-US" sz="6000" b="1" dirty="0">
                <a:solidFill>
                  <a:srgbClr val="FF0000"/>
                </a:solidFill>
                <a:latin typeface="Roboto" panose="02000000000000000000" pitchFamily="2" charset="0"/>
              </a:rPr>
              <a:t>//</a:t>
            </a:r>
            <a:endParaRPr lang="vi-VN" sz="6000" b="1" dirty="0">
              <a:solidFill>
                <a:srgbClr val="FF0000"/>
              </a:solidFill>
              <a:latin typeface="Roboto" panose="02000000000000000000" pitchFamily="2" charset="0"/>
            </a:endParaRPr>
          </a:p>
        </p:txBody>
      </p:sp>
      <p:pic>
        <p:nvPicPr>
          <p:cNvPr id="20" name="Picture 19" descr="A round pink label with white text and a black background&#10;&#10;Description automatically generated">
            <a:extLst>
              <a:ext uri="{FF2B5EF4-FFF2-40B4-BE49-F238E27FC236}">
                <a16:creationId xmlns:a16="http://schemas.microsoft.com/office/drawing/2014/main" id="{90773430-8BF0-9FF3-7404-BA81850C7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5A092A-EEFB-657B-329D-C2843F136E3A}"/>
              </a:ext>
            </a:extLst>
          </p:cNvPr>
          <p:cNvPicPr>
            <a:picLocks noChangeAspect="1"/>
          </p:cNvPicPr>
          <p:nvPr/>
        </p:nvPicPr>
        <p:blipFill>
          <a:blip r:embed="rId2"/>
          <a:stretch>
            <a:fillRect/>
          </a:stretch>
        </p:blipFill>
        <p:spPr>
          <a:xfrm>
            <a:off x="521971" y="3550660"/>
            <a:ext cx="7879079" cy="4396712"/>
          </a:xfrm>
          <a:prstGeom prst="rect">
            <a:avLst/>
          </a:prstGeom>
        </p:spPr>
      </p:pic>
      <p:pic>
        <p:nvPicPr>
          <p:cNvPr id="3" name="Picture 2">
            <a:extLst>
              <a:ext uri="{FF2B5EF4-FFF2-40B4-BE49-F238E27FC236}">
                <a16:creationId xmlns:a16="http://schemas.microsoft.com/office/drawing/2014/main" id="{A598DE0A-913A-CB03-1471-B121C70BB8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649134" y="0"/>
            <a:ext cx="16859846" cy="3543273"/>
          </a:xfrm>
          <a:prstGeom prst="rect">
            <a:avLst/>
          </a:prstGeom>
        </p:spPr>
      </p:pic>
      <p:pic>
        <p:nvPicPr>
          <p:cNvPr id="6" name="Đồ họa 2">
            <a:extLst>
              <a:ext uri="{FF2B5EF4-FFF2-40B4-BE49-F238E27FC236}">
                <a16:creationId xmlns:a16="http://schemas.microsoft.com/office/drawing/2014/main" id="{611D3009-CFC8-B8C1-2AF6-E9B9D286D7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48550" y="5170404"/>
            <a:ext cx="10839450" cy="5116596"/>
          </a:xfrm>
          <a:prstGeom prst="rect">
            <a:avLst/>
          </a:prstGeom>
        </p:spPr>
      </p:pic>
    </p:spTree>
    <p:extLst>
      <p:ext uri="{BB962C8B-B14F-4D97-AF65-F5344CB8AC3E}">
        <p14:creationId xmlns:p14="http://schemas.microsoft.com/office/powerpoint/2010/main" val="4011660001"/>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43BBF557-9D83-F7DF-0A94-2C5C19831985}"/>
              </a:ext>
            </a:extLst>
          </p:cNvPr>
          <p:cNvGrpSpPr/>
          <p:nvPr/>
        </p:nvGrpSpPr>
        <p:grpSpPr>
          <a:xfrm>
            <a:off x="3439544" y="3629444"/>
            <a:ext cx="11408912" cy="5279993"/>
            <a:chOff x="6095999" y="3246131"/>
            <a:chExt cx="6436537" cy="2638871"/>
          </a:xfrm>
        </p:grpSpPr>
        <p:sp>
          <p:nvSpPr>
            <p:cNvPr id="3" name="Rectangle: Rounded Corners 75">
              <a:extLst>
                <a:ext uri="{FF2B5EF4-FFF2-40B4-BE49-F238E27FC236}">
                  <a16:creationId xmlns:a16="http://schemas.microsoft.com/office/drawing/2014/main" id="{28E7D681-800F-3535-0D12-F6972D982623}"/>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defTabSz="1371600">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defTabSz="1371600">
                <a:lnSpc>
                  <a:spcPct val="110000"/>
                </a:lnSpc>
              </a:pPr>
              <a:r>
                <a:rPr lang="en-US" sz="6000" dirty="0">
                  <a:solidFill>
                    <a:srgbClr val="000000"/>
                  </a:solidFill>
                </a:rPr>
                <a:t>3.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nhịp</a:t>
              </a:r>
              <a:endParaRPr lang="vi-VN" sz="6000" dirty="0">
                <a:solidFill>
                  <a:srgbClr val="000000"/>
                </a:solidFill>
              </a:endParaRPr>
            </a:p>
          </p:txBody>
        </p:sp>
        <p:grpSp>
          <p:nvGrpSpPr>
            <p:cNvPr id="4" name="Group 66">
              <a:extLst>
                <a:ext uri="{FF2B5EF4-FFF2-40B4-BE49-F238E27FC236}">
                  <a16:creationId xmlns:a16="http://schemas.microsoft.com/office/drawing/2014/main" id="{5CA38F2C-1A2B-5628-B7CF-9E3679215896}"/>
                </a:ext>
              </a:extLst>
            </p:cNvPr>
            <p:cNvGrpSpPr/>
            <p:nvPr/>
          </p:nvGrpSpPr>
          <p:grpSpPr>
            <a:xfrm>
              <a:off x="8501844" y="4079003"/>
              <a:ext cx="1628461" cy="469964"/>
              <a:chOff x="3330808" y="4271490"/>
              <a:chExt cx="1628461" cy="469964"/>
            </a:xfrm>
          </p:grpSpPr>
          <p:pic>
            <p:nvPicPr>
              <p:cNvPr id="14" name="Picture 63">
                <a:extLst>
                  <a:ext uri="{FF2B5EF4-FFF2-40B4-BE49-F238E27FC236}">
                    <a16:creationId xmlns:a16="http://schemas.microsoft.com/office/drawing/2014/main" id="{FD7F514B-14EF-3F4A-44A7-D716F14A49B0}"/>
                  </a:ext>
                </a:extLst>
              </p:cNvPr>
              <p:cNvPicPr>
                <a:picLocks noChangeAspect="1"/>
              </p:cNvPicPr>
              <p:nvPr/>
            </p:nvPicPr>
            <p:blipFill>
              <a:blip r:embed="rId3"/>
              <a:stretch>
                <a:fillRect/>
              </a:stretch>
            </p:blipFill>
            <p:spPr>
              <a:xfrm>
                <a:off x="3887483" y="4271491"/>
                <a:ext cx="515110" cy="469963"/>
              </a:xfrm>
              <a:prstGeom prst="rect">
                <a:avLst/>
              </a:prstGeom>
            </p:spPr>
          </p:pic>
          <p:pic>
            <p:nvPicPr>
              <p:cNvPr id="15" name="Picture 64">
                <a:extLst>
                  <a:ext uri="{FF2B5EF4-FFF2-40B4-BE49-F238E27FC236}">
                    <a16:creationId xmlns:a16="http://schemas.microsoft.com/office/drawing/2014/main" id="{015C90AA-9C76-DC98-0945-9CC00591004B}"/>
                  </a:ext>
                </a:extLst>
              </p:cNvPr>
              <p:cNvPicPr>
                <a:picLocks noChangeAspect="1"/>
              </p:cNvPicPr>
              <p:nvPr/>
            </p:nvPicPr>
            <p:blipFill>
              <a:blip r:embed="rId4"/>
              <a:stretch>
                <a:fillRect/>
              </a:stretch>
            </p:blipFill>
            <p:spPr>
              <a:xfrm>
                <a:off x="3330808" y="4271490"/>
                <a:ext cx="515110" cy="469963"/>
              </a:xfrm>
              <a:prstGeom prst="rect">
                <a:avLst/>
              </a:prstGeom>
            </p:spPr>
          </p:pic>
          <p:pic>
            <p:nvPicPr>
              <p:cNvPr id="16" name="Picture 65">
                <a:extLst>
                  <a:ext uri="{FF2B5EF4-FFF2-40B4-BE49-F238E27FC236}">
                    <a16:creationId xmlns:a16="http://schemas.microsoft.com/office/drawing/2014/main" id="{82AB1249-E932-E4A0-4848-3B8C535037B6}"/>
                  </a:ext>
                </a:extLst>
              </p:cNvPr>
              <p:cNvPicPr>
                <a:picLocks noChangeAspect="1"/>
              </p:cNvPicPr>
              <p:nvPr/>
            </p:nvPicPr>
            <p:blipFill>
              <a:blip r:embed="rId5"/>
              <a:stretch>
                <a:fillRect/>
              </a:stretch>
            </p:blipFill>
            <p:spPr>
              <a:xfrm>
                <a:off x="4444159" y="4271491"/>
                <a:ext cx="515110" cy="469963"/>
              </a:xfrm>
              <a:prstGeom prst="rect">
                <a:avLst/>
              </a:prstGeom>
            </p:spPr>
          </p:pic>
        </p:grpSp>
        <p:grpSp>
          <p:nvGrpSpPr>
            <p:cNvPr id="5" name="Group 67">
              <a:extLst>
                <a:ext uri="{FF2B5EF4-FFF2-40B4-BE49-F238E27FC236}">
                  <a16:creationId xmlns:a16="http://schemas.microsoft.com/office/drawing/2014/main" id="{9148DF80-B2BE-DBCA-B067-0C638064EDA2}"/>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3C3D5098-D06E-2670-C222-6F69C1F07F2B}"/>
                  </a:ext>
                </a:extLst>
              </p:cNvPr>
              <p:cNvPicPr>
                <a:picLocks noChangeAspect="1"/>
              </p:cNvPicPr>
              <p:nvPr/>
            </p:nvPicPr>
            <p:blipFill>
              <a:blip r:embed="rId3"/>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E0B129E8-6629-FB7F-90C0-B298A133859F}"/>
                  </a:ext>
                </a:extLst>
              </p:cNvPr>
              <p:cNvPicPr>
                <a:picLocks noChangeAspect="1"/>
              </p:cNvPicPr>
              <p:nvPr/>
            </p:nvPicPr>
            <p:blipFill>
              <a:blip r:embed="rId4"/>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4381DE0B-4607-CCFF-6A0B-0399F37BE672}"/>
                  </a:ext>
                </a:extLst>
              </p:cNvPr>
              <p:cNvPicPr>
                <a:picLocks noChangeAspect="1"/>
              </p:cNvPicPr>
              <p:nvPr/>
            </p:nvPicPr>
            <p:blipFill>
              <a:blip r:embed="rId5"/>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B7F6554-DA39-41C1-993A-CB0BAD07948A}"/>
                </a:ext>
              </a:extLst>
            </p:cNvPr>
            <p:cNvGrpSpPr/>
            <p:nvPr/>
          </p:nvGrpSpPr>
          <p:grpSpPr>
            <a:xfrm>
              <a:off x="10393387" y="5069181"/>
              <a:ext cx="1583311" cy="469963"/>
              <a:chOff x="3591276" y="4100058"/>
              <a:chExt cx="1583311" cy="469963"/>
            </a:xfrm>
          </p:grpSpPr>
          <p:pic>
            <p:nvPicPr>
              <p:cNvPr id="8" name="Picture 72">
                <a:extLst>
                  <a:ext uri="{FF2B5EF4-FFF2-40B4-BE49-F238E27FC236}">
                    <a16:creationId xmlns:a16="http://schemas.microsoft.com/office/drawing/2014/main" id="{943228B2-A44C-7257-5ECB-31B0D9D7F0CD}"/>
                  </a:ext>
                </a:extLst>
              </p:cNvPr>
              <p:cNvPicPr>
                <a:picLocks noChangeAspect="1"/>
              </p:cNvPicPr>
              <p:nvPr/>
            </p:nvPicPr>
            <p:blipFill>
              <a:blip r:embed="rId3"/>
              <a:stretch>
                <a:fillRect/>
              </a:stretch>
            </p:blipFill>
            <p:spPr>
              <a:xfrm>
                <a:off x="4147949" y="4100058"/>
                <a:ext cx="469963" cy="469963"/>
              </a:xfrm>
              <a:prstGeom prst="rect">
                <a:avLst/>
              </a:prstGeom>
            </p:spPr>
          </p:pic>
          <p:pic>
            <p:nvPicPr>
              <p:cNvPr id="9" name="Picture 73">
                <a:extLst>
                  <a:ext uri="{FF2B5EF4-FFF2-40B4-BE49-F238E27FC236}">
                    <a16:creationId xmlns:a16="http://schemas.microsoft.com/office/drawing/2014/main" id="{91AD800F-1D51-AED6-BA0A-6640FFC7AE19}"/>
                  </a:ext>
                </a:extLst>
              </p:cNvPr>
              <p:cNvPicPr>
                <a:picLocks noChangeAspect="1"/>
              </p:cNvPicPr>
              <p:nvPr/>
            </p:nvPicPr>
            <p:blipFill>
              <a:blip r:embed="rId4"/>
              <a:stretch>
                <a:fillRect/>
              </a:stretch>
            </p:blipFill>
            <p:spPr>
              <a:xfrm>
                <a:off x="3591276" y="4100058"/>
                <a:ext cx="469963" cy="469963"/>
              </a:xfrm>
              <a:prstGeom prst="rect">
                <a:avLst/>
              </a:prstGeom>
            </p:spPr>
          </p:pic>
          <p:pic>
            <p:nvPicPr>
              <p:cNvPr id="10" name="Picture 74">
                <a:extLst>
                  <a:ext uri="{FF2B5EF4-FFF2-40B4-BE49-F238E27FC236}">
                    <a16:creationId xmlns:a16="http://schemas.microsoft.com/office/drawing/2014/main" id="{CF1D8ECD-3302-C1BE-2197-7DE860351CFB}"/>
                  </a:ext>
                </a:extLst>
              </p:cNvPr>
              <p:cNvPicPr>
                <a:picLocks noChangeAspect="1"/>
              </p:cNvPicPr>
              <p:nvPr/>
            </p:nvPicPr>
            <p:blipFill>
              <a:blip r:embed="rId5"/>
              <a:stretch>
                <a:fillRect/>
              </a:stretch>
            </p:blipFill>
            <p:spPr>
              <a:xfrm>
                <a:off x="4704624" y="4100058"/>
                <a:ext cx="469963" cy="469963"/>
              </a:xfrm>
              <a:prstGeom prst="rect">
                <a:avLst/>
              </a:prstGeom>
            </p:spPr>
          </p:pic>
        </p:grpSp>
        <p:sp>
          <p:nvSpPr>
            <p:cNvPr id="7" name="Rectangle: Rounded Corners 36">
              <a:extLst>
                <a:ext uri="{FF2B5EF4-FFF2-40B4-BE49-F238E27FC236}">
                  <a16:creationId xmlns:a16="http://schemas.microsoft.com/office/drawing/2014/main" id="{E9B4E580-66DB-62C8-15C5-5A23F0CB039D}"/>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Tiêu</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chí</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đánh</a:t>
              </a:r>
              <a:r>
                <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 </a:t>
              </a:r>
              <a:r>
                <a:rPr lang="en-US" sz="8000" b="1" dirty="0" err="1">
                  <a:ln w="9525">
                    <a:solidFill>
                      <a:prstClr val="white"/>
                    </a:solidFill>
                    <a:prstDash val="solid"/>
                  </a:ln>
                  <a:solidFill>
                    <a:srgbClr val="002060"/>
                  </a:solidFill>
                  <a:effectLst>
                    <a:outerShdw blurRad="12700" dist="38100" dir="2700000" algn="tl" rotWithShape="0">
                      <a:srgbClr val="A02B93">
                        <a:lumMod val="60000"/>
                        <a:lumOff val="40000"/>
                      </a:srgbClr>
                    </a:outerShdw>
                  </a:effectLst>
                </a:rPr>
                <a:t>giá</a:t>
              </a:r>
              <a:endParaRPr lang="en-US" sz="8000" b="1"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endParaRPr>
            </a:p>
          </p:txBody>
        </p:sp>
      </p:grpSp>
      <p:pic>
        <p:nvPicPr>
          <p:cNvPr id="17" name="Picture 6">
            <a:extLst>
              <a:ext uri="{FF2B5EF4-FFF2-40B4-BE49-F238E27FC236}">
                <a16:creationId xmlns:a16="http://schemas.microsoft.com/office/drawing/2014/main" id="{0297E5F8-B108-06AB-07C9-61EB852AAFA3}"/>
              </a:ext>
            </a:extLst>
          </p:cNvPr>
          <p:cNvPicPr>
            <a:picLocks noChangeAspect="1"/>
          </p:cNvPicPr>
          <p:nvPr/>
        </p:nvPicPr>
        <p:blipFill>
          <a:blip r:embed="rId6"/>
          <a:srcRect/>
          <a:stretch>
            <a:fillRect/>
          </a:stretch>
        </p:blipFill>
        <p:spPr>
          <a:xfrm>
            <a:off x="19051" y="6031991"/>
            <a:ext cx="3946127" cy="4192430"/>
          </a:xfrm>
          <a:prstGeom prst="rect">
            <a:avLst/>
          </a:prstGeom>
        </p:spPr>
      </p:pic>
      <p:pic>
        <p:nvPicPr>
          <p:cNvPr id="18" name="Picture 7">
            <a:extLst>
              <a:ext uri="{FF2B5EF4-FFF2-40B4-BE49-F238E27FC236}">
                <a16:creationId xmlns:a16="http://schemas.microsoft.com/office/drawing/2014/main" id="{F41E5DD1-242B-8E8A-8EEE-F06317FEA06A}"/>
              </a:ext>
            </a:extLst>
          </p:cNvPr>
          <p:cNvPicPr>
            <a:picLocks noChangeAspect="1"/>
          </p:cNvPicPr>
          <p:nvPr/>
        </p:nvPicPr>
        <p:blipFill>
          <a:blip r:embed="rId7"/>
          <a:srcRect/>
          <a:stretch>
            <a:fillRect/>
          </a:stretch>
        </p:blipFill>
        <p:spPr>
          <a:xfrm>
            <a:off x="14480908" y="5143501"/>
            <a:ext cx="3646454" cy="4615763"/>
          </a:xfrm>
          <a:prstGeom prst="rect">
            <a:avLst/>
          </a:prstGeom>
        </p:spPr>
      </p:pic>
      <p:pic>
        <p:nvPicPr>
          <p:cNvPr id="19" name="Picture 18">
            <a:extLst>
              <a:ext uri="{FF2B5EF4-FFF2-40B4-BE49-F238E27FC236}">
                <a16:creationId xmlns:a16="http://schemas.microsoft.com/office/drawing/2014/main" id="{5CFD4D90-89C3-D875-4DD3-79B0B5172972}"/>
              </a:ext>
            </a:extLst>
          </p:cNvPr>
          <p:cNvPicPr>
            <a:picLocks noChangeAspect="1"/>
          </p:cNvPicPr>
          <p:nvPr/>
        </p:nvPicPr>
        <p:blipFill>
          <a:blip r:embed="rId8"/>
          <a:stretch>
            <a:fillRect/>
          </a:stretch>
        </p:blipFill>
        <p:spPr>
          <a:xfrm>
            <a:off x="1" y="277736"/>
            <a:ext cx="18088400" cy="2898899"/>
          </a:xfrm>
          <a:prstGeom prst="rect">
            <a:avLst/>
          </a:prstGeom>
        </p:spPr>
      </p:pic>
    </p:spTree>
    <p:extLst>
      <p:ext uri="{BB962C8B-B14F-4D97-AF65-F5344CB8AC3E}">
        <p14:creationId xmlns:p14="http://schemas.microsoft.com/office/powerpoint/2010/main" val="38068525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0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pic>
        <p:nvPicPr>
          <p:cNvPr id="5" name="Picture 4">
            <a:extLst>
              <a:ext uri="{FF2B5EF4-FFF2-40B4-BE49-F238E27FC236}">
                <a16:creationId xmlns:a16="http://schemas.microsoft.com/office/drawing/2014/main" id="{EBC198C3-27A3-42E9-F291-58B16F3D9FFB}"/>
              </a:ext>
            </a:extLst>
          </p:cNvPr>
          <p:cNvPicPr>
            <a:picLocks noChangeAspect="1"/>
          </p:cNvPicPr>
          <p:nvPr/>
        </p:nvPicPr>
        <p:blipFill>
          <a:blip r:embed="rId5"/>
          <a:stretch>
            <a:fillRect/>
          </a:stretch>
        </p:blipFill>
        <p:spPr>
          <a:xfrm>
            <a:off x="1295400" y="800100"/>
            <a:ext cx="16369334" cy="2937510"/>
          </a:xfrm>
          <a:prstGeom prst="rect">
            <a:avLst/>
          </a:prstGeom>
        </p:spPr>
      </p:pic>
    </p:spTree>
    <p:extLst>
      <p:ext uri="{BB962C8B-B14F-4D97-AF65-F5344CB8AC3E}">
        <p14:creationId xmlns:p14="http://schemas.microsoft.com/office/powerpoint/2010/main" val="16748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sz="9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Ngự: </a:t>
            </a:r>
            <a:r>
              <a:rPr lang="vi-VN" sz="9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được đặt lên một cách trang trọng.</a:t>
            </a:r>
            <a:endParaRPr lang="en-US" sz="9600" dirty="0">
              <a:solidFill>
                <a:srgbClr val="002060"/>
              </a:solidFill>
              <a:latin typeface="Calibri" panose="020F0502020204030204" pitchFamily="34" charset="0"/>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1173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A3623C67-B9DD-E92B-DD57-3772164529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4800" dirty="0">
              <a:solidFill>
                <a:prstClr val="black">
                  <a:lumMod val="95000"/>
                  <a:lumOff val="5000"/>
                </a:prstClr>
              </a:solidFill>
              <a:latin typeface="Calibri" panose="020F0502020204030204"/>
            </a:endParaRPr>
          </a:p>
        </p:txBody>
      </p:sp>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lnSpc>
                <a:spcPts val="7560"/>
              </a:lnSpc>
            </a:pPr>
            <a:r>
              <a:rPr lang="vi-VN" sz="6600" b="1" spc="216" dirty="0">
                <a:ln w="28575">
                  <a:solidFill>
                    <a:prstClr val="black"/>
                  </a:solidFill>
                </a:ln>
                <a:solidFill>
                  <a:srgbClr val="FFC000"/>
                </a:solidFill>
                <a:latin typeface="iCiel Soup of Justice" pitchFamily="2" charset="0"/>
              </a:rPr>
              <a:t>GIẢI NGHĨA TỪ</a:t>
            </a:r>
            <a:endParaRPr lang="en-US" sz="6600" b="1" spc="216" dirty="0">
              <a:ln w="28575">
                <a:solidFill>
                  <a:prstClr val="black"/>
                </a:solidFill>
              </a:ln>
              <a:solidFill>
                <a:srgbClr val="FFC000"/>
              </a:solidFill>
              <a:latin typeface="iCiel Soup of Justice" pitchFamily="2"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
        <p:nvSpPr>
          <p:cNvPr id="9" name="Hình chữ nhật 18">
            <a:extLst>
              <a:ext uri="{FF2B5EF4-FFF2-40B4-BE49-F238E27FC236}">
                <a16:creationId xmlns:a16="http://schemas.microsoft.com/office/drawing/2014/main" id="{9DAE9ADA-1B53-D60F-D5B9-08E06DC3DB58}"/>
              </a:ext>
            </a:extLst>
          </p:cNvPr>
          <p:cNvSpPr/>
          <p:nvPr/>
        </p:nvSpPr>
        <p:spPr>
          <a:xfrm>
            <a:off x="4876800" y="2781300"/>
            <a:ext cx="61722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fi-FI" sz="8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Liên Hoa Đài: </a:t>
            </a:r>
            <a:r>
              <a:rPr lang="fi-FI" sz="80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đài hoa sen.</a:t>
            </a:r>
            <a:endParaRPr lang="en-US" sz="8000" dirty="0">
              <a:solidFill>
                <a:srgbClr val="002060"/>
              </a:solidFill>
              <a:latin typeface="Calibri" panose="020F0502020204030204" pitchFamily="34" charset="0"/>
              <a:cs typeface="Calibri" panose="020F0502020204030204" pitchFamily="34" charset="0"/>
            </a:endParaRPr>
          </a:p>
        </p:txBody>
      </p:sp>
      <p:pic>
        <p:nvPicPr>
          <p:cNvPr id="10" name="Picture 2" descr="Liên hoa đài: tin tức, hình ảnh, video, bình luận mới nhất">
            <a:extLst>
              <a:ext uri="{FF2B5EF4-FFF2-40B4-BE49-F238E27FC236}">
                <a16:creationId xmlns:a16="http://schemas.microsoft.com/office/drawing/2014/main" id="{0C60412F-2894-6B88-7CED-FF172DA3E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000" y="4610100"/>
            <a:ext cx="5803056"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723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1146520" y="514847"/>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3"/>
          <a:stretch>
            <a:fillRect/>
          </a:stretch>
        </p:blipFill>
        <p:spPr>
          <a:xfrm>
            <a:off x="454894" y="422297"/>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551559" y="692727"/>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2610402"/>
            <a:ext cx="12782550" cy="7161753"/>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6207492 w 12782550"/>
                      <a:gd name="connsiteY2" fmla="*/ 60383 h 7161753"/>
                      <a:gd name="connsiteX3" fmla="*/ 11705390 w 12782550"/>
                      <a:gd name="connsiteY3" fmla="*/ 257156 h 7161753"/>
                      <a:gd name="connsiteX4" fmla="*/ 12763740 w 12782550"/>
                      <a:gd name="connsiteY4" fmla="*/ 1298324 h 7161753"/>
                      <a:gd name="connsiteX5" fmla="*/ 12763740 w 12782550"/>
                      <a:gd name="connsiteY5" fmla="*/ 6111598 h 7161753"/>
                      <a:gd name="connsiteX6" fmla="*/ 11705390 w 12782550"/>
                      <a:gd name="connsiteY6" fmla="*/ 7152767 h 7161753"/>
                      <a:gd name="connsiteX7" fmla="*/ 1151229 w 12782550"/>
                      <a:gd name="connsiteY7" fmla="*/ 7152767 h 7161753"/>
                      <a:gd name="connsiteX8" fmla="*/ 92879 w 12782550"/>
                      <a:gd name="connsiteY8" fmla="*/ 6111598 h 7161753"/>
                      <a:gd name="connsiteX9" fmla="*/ 92879 w 12782550"/>
                      <a:gd name="connsiteY9"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 name="connsiteX0" fmla="*/ 92879 w 12782550"/>
                      <a:gd name="connsiteY0" fmla="*/ 1298324 h 7161753"/>
                      <a:gd name="connsiteX1" fmla="*/ 1151229 w 12782550"/>
                      <a:gd name="connsiteY1" fmla="*/ 257156 h 7161753"/>
                      <a:gd name="connsiteX2" fmla="*/ 5058276 w 12782550"/>
                      <a:gd name="connsiteY2" fmla="*/ 42086 h 7161753"/>
                      <a:gd name="connsiteX3" fmla="*/ 8986320 w 12782550"/>
                      <a:gd name="connsiteY3" fmla="*/ 14644 h 7161753"/>
                      <a:gd name="connsiteX4" fmla="*/ 11705390 w 12782550"/>
                      <a:gd name="connsiteY4" fmla="*/ 257156 h 7161753"/>
                      <a:gd name="connsiteX5" fmla="*/ 12763740 w 12782550"/>
                      <a:gd name="connsiteY5" fmla="*/ 1298324 h 7161753"/>
                      <a:gd name="connsiteX6" fmla="*/ 12763740 w 12782550"/>
                      <a:gd name="connsiteY6" fmla="*/ 6111598 h 7161753"/>
                      <a:gd name="connsiteX7" fmla="*/ 11705390 w 12782550"/>
                      <a:gd name="connsiteY7" fmla="*/ 7152767 h 7161753"/>
                      <a:gd name="connsiteX8" fmla="*/ 1151229 w 12782550"/>
                      <a:gd name="connsiteY8" fmla="*/ 7152767 h 7161753"/>
                      <a:gd name="connsiteX9" fmla="*/ 92879 w 12782550"/>
                      <a:gd name="connsiteY9" fmla="*/ 6111598 h 7161753"/>
                      <a:gd name="connsiteX10" fmla="*/ 92879 w 12782550"/>
                      <a:gd name="connsiteY10" fmla="*/ 1298324 h 716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161753" fill="none" extrusionOk="0">
                        <a:moveTo>
                          <a:pt x="92879" y="1298324"/>
                        </a:moveTo>
                        <a:cubicBezTo>
                          <a:pt x="141293" y="994417"/>
                          <a:pt x="661346" y="426189"/>
                          <a:pt x="1151229" y="257156"/>
                        </a:cubicBezTo>
                        <a:cubicBezTo>
                          <a:pt x="1757482" y="578180"/>
                          <a:pt x="2936970" y="109538"/>
                          <a:pt x="5058276" y="42086"/>
                        </a:cubicBezTo>
                        <a:cubicBezTo>
                          <a:pt x="6567478" y="271241"/>
                          <a:pt x="7521992" y="-229634"/>
                          <a:pt x="8986320" y="14644"/>
                        </a:cubicBezTo>
                        <a:cubicBezTo>
                          <a:pt x="10250598" y="209142"/>
                          <a:pt x="11163219" y="326497"/>
                          <a:pt x="11705390" y="257156"/>
                        </a:cubicBezTo>
                        <a:cubicBezTo>
                          <a:pt x="12123351" y="318276"/>
                          <a:pt x="12794117" y="631011"/>
                          <a:pt x="12763740" y="1298324"/>
                        </a:cubicBezTo>
                        <a:cubicBezTo>
                          <a:pt x="12644338" y="2431451"/>
                          <a:pt x="12709546" y="5253617"/>
                          <a:pt x="12763740" y="6111598"/>
                        </a:cubicBezTo>
                        <a:cubicBezTo>
                          <a:pt x="12792341" y="6915142"/>
                          <a:pt x="12137160" y="7240238"/>
                          <a:pt x="11705390" y="7152767"/>
                        </a:cubicBezTo>
                        <a:cubicBezTo>
                          <a:pt x="10822359" y="6986703"/>
                          <a:pt x="3720540" y="7574665"/>
                          <a:pt x="1151229" y="7152767"/>
                        </a:cubicBezTo>
                        <a:cubicBezTo>
                          <a:pt x="343726" y="7129643"/>
                          <a:pt x="-48016" y="6674322"/>
                          <a:pt x="92879" y="6111598"/>
                        </a:cubicBezTo>
                        <a:cubicBezTo>
                          <a:pt x="403281" y="4024959"/>
                          <a:pt x="-117621" y="3103650"/>
                          <a:pt x="92879" y="1298324"/>
                        </a:cubicBezTo>
                        <a:close/>
                      </a:path>
                      <a:path w="12782550" h="7161753" stroke="0" extrusionOk="0">
                        <a:moveTo>
                          <a:pt x="92879" y="1298324"/>
                        </a:moveTo>
                        <a:cubicBezTo>
                          <a:pt x="-27946" y="681009"/>
                          <a:pt x="627829" y="492442"/>
                          <a:pt x="1151229" y="257156"/>
                        </a:cubicBezTo>
                        <a:cubicBezTo>
                          <a:pt x="2003899" y="818349"/>
                          <a:pt x="3783457" y="295532"/>
                          <a:pt x="6207492" y="60383"/>
                        </a:cubicBezTo>
                        <a:cubicBezTo>
                          <a:pt x="8068956" y="258672"/>
                          <a:pt x="10660162" y="-165324"/>
                          <a:pt x="11705390" y="257156"/>
                        </a:cubicBezTo>
                        <a:cubicBezTo>
                          <a:pt x="12881578" y="515204"/>
                          <a:pt x="12735460" y="704055"/>
                          <a:pt x="12763740" y="1298324"/>
                        </a:cubicBezTo>
                        <a:cubicBezTo>
                          <a:pt x="13189057" y="2546644"/>
                          <a:pt x="12964612" y="4159863"/>
                          <a:pt x="12763740" y="6111598"/>
                        </a:cubicBezTo>
                        <a:cubicBezTo>
                          <a:pt x="12943889" y="6477666"/>
                          <a:pt x="12461357" y="7233592"/>
                          <a:pt x="11705390" y="7152767"/>
                        </a:cubicBezTo>
                        <a:cubicBezTo>
                          <a:pt x="10458302" y="7877779"/>
                          <a:pt x="4996438" y="6438334"/>
                          <a:pt x="1151229" y="7152767"/>
                        </a:cubicBezTo>
                        <a:cubicBezTo>
                          <a:pt x="412462" y="7173902"/>
                          <a:pt x="112229" y="6798219"/>
                          <a:pt x="92879" y="6111598"/>
                        </a:cubicBezTo>
                        <a:cubicBezTo>
                          <a:pt x="178810" y="4629304"/>
                          <a:pt x="603364" y="2608209"/>
                          <a:pt x="92879" y="1298324"/>
                        </a:cubicBezTo>
                        <a:close/>
                      </a:path>
                      <a:path w="12782550" h="7161753" fill="none" stroke="0" extrusionOk="0">
                        <a:moveTo>
                          <a:pt x="92879" y="1298324"/>
                        </a:moveTo>
                        <a:cubicBezTo>
                          <a:pt x="27743" y="827739"/>
                          <a:pt x="538585" y="289485"/>
                          <a:pt x="1151229" y="257156"/>
                        </a:cubicBezTo>
                        <a:cubicBezTo>
                          <a:pt x="1909761" y="284071"/>
                          <a:pt x="3317667" y="-117283"/>
                          <a:pt x="5058276" y="42086"/>
                        </a:cubicBezTo>
                        <a:cubicBezTo>
                          <a:pt x="6508179" y="31589"/>
                          <a:pt x="7867460" y="-157412"/>
                          <a:pt x="8986320" y="14644"/>
                        </a:cubicBezTo>
                        <a:cubicBezTo>
                          <a:pt x="10202540" y="229612"/>
                          <a:pt x="11041181" y="55859"/>
                          <a:pt x="11705390" y="257156"/>
                        </a:cubicBezTo>
                        <a:cubicBezTo>
                          <a:pt x="12246529" y="243820"/>
                          <a:pt x="12777645" y="706218"/>
                          <a:pt x="12763740" y="1298324"/>
                        </a:cubicBezTo>
                        <a:cubicBezTo>
                          <a:pt x="12674553" y="1989069"/>
                          <a:pt x="12583980" y="4950742"/>
                          <a:pt x="12763740" y="6111598"/>
                        </a:cubicBezTo>
                        <a:cubicBezTo>
                          <a:pt x="12897544" y="6831589"/>
                          <a:pt x="12301189" y="6970954"/>
                          <a:pt x="11705390" y="7152767"/>
                        </a:cubicBezTo>
                        <a:cubicBezTo>
                          <a:pt x="10763655" y="7061822"/>
                          <a:pt x="3464951" y="6938221"/>
                          <a:pt x="1151229" y="7152767"/>
                        </a:cubicBezTo>
                        <a:cubicBezTo>
                          <a:pt x="411204" y="7214729"/>
                          <a:pt x="82012" y="6799815"/>
                          <a:pt x="92879" y="6111598"/>
                        </a:cubicBezTo>
                        <a:cubicBezTo>
                          <a:pt x="-89176" y="4199374"/>
                          <a:pt x="-50551" y="2911050"/>
                          <a:pt x="92879" y="1298324"/>
                        </a:cubicBezTo>
                        <a:close/>
                      </a:path>
                      <a:path w="12782550" h="7161753" fill="none" stroke="0" extrusionOk="0">
                        <a:moveTo>
                          <a:pt x="92879" y="1298324"/>
                        </a:moveTo>
                        <a:cubicBezTo>
                          <a:pt x="170764" y="868364"/>
                          <a:pt x="637246" y="458912"/>
                          <a:pt x="1151229" y="257156"/>
                        </a:cubicBezTo>
                        <a:cubicBezTo>
                          <a:pt x="2051658" y="429712"/>
                          <a:pt x="3222680" y="55382"/>
                          <a:pt x="5058276" y="42086"/>
                        </a:cubicBezTo>
                        <a:cubicBezTo>
                          <a:pt x="6662374" y="24900"/>
                          <a:pt x="7750153" y="135118"/>
                          <a:pt x="8986320" y="14644"/>
                        </a:cubicBezTo>
                        <a:cubicBezTo>
                          <a:pt x="10182014" y="65105"/>
                          <a:pt x="10974069" y="42104"/>
                          <a:pt x="11705390" y="257156"/>
                        </a:cubicBezTo>
                        <a:cubicBezTo>
                          <a:pt x="12333155" y="390241"/>
                          <a:pt x="12721036" y="757696"/>
                          <a:pt x="12763740" y="1298324"/>
                        </a:cubicBezTo>
                        <a:cubicBezTo>
                          <a:pt x="12528310" y="2315651"/>
                          <a:pt x="12566253" y="5183950"/>
                          <a:pt x="12763740" y="6111598"/>
                        </a:cubicBezTo>
                        <a:cubicBezTo>
                          <a:pt x="12707533" y="6948153"/>
                          <a:pt x="12234211" y="7129506"/>
                          <a:pt x="11705390" y="7152767"/>
                        </a:cubicBezTo>
                        <a:cubicBezTo>
                          <a:pt x="10836072" y="7322248"/>
                          <a:pt x="3555083" y="7429617"/>
                          <a:pt x="1151229" y="7152767"/>
                        </a:cubicBezTo>
                        <a:cubicBezTo>
                          <a:pt x="529633" y="7143664"/>
                          <a:pt x="12627" y="6806372"/>
                          <a:pt x="92879" y="6111598"/>
                        </a:cubicBezTo>
                        <a:cubicBezTo>
                          <a:pt x="179438" y="4173851"/>
                          <a:pt x="76447" y="3288548"/>
                          <a:pt x="92879" y="1298324"/>
                        </a:cubicBezTo>
                        <a:close/>
                      </a:path>
                      <a:path w="12782550" h="7161753" fill="none" stroke="0" extrusionOk="0">
                        <a:moveTo>
                          <a:pt x="92879" y="1298324"/>
                        </a:moveTo>
                        <a:cubicBezTo>
                          <a:pt x="189015" y="983585"/>
                          <a:pt x="607171" y="443719"/>
                          <a:pt x="1151229" y="257156"/>
                        </a:cubicBezTo>
                        <a:cubicBezTo>
                          <a:pt x="1915778" y="570207"/>
                          <a:pt x="3108651" y="92140"/>
                          <a:pt x="5058276" y="42086"/>
                        </a:cubicBezTo>
                        <a:cubicBezTo>
                          <a:pt x="6679913" y="101151"/>
                          <a:pt x="7720190" y="-146990"/>
                          <a:pt x="8986320" y="14644"/>
                        </a:cubicBezTo>
                        <a:cubicBezTo>
                          <a:pt x="10218184" y="72776"/>
                          <a:pt x="11105972" y="134467"/>
                          <a:pt x="11705390" y="257156"/>
                        </a:cubicBezTo>
                        <a:cubicBezTo>
                          <a:pt x="12216484" y="329770"/>
                          <a:pt x="12774693" y="704843"/>
                          <a:pt x="12763740" y="1298324"/>
                        </a:cubicBezTo>
                        <a:cubicBezTo>
                          <a:pt x="12608802" y="2357607"/>
                          <a:pt x="12746426" y="5149637"/>
                          <a:pt x="12763740" y="6111598"/>
                        </a:cubicBezTo>
                        <a:cubicBezTo>
                          <a:pt x="12782177" y="6906489"/>
                          <a:pt x="12167706" y="7148255"/>
                          <a:pt x="11705390" y="7152767"/>
                        </a:cubicBezTo>
                        <a:cubicBezTo>
                          <a:pt x="10734286" y="7068956"/>
                          <a:pt x="3647632" y="7504319"/>
                          <a:pt x="1151229" y="7152767"/>
                        </a:cubicBezTo>
                        <a:cubicBezTo>
                          <a:pt x="410523" y="7208266"/>
                          <a:pt x="-13901" y="6732715"/>
                          <a:pt x="92879" y="6111598"/>
                        </a:cubicBezTo>
                        <a:cubicBezTo>
                          <a:pt x="289466" y="4129915"/>
                          <a:pt x="53420" y="3096707"/>
                          <a:pt x="92879" y="1298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562600" y="2552700"/>
            <a:ext cx="11356596"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Độc nhất vô nhị: </a:t>
            </a:r>
            <a:r>
              <a:rPr kumimoji="0" lang="vi-VN" sz="115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có một mà không có hai, rất hiếm.</a:t>
            </a:r>
            <a:endParaRPr kumimoji="0" lang="en-US" sz="115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95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4D07DDEC-8182-6558-B2C0-93F428A728C1}"/>
              </a:ext>
            </a:extLst>
          </p:cNvPr>
          <p:cNvGrpSpPr/>
          <p:nvPr/>
        </p:nvGrpSpPr>
        <p:grpSpPr>
          <a:xfrm>
            <a:off x="838200" y="190500"/>
            <a:ext cx="7601768" cy="1649505"/>
            <a:chOff x="692006" y="116442"/>
            <a:chExt cx="11176173" cy="2919244"/>
          </a:xfrm>
        </p:grpSpPr>
        <p:sp>
          <p:nvSpPr>
            <p:cNvPr id="6" name="矩形 16">
              <a:extLst>
                <a:ext uri="{FF2B5EF4-FFF2-40B4-BE49-F238E27FC236}">
                  <a16:creationId xmlns:a16="http://schemas.microsoft.com/office/drawing/2014/main" id="{E3EC5D11-5A94-4A56-5459-8E9EB1ADD38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80D2882B-FE39-45F3-D1E3-ED9B512E83F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zh-CN" altLang="en-US" sz="27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4" name="Picture 4">
            <a:extLst>
              <a:ext uri="{FF2B5EF4-FFF2-40B4-BE49-F238E27FC236}">
                <a16:creationId xmlns:a16="http://schemas.microsoft.com/office/drawing/2014/main" id="{5F368C59-8FEF-5EFF-2F42-E90DC073730D}"/>
              </a:ext>
            </a:extLst>
          </p:cNvPr>
          <p:cNvPicPr>
            <a:picLocks noChangeAspect="1"/>
          </p:cNvPicPr>
          <p:nvPr/>
        </p:nvPicPr>
        <p:blipFill>
          <a:blip r:embed="rId2"/>
          <a:stretch>
            <a:fillRect/>
          </a:stretch>
        </p:blipFill>
        <p:spPr>
          <a:xfrm>
            <a:off x="228600" y="114300"/>
            <a:ext cx="1716791" cy="1742055"/>
          </a:xfrm>
          <a:prstGeom prst="rect">
            <a:avLst/>
          </a:prstGeom>
          <a:effectLst>
            <a:glow rad="139700">
              <a:schemeClr val="accent4">
                <a:satMod val="175000"/>
                <a:alpha val="40000"/>
              </a:schemeClr>
            </a:glow>
          </a:effectLst>
        </p:spPr>
      </p:pic>
      <p:sp>
        <p:nvSpPr>
          <p:cNvPr id="5" name="TextBox 16">
            <a:extLst>
              <a:ext uri="{FF2B5EF4-FFF2-40B4-BE49-F238E27FC236}">
                <a16:creationId xmlns:a16="http://schemas.microsoft.com/office/drawing/2014/main" id="{9870AF85-EFFA-D6DE-3421-9B247E37A962}"/>
              </a:ext>
            </a:extLst>
          </p:cNvPr>
          <p:cNvSpPr txBox="1"/>
          <p:nvPr/>
        </p:nvSpPr>
        <p:spPr>
          <a:xfrm>
            <a:off x="1243239" y="368380"/>
            <a:ext cx="7196729" cy="9746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ts val="7560"/>
              </a:lnSpc>
              <a:spcBef>
                <a:spcPts val="0"/>
              </a:spcBef>
              <a:spcAft>
                <a:spcPts val="0"/>
              </a:spcAft>
              <a:buClrTx/>
              <a:buSzTx/>
              <a:buFontTx/>
              <a:buNone/>
              <a:tabLst/>
              <a:defRPr/>
            </a:pPr>
            <a:r>
              <a:rPr kumimoji="0" lang="vi-VN"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rPr>
              <a:t>GIẢI NGHĨA TỪ</a:t>
            </a:r>
            <a:endParaRPr kumimoji="0" lang="en-US" sz="6600" b="1" i="0" u="none" strike="noStrike" kern="1200" cap="none" spc="216" normalizeH="0" baseline="0" noProof="0" dirty="0">
              <a:ln w="28575">
                <a:solidFill>
                  <a:prstClr val="black"/>
                </a:solidFill>
              </a:ln>
              <a:solidFill>
                <a:srgbClr val="FFC000"/>
              </a:solidFill>
              <a:effectLst/>
              <a:uLnTx/>
              <a:uFillTx/>
              <a:latin typeface="iCiel Soup of Justice" pitchFamily="2" charset="0"/>
              <a:ea typeface="+mn-ea"/>
              <a:cs typeface="+mn-cs"/>
            </a:endParaRPr>
          </a:p>
        </p:txBody>
      </p:sp>
      <p:sp>
        <p:nvSpPr>
          <p:cNvPr id="10" name="Rectangle: Rounded Corners 44">
            <a:extLst>
              <a:ext uri="{FF2B5EF4-FFF2-40B4-BE49-F238E27FC236}">
                <a16:creationId xmlns:a16="http://schemas.microsoft.com/office/drawing/2014/main" id="{3D03033A-C2B1-F864-592C-227A598F666B}"/>
              </a:ext>
            </a:extLst>
          </p:cNvPr>
          <p:cNvSpPr/>
          <p:nvPr/>
        </p:nvSpPr>
        <p:spPr>
          <a:xfrm>
            <a:off x="4667250" y="1943100"/>
            <a:ext cx="12782550" cy="7829055"/>
          </a:xfrm>
          <a:custGeom>
            <a:avLst/>
            <a:gdLst>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 name="connsiteX0" fmla="*/ 66504 w 9152624"/>
              <a:gd name="connsiteY0" fmla="*/ 1021503 h 5634763"/>
              <a:gd name="connsiteX1" fmla="*/ 824309 w 9152624"/>
              <a:gd name="connsiteY1" fmla="*/ 202327 h 5634763"/>
              <a:gd name="connsiteX2" fmla="*/ 4444719 w 9152624"/>
              <a:gd name="connsiteY2" fmla="*/ 47509 h 5634763"/>
              <a:gd name="connsiteX3" fmla="*/ 8381351 w 9152624"/>
              <a:gd name="connsiteY3" fmla="*/ 202327 h 5634763"/>
              <a:gd name="connsiteX4" fmla="*/ 9139156 w 9152624"/>
              <a:gd name="connsiteY4" fmla="*/ 1021503 h 5634763"/>
              <a:gd name="connsiteX5" fmla="*/ 9139156 w 9152624"/>
              <a:gd name="connsiteY5" fmla="*/ 4808517 h 5634763"/>
              <a:gd name="connsiteX6" fmla="*/ 8381351 w 9152624"/>
              <a:gd name="connsiteY6" fmla="*/ 5627693 h 5634763"/>
              <a:gd name="connsiteX7" fmla="*/ 824309 w 9152624"/>
              <a:gd name="connsiteY7" fmla="*/ 5627693 h 5634763"/>
              <a:gd name="connsiteX8" fmla="*/ 66504 w 9152624"/>
              <a:gd name="connsiteY8" fmla="*/ 4808517 h 5634763"/>
              <a:gd name="connsiteX9" fmla="*/ 66504 w 9152624"/>
              <a:gd name="connsiteY9" fmla="*/ 1021503 h 5634763"/>
              <a:gd name="connsiteX0" fmla="*/ 66504 w 9152624"/>
              <a:gd name="connsiteY0" fmla="*/ 1021503 h 5634763"/>
              <a:gd name="connsiteX1" fmla="*/ 824309 w 9152624"/>
              <a:gd name="connsiteY1" fmla="*/ 202327 h 5634763"/>
              <a:gd name="connsiteX2" fmla="*/ 3621852 w 9152624"/>
              <a:gd name="connsiteY2" fmla="*/ 33113 h 5634763"/>
              <a:gd name="connsiteX3" fmla="*/ 6434429 w 9152624"/>
              <a:gd name="connsiteY3" fmla="*/ 11522 h 5634763"/>
              <a:gd name="connsiteX4" fmla="*/ 8381351 w 9152624"/>
              <a:gd name="connsiteY4" fmla="*/ 202327 h 5634763"/>
              <a:gd name="connsiteX5" fmla="*/ 9139156 w 9152624"/>
              <a:gd name="connsiteY5" fmla="*/ 1021503 h 5634763"/>
              <a:gd name="connsiteX6" fmla="*/ 9139156 w 9152624"/>
              <a:gd name="connsiteY6" fmla="*/ 4808517 h 5634763"/>
              <a:gd name="connsiteX7" fmla="*/ 8381351 w 9152624"/>
              <a:gd name="connsiteY7" fmla="*/ 5627693 h 5634763"/>
              <a:gd name="connsiteX8" fmla="*/ 824309 w 9152624"/>
              <a:gd name="connsiteY8" fmla="*/ 5627693 h 5634763"/>
              <a:gd name="connsiteX9" fmla="*/ 66504 w 9152624"/>
              <a:gd name="connsiteY9" fmla="*/ 4808517 h 5634763"/>
              <a:gd name="connsiteX10" fmla="*/ 66504 w 9152624"/>
              <a:gd name="connsiteY10" fmla="*/ 1021503 h 56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52624" h="5634763" fill="none" extrusionOk="0">
                <a:moveTo>
                  <a:pt x="66504" y="1021503"/>
                </a:moveTo>
                <a:cubicBezTo>
                  <a:pt x="91053" y="754282"/>
                  <a:pt x="438932" y="285123"/>
                  <a:pt x="824309" y="202327"/>
                </a:cubicBezTo>
                <a:cubicBezTo>
                  <a:pt x="1323346" y="297759"/>
                  <a:pt x="2137921" y="78700"/>
                  <a:pt x="3621852" y="33113"/>
                </a:cubicBezTo>
                <a:cubicBezTo>
                  <a:pt x="4613122" y="110680"/>
                  <a:pt x="5522686" y="-90688"/>
                  <a:pt x="6434429" y="11522"/>
                </a:cubicBezTo>
                <a:cubicBezTo>
                  <a:pt x="7282628" y="99573"/>
                  <a:pt x="7965952" y="194809"/>
                  <a:pt x="8381351" y="202327"/>
                </a:cubicBezTo>
                <a:cubicBezTo>
                  <a:pt x="8690186" y="247614"/>
                  <a:pt x="9160409" y="536557"/>
                  <a:pt x="9139156" y="1021503"/>
                </a:cubicBezTo>
                <a:cubicBezTo>
                  <a:pt x="9052212" y="1826248"/>
                  <a:pt x="9095566" y="4092119"/>
                  <a:pt x="9139156" y="4808517"/>
                </a:cubicBezTo>
                <a:cubicBezTo>
                  <a:pt x="9163532" y="5419192"/>
                  <a:pt x="8734967" y="5651963"/>
                  <a:pt x="8381351" y="5627693"/>
                </a:cubicBezTo>
                <a:cubicBezTo>
                  <a:pt x="7637015" y="5486760"/>
                  <a:pt x="2565863" y="5873243"/>
                  <a:pt x="824309" y="5627693"/>
                </a:cubicBezTo>
                <a:cubicBezTo>
                  <a:pt x="314877" y="5624005"/>
                  <a:pt x="-15847" y="5238021"/>
                  <a:pt x="66504" y="4808517"/>
                </a:cubicBezTo>
                <a:cubicBezTo>
                  <a:pt x="231974" y="3216484"/>
                  <a:pt x="-12370" y="2336990"/>
                  <a:pt x="66504" y="1021503"/>
                </a:cubicBezTo>
                <a:close/>
              </a:path>
              <a:path w="9152624" h="5634763" stroke="0" extrusionOk="0">
                <a:moveTo>
                  <a:pt x="66504" y="1021503"/>
                </a:moveTo>
                <a:cubicBezTo>
                  <a:pt x="-14635" y="538097"/>
                  <a:pt x="440132" y="354813"/>
                  <a:pt x="824309" y="202327"/>
                </a:cubicBezTo>
                <a:cubicBezTo>
                  <a:pt x="1472573" y="357260"/>
                  <a:pt x="2982965" y="123439"/>
                  <a:pt x="4444719" y="47509"/>
                </a:cubicBezTo>
                <a:cubicBezTo>
                  <a:pt x="5772562" y="192009"/>
                  <a:pt x="7628353" y="-105574"/>
                  <a:pt x="8381351" y="202327"/>
                </a:cubicBezTo>
                <a:cubicBezTo>
                  <a:pt x="9201183" y="389594"/>
                  <a:pt x="9132282" y="532413"/>
                  <a:pt x="9139156" y="1021503"/>
                </a:cubicBezTo>
                <a:cubicBezTo>
                  <a:pt x="9307945" y="1781270"/>
                  <a:pt x="9161704" y="3444010"/>
                  <a:pt x="9139156" y="4808517"/>
                </a:cubicBezTo>
                <a:cubicBezTo>
                  <a:pt x="9246539" y="5177568"/>
                  <a:pt x="8840148" y="5692884"/>
                  <a:pt x="8381351" y="5627693"/>
                </a:cubicBezTo>
                <a:cubicBezTo>
                  <a:pt x="7255590" y="5908284"/>
                  <a:pt x="3898069" y="5243182"/>
                  <a:pt x="824309" y="5627693"/>
                </a:cubicBezTo>
                <a:cubicBezTo>
                  <a:pt x="321485" y="5659098"/>
                  <a:pt x="53410" y="5264328"/>
                  <a:pt x="66504" y="4808517"/>
                </a:cubicBezTo>
                <a:cubicBezTo>
                  <a:pt x="77246" y="3707268"/>
                  <a:pt x="418259" y="2048588"/>
                  <a:pt x="66504" y="1021503"/>
                </a:cubicBezTo>
                <a:close/>
              </a:path>
              <a:path w="9152624" h="5634763" fill="none" stroke="0" extrusionOk="0">
                <a:moveTo>
                  <a:pt x="66504" y="1021503"/>
                </a:moveTo>
                <a:cubicBezTo>
                  <a:pt x="27707" y="651046"/>
                  <a:pt x="401257" y="305905"/>
                  <a:pt x="824309" y="202327"/>
                </a:cubicBezTo>
                <a:cubicBezTo>
                  <a:pt x="1406911" y="195723"/>
                  <a:pt x="2401963" y="-8022"/>
                  <a:pt x="3621852" y="33113"/>
                </a:cubicBezTo>
                <a:cubicBezTo>
                  <a:pt x="4628466" y="21092"/>
                  <a:pt x="5656321" y="-144406"/>
                  <a:pt x="6434429" y="11522"/>
                </a:cubicBezTo>
                <a:cubicBezTo>
                  <a:pt x="7293366" y="86618"/>
                  <a:pt x="7898245" y="11707"/>
                  <a:pt x="8381351" y="202327"/>
                </a:cubicBezTo>
                <a:cubicBezTo>
                  <a:pt x="8813175" y="210889"/>
                  <a:pt x="9152854" y="585236"/>
                  <a:pt x="9139156" y="1021503"/>
                </a:cubicBezTo>
                <a:cubicBezTo>
                  <a:pt x="9062094" y="1601488"/>
                  <a:pt x="9091039" y="3817418"/>
                  <a:pt x="9139156" y="4808517"/>
                </a:cubicBezTo>
                <a:cubicBezTo>
                  <a:pt x="9220991" y="5363150"/>
                  <a:pt x="8763907" y="5522597"/>
                  <a:pt x="8381351" y="5627693"/>
                </a:cubicBezTo>
                <a:cubicBezTo>
                  <a:pt x="7628940" y="5550681"/>
                  <a:pt x="2444970" y="5698700"/>
                  <a:pt x="824309" y="5627693"/>
                </a:cubicBezTo>
                <a:cubicBezTo>
                  <a:pt x="308825" y="5677951"/>
                  <a:pt x="64093" y="5299774"/>
                  <a:pt x="66504" y="4808517"/>
                </a:cubicBezTo>
                <a:cubicBezTo>
                  <a:pt x="-53461" y="3320660"/>
                  <a:pt x="-15116" y="2292049"/>
                  <a:pt x="66504" y="1021503"/>
                </a:cubicBezTo>
                <a:close/>
              </a:path>
              <a:path w="9152624" h="5634763" fill="none" stroke="0" extrusionOk="0">
                <a:moveTo>
                  <a:pt x="66504" y="1021503"/>
                </a:moveTo>
                <a:cubicBezTo>
                  <a:pt x="101207" y="701247"/>
                  <a:pt x="430239" y="339349"/>
                  <a:pt x="824309" y="202327"/>
                </a:cubicBezTo>
                <a:cubicBezTo>
                  <a:pt x="1406691" y="267400"/>
                  <a:pt x="2348326" y="54817"/>
                  <a:pt x="3621852" y="33113"/>
                </a:cubicBezTo>
                <a:cubicBezTo>
                  <a:pt x="4635399" y="53766"/>
                  <a:pt x="5569137" y="-82451"/>
                  <a:pt x="6434429" y="11522"/>
                </a:cubicBezTo>
                <a:cubicBezTo>
                  <a:pt x="7298298" y="52868"/>
                  <a:pt x="7928332" y="93757"/>
                  <a:pt x="8381351" y="202327"/>
                </a:cubicBezTo>
                <a:cubicBezTo>
                  <a:pt x="8798494" y="248170"/>
                  <a:pt x="9133509" y="615253"/>
                  <a:pt x="9139156" y="1021503"/>
                </a:cubicBezTo>
                <a:cubicBezTo>
                  <a:pt x="8983610" y="1798818"/>
                  <a:pt x="9103685" y="4017715"/>
                  <a:pt x="9139156" y="4808517"/>
                </a:cubicBezTo>
                <a:cubicBezTo>
                  <a:pt x="9132314" y="5437707"/>
                  <a:pt x="8756664" y="5602601"/>
                  <a:pt x="8381351" y="5627693"/>
                </a:cubicBezTo>
                <a:cubicBezTo>
                  <a:pt x="7648320" y="5702346"/>
                  <a:pt x="2478289" y="5793937"/>
                  <a:pt x="824309" y="5627693"/>
                </a:cubicBezTo>
                <a:cubicBezTo>
                  <a:pt x="359543" y="5645049"/>
                  <a:pt x="38981" y="5281438"/>
                  <a:pt x="66504" y="4808517"/>
                </a:cubicBezTo>
                <a:cubicBezTo>
                  <a:pt x="168303" y="3275035"/>
                  <a:pt x="82847" y="2469187"/>
                  <a:pt x="66504" y="102150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6207492 w 12782550"/>
                      <a:gd name="connsiteY2" fmla="*/ 66009 h 7829055"/>
                      <a:gd name="connsiteX3" fmla="*/ 11705390 w 12782550"/>
                      <a:gd name="connsiteY3" fmla="*/ 281117 h 7829055"/>
                      <a:gd name="connsiteX4" fmla="*/ 12763740 w 12782550"/>
                      <a:gd name="connsiteY4" fmla="*/ 1419297 h 7829055"/>
                      <a:gd name="connsiteX5" fmla="*/ 12763740 w 12782550"/>
                      <a:gd name="connsiteY5" fmla="*/ 6681051 h 7829055"/>
                      <a:gd name="connsiteX6" fmla="*/ 11705390 w 12782550"/>
                      <a:gd name="connsiteY6" fmla="*/ 7819231 h 7829055"/>
                      <a:gd name="connsiteX7" fmla="*/ 1151229 w 12782550"/>
                      <a:gd name="connsiteY7" fmla="*/ 7819231 h 7829055"/>
                      <a:gd name="connsiteX8" fmla="*/ 92879 w 12782550"/>
                      <a:gd name="connsiteY8" fmla="*/ 6681051 h 7829055"/>
                      <a:gd name="connsiteX9" fmla="*/ 92879 w 12782550"/>
                      <a:gd name="connsiteY9"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 name="connsiteX0" fmla="*/ 92879 w 12782550"/>
                      <a:gd name="connsiteY0" fmla="*/ 1419297 h 7829055"/>
                      <a:gd name="connsiteX1" fmla="*/ 1151229 w 12782550"/>
                      <a:gd name="connsiteY1" fmla="*/ 281117 h 7829055"/>
                      <a:gd name="connsiteX2" fmla="*/ 5058276 w 12782550"/>
                      <a:gd name="connsiteY2" fmla="*/ 46007 h 7829055"/>
                      <a:gd name="connsiteX3" fmla="*/ 8986320 w 12782550"/>
                      <a:gd name="connsiteY3" fmla="*/ 16008 h 7829055"/>
                      <a:gd name="connsiteX4" fmla="*/ 11705390 w 12782550"/>
                      <a:gd name="connsiteY4" fmla="*/ 281117 h 7829055"/>
                      <a:gd name="connsiteX5" fmla="*/ 12763740 w 12782550"/>
                      <a:gd name="connsiteY5" fmla="*/ 1419297 h 7829055"/>
                      <a:gd name="connsiteX6" fmla="*/ 12763740 w 12782550"/>
                      <a:gd name="connsiteY6" fmla="*/ 6681051 h 7829055"/>
                      <a:gd name="connsiteX7" fmla="*/ 11705390 w 12782550"/>
                      <a:gd name="connsiteY7" fmla="*/ 7819231 h 7829055"/>
                      <a:gd name="connsiteX8" fmla="*/ 1151229 w 12782550"/>
                      <a:gd name="connsiteY8" fmla="*/ 7819231 h 7829055"/>
                      <a:gd name="connsiteX9" fmla="*/ 92879 w 12782550"/>
                      <a:gd name="connsiteY9" fmla="*/ 6681051 h 7829055"/>
                      <a:gd name="connsiteX10" fmla="*/ 92879 w 12782550"/>
                      <a:gd name="connsiteY10" fmla="*/ 1419297 h 782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550" h="7829055" fill="none" extrusionOk="0">
                        <a:moveTo>
                          <a:pt x="92879" y="1419297"/>
                        </a:moveTo>
                        <a:cubicBezTo>
                          <a:pt x="153461" y="1114514"/>
                          <a:pt x="648728" y="443299"/>
                          <a:pt x="1151229" y="281117"/>
                        </a:cubicBezTo>
                        <a:cubicBezTo>
                          <a:pt x="1758489" y="611223"/>
                          <a:pt x="2756857" y="153924"/>
                          <a:pt x="5058276" y="46007"/>
                        </a:cubicBezTo>
                        <a:cubicBezTo>
                          <a:pt x="6604922" y="323525"/>
                          <a:pt x="7548706" y="-224377"/>
                          <a:pt x="8986320" y="16008"/>
                        </a:cubicBezTo>
                        <a:cubicBezTo>
                          <a:pt x="10215164" y="184210"/>
                          <a:pt x="11145141" y="312009"/>
                          <a:pt x="11705390" y="281117"/>
                        </a:cubicBezTo>
                        <a:cubicBezTo>
                          <a:pt x="12109516" y="351286"/>
                          <a:pt x="12794120" y="694346"/>
                          <a:pt x="12763740" y="1419297"/>
                        </a:cubicBezTo>
                        <a:cubicBezTo>
                          <a:pt x="12643878" y="2622681"/>
                          <a:pt x="12722357" y="5838976"/>
                          <a:pt x="12763740" y="6681051"/>
                        </a:cubicBezTo>
                        <a:cubicBezTo>
                          <a:pt x="12796051" y="7538254"/>
                          <a:pt x="12159318" y="7889369"/>
                          <a:pt x="11705390" y="7819231"/>
                        </a:cubicBezTo>
                        <a:cubicBezTo>
                          <a:pt x="10711383" y="7627216"/>
                          <a:pt x="3964002" y="8465263"/>
                          <a:pt x="1151229" y="7819231"/>
                        </a:cubicBezTo>
                        <a:cubicBezTo>
                          <a:pt x="364554" y="7799670"/>
                          <a:pt x="-59578" y="7302155"/>
                          <a:pt x="92879" y="6681051"/>
                        </a:cubicBezTo>
                        <a:cubicBezTo>
                          <a:pt x="350343" y="4448043"/>
                          <a:pt x="-43448" y="3281842"/>
                          <a:pt x="92879" y="1419297"/>
                        </a:cubicBezTo>
                        <a:close/>
                      </a:path>
                      <a:path w="12782550" h="7829055" stroke="0" extrusionOk="0">
                        <a:moveTo>
                          <a:pt x="92879" y="1419297"/>
                        </a:moveTo>
                        <a:cubicBezTo>
                          <a:pt x="-61826" y="731600"/>
                          <a:pt x="617971" y="503347"/>
                          <a:pt x="1151229" y="281117"/>
                        </a:cubicBezTo>
                        <a:cubicBezTo>
                          <a:pt x="2018178" y="761950"/>
                          <a:pt x="4061943" y="209223"/>
                          <a:pt x="6207492" y="66009"/>
                        </a:cubicBezTo>
                        <a:cubicBezTo>
                          <a:pt x="8117429" y="382738"/>
                          <a:pt x="10698034" y="-361837"/>
                          <a:pt x="11705390" y="281117"/>
                        </a:cubicBezTo>
                        <a:cubicBezTo>
                          <a:pt x="12883467" y="562555"/>
                          <a:pt x="12740769" y="759329"/>
                          <a:pt x="12763740" y="1419297"/>
                        </a:cubicBezTo>
                        <a:cubicBezTo>
                          <a:pt x="13188870" y="2757313"/>
                          <a:pt x="12970203" y="4560546"/>
                          <a:pt x="12763740" y="6681051"/>
                        </a:cubicBezTo>
                        <a:cubicBezTo>
                          <a:pt x="12944542" y="7088596"/>
                          <a:pt x="12464630" y="7907719"/>
                          <a:pt x="11705390" y="7819231"/>
                        </a:cubicBezTo>
                        <a:cubicBezTo>
                          <a:pt x="10209696" y="8295811"/>
                          <a:pt x="4729611" y="6924706"/>
                          <a:pt x="1151229" y="7819231"/>
                        </a:cubicBezTo>
                        <a:cubicBezTo>
                          <a:pt x="402363" y="7838892"/>
                          <a:pt x="91183" y="7361660"/>
                          <a:pt x="92879" y="6681051"/>
                        </a:cubicBezTo>
                        <a:cubicBezTo>
                          <a:pt x="275349" y="4955900"/>
                          <a:pt x="693317" y="2871709"/>
                          <a:pt x="92879" y="1419297"/>
                        </a:cubicBezTo>
                        <a:close/>
                      </a:path>
                      <a:path w="12782550" h="7829055" fill="none" stroke="0" extrusionOk="0">
                        <a:moveTo>
                          <a:pt x="92879" y="1419297"/>
                        </a:moveTo>
                        <a:cubicBezTo>
                          <a:pt x="-5148" y="905631"/>
                          <a:pt x="539451" y="329656"/>
                          <a:pt x="1151229" y="281117"/>
                        </a:cubicBezTo>
                        <a:cubicBezTo>
                          <a:pt x="1935679" y="290650"/>
                          <a:pt x="3315613" y="-124193"/>
                          <a:pt x="5058276" y="46007"/>
                        </a:cubicBezTo>
                        <a:cubicBezTo>
                          <a:pt x="6521325" y="35513"/>
                          <a:pt x="7871265" y="-177605"/>
                          <a:pt x="8986320" y="16008"/>
                        </a:cubicBezTo>
                        <a:cubicBezTo>
                          <a:pt x="10199668" y="219227"/>
                          <a:pt x="11048335" y="85173"/>
                          <a:pt x="11705390" y="281117"/>
                        </a:cubicBezTo>
                        <a:cubicBezTo>
                          <a:pt x="12253231" y="271415"/>
                          <a:pt x="12771694" y="732702"/>
                          <a:pt x="12763740" y="1419297"/>
                        </a:cubicBezTo>
                        <a:cubicBezTo>
                          <a:pt x="12665799" y="2200764"/>
                          <a:pt x="12613871" y="5376580"/>
                          <a:pt x="12763740" y="6681051"/>
                        </a:cubicBezTo>
                        <a:cubicBezTo>
                          <a:pt x="12907906" y="7474721"/>
                          <a:pt x="12283821" y="7638590"/>
                          <a:pt x="11705390" y="7819231"/>
                        </a:cubicBezTo>
                        <a:cubicBezTo>
                          <a:pt x="11011425" y="7734923"/>
                          <a:pt x="3474485" y="7555330"/>
                          <a:pt x="1151229" y="7819231"/>
                        </a:cubicBezTo>
                        <a:cubicBezTo>
                          <a:pt x="357535" y="7882033"/>
                          <a:pt x="83663" y="7413392"/>
                          <a:pt x="92879" y="6681051"/>
                        </a:cubicBezTo>
                        <a:cubicBezTo>
                          <a:pt x="-169307" y="4475755"/>
                          <a:pt x="-84216" y="3180050"/>
                          <a:pt x="92879" y="1419297"/>
                        </a:cubicBezTo>
                        <a:close/>
                      </a:path>
                      <a:path w="12782550" h="7829055" fill="none" stroke="0" extrusionOk="0">
                        <a:moveTo>
                          <a:pt x="92879" y="1419297"/>
                        </a:moveTo>
                        <a:cubicBezTo>
                          <a:pt x="168998" y="952785"/>
                          <a:pt x="675749" y="528317"/>
                          <a:pt x="1151229" y="281117"/>
                        </a:cubicBezTo>
                        <a:cubicBezTo>
                          <a:pt x="2099874" y="511130"/>
                          <a:pt x="3127950" y="38120"/>
                          <a:pt x="5058276" y="46007"/>
                        </a:cubicBezTo>
                        <a:cubicBezTo>
                          <a:pt x="6570231" y="52491"/>
                          <a:pt x="7761649" y="25787"/>
                          <a:pt x="8986320" y="16008"/>
                        </a:cubicBezTo>
                        <a:cubicBezTo>
                          <a:pt x="10174713" y="69953"/>
                          <a:pt x="11042980" y="107045"/>
                          <a:pt x="11705390" y="281117"/>
                        </a:cubicBezTo>
                        <a:cubicBezTo>
                          <a:pt x="12345760" y="440502"/>
                          <a:pt x="12663359" y="790326"/>
                          <a:pt x="12763740" y="1419297"/>
                        </a:cubicBezTo>
                        <a:cubicBezTo>
                          <a:pt x="12476576" y="2612171"/>
                          <a:pt x="12546325" y="5670186"/>
                          <a:pt x="12763740" y="6681051"/>
                        </a:cubicBezTo>
                        <a:cubicBezTo>
                          <a:pt x="12726761" y="7576928"/>
                          <a:pt x="12253563" y="7828852"/>
                          <a:pt x="11705390" y="7819231"/>
                        </a:cubicBezTo>
                        <a:cubicBezTo>
                          <a:pt x="10891230" y="8024197"/>
                          <a:pt x="3828693" y="8306774"/>
                          <a:pt x="1151229" y="7819231"/>
                        </a:cubicBezTo>
                        <a:cubicBezTo>
                          <a:pt x="588041" y="7745987"/>
                          <a:pt x="9478" y="7438887"/>
                          <a:pt x="92879" y="6681051"/>
                        </a:cubicBezTo>
                        <a:cubicBezTo>
                          <a:pt x="168466" y="4563929"/>
                          <a:pt x="63110" y="3632002"/>
                          <a:pt x="92879" y="1419297"/>
                        </a:cubicBezTo>
                        <a:close/>
                      </a:path>
                      <a:path w="12782550" h="7829055" fill="none" stroke="0" extrusionOk="0">
                        <a:moveTo>
                          <a:pt x="92879" y="1419297"/>
                        </a:moveTo>
                        <a:cubicBezTo>
                          <a:pt x="218179" y="1084651"/>
                          <a:pt x="611187" y="421566"/>
                          <a:pt x="1151229" y="281117"/>
                        </a:cubicBezTo>
                        <a:cubicBezTo>
                          <a:pt x="1853099" y="427655"/>
                          <a:pt x="3023341" y="106938"/>
                          <a:pt x="5058276" y="46007"/>
                        </a:cubicBezTo>
                        <a:cubicBezTo>
                          <a:pt x="6469060" y="149387"/>
                          <a:pt x="7745417" y="-268742"/>
                          <a:pt x="8986320" y="16008"/>
                        </a:cubicBezTo>
                        <a:cubicBezTo>
                          <a:pt x="10217640" y="85187"/>
                          <a:pt x="11107746" y="167948"/>
                          <a:pt x="11705390" y="281117"/>
                        </a:cubicBezTo>
                        <a:cubicBezTo>
                          <a:pt x="12170853" y="350482"/>
                          <a:pt x="12735471" y="816307"/>
                          <a:pt x="12763740" y="1419297"/>
                        </a:cubicBezTo>
                        <a:cubicBezTo>
                          <a:pt x="12560462" y="2626467"/>
                          <a:pt x="12719926" y="5665530"/>
                          <a:pt x="12763740" y="6681051"/>
                        </a:cubicBezTo>
                        <a:cubicBezTo>
                          <a:pt x="12748646" y="7588492"/>
                          <a:pt x="12173158" y="7823706"/>
                          <a:pt x="11705390" y="7819231"/>
                        </a:cubicBezTo>
                        <a:cubicBezTo>
                          <a:pt x="10931867" y="7993917"/>
                          <a:pt x="3782450" y="8282794"/>
                          <a:pt x="1151229" y="7819231"/>
                        </a:cubicBezTo>
                        <a:cubicBezTo>
                          <a:pt x="416345" y="7862307"/>
                          <a:pt x="-20711" y="7290795"/>
                          <a:pt x="92879" y="6681051"/>
                        </a:cubicBezTo>
                        <a:cubicBezTo>
                          <a:pt x="287260" y="4513501"/>
                          <a:pt x="-7667" y="3264242"/>
                          <a:pt x="92879" y="1419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19" name="Hình chữ nhật 18">
            <a:extLst>
              <a:ext uri="{FF2B5EF4-FFF2-40B4-BE49-F238E27FC236}">
                <a16:creationId xmlns:a16="http://schemas.microsoft.com/office/drawing/2014/main" id="{BF328531-FD2E-FF73-BD5F-276FCD2D47C0}"/>
              </a:ext>
            </a:extLst>
          </p:cNvPr>
          <p:cNvSpPr/>
          <p:nvPr/>
        </p:nvSpPr>
        <p:spPr>
          <a:xfrm>
            <a:off x="5334000" y="342900"/>
            <a:ext cx="11963400" cy="6725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Hai con rồng chầu mặt nguyệt:</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đôi rồng uốn lượn đối diện nhau, mặt trăng ở giữa; còn gọi là “lưỡng long chầu nguyệt”; biểu thị sức mạnh thiêng liêng; thường được trang trí nơi đình, chùa.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Đồ họa 4">
            <a:extLst>
              <a:ext uri="{FF2B5EF4-FFF2-40B4-BE49-F238E27FC236}">
                <a16:creationId xmlns:a16="http://schemas.microsoft.com/office/drawing/2014/main" id="{EFD1AFA8-991A-7EF4-A4B1-5B6A96694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652323"/>
            <a:ext cx="4868490" cy="7634678"/>
          </a:xfrm>
          <a:prstGeom prst="rect">
            <a:avLst/>
          </a:prstGeom>
          <a:effectLst>
            <a:outerShdw blurRad="63500" sx="102000" sy="102000" algn="ctr" rotWithShape="0">
              <a:prstClr val="black">
                <a:alpha val="40000"/>
              </a:prstClr>
            </a:outerShdw>
          </a:effectLst>
        </p:spPr>
      </p:pic>
      <p:pic>
        <p:nvPicPr>
          <p:cNvPr id="2" name="Picture 1" descr="IMG_256">
            <a:extLst>
              <a:ext uri="{FF2B5EF4-FFF2-40B4-BE49-F238E27FC236}">
                <a16:creationId xmlns:a16="http://schemas.microsoft.com/office/drawing/2014/main" id="{B71819AF-43BD-FE03-AA56-85B287A1772A}"/>
              </a:ext>
            </a:extLst>
          </p:cNvPr>
          <p:cNvPicPr>
            <a:picLocks noChangeAspect="1"/>
          </p:cNvPicPr>
          <p:nvPr/>
        </p:nvPicPr>
        <p:blipFill>
          <a:blip r:embed="rId5">
            <a:lum contrast="30000"/>
          </a:blip>
          <a:stretch>
            <a:fillRect/>
          </a:stretch>
        </p:blipFill>
        <p:spPr>
          <a:xfrm>
            <a:off x="7162800" y="5219700"/>
            <a:ext cx="8121650" cy="4455305"/>
          </a:xfrm>
          <a:prstGeom prst="rect">
            <a:avLst/>
          </a:prstGeom>
          <a:noFill/>
          <a:ln w="9525">
            <a:noFill/>
          </a:ln>
        </p:spPr>
      </p:pic>
    </p:spTree>
    <p:extLst>
      <p:ext uri="{BB962C8B-B14F-4D97-AF65-F5344CB8AC3E}">
        <p14:creationId xmlns:p14="http://schemas.microsoft.com/office/powerpoint/2010/main" val="3574240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algn="ctr">
                <a:lnSpc>
                  <a:spcPts val="2960"/>
                </a:lnSpc>
              </a:pPr>
              <a:endParaRPr/>
            </a:p>
          </p:txBody>
        </p:sp>
      </p:grpSp>
      <p:grpSp>
        <p:nvGrpSpPr>
          <p:cNvPr id="14" name="Group 13">
            <a:extLst>
              <a:ext uri="{FF2B5EF4-FFF2-40B4-BE49-F238E27FC236}">
                <a16:creationId xmlns:a16="http://schemas.microsoft.com/office/drawing/2014/main" id="{249B972A-B8FC-730C-ACA2-FE748EF18927}"/>
              </a:ext>
            </a:extLst>
          </p:cNvPr>
          <p:cNvGrpSpPr/>
          <p:nvPr/>
        </p:nvGrpSpPr>
        <p:grpSpPr>
          <a:xfrm>
            <a:off x="1219200" y="342900"/>
            <a:ext cx="15925800" cy="1979772"/>
            <a:chOff x="3660909" y="2312333"/>
            <a:chExt cx="8330900" cy="2350428"/>
          </a:xfrm>
        </p:grpSpPr>
        <p:sp>
          <p:nvSpPr>
            <p:cNvPr id="15" name="Rectangle: Rounded Corners 34">
              <a:extLst>
                <a:ext uri="{FF2B5EF4-FFF2-40B4-BE49-F238E27FC236}">
                  <a16:creationId xmlns:a16="http://schemas.microsoft.com/office/drawing/2014/main" id="{BB6A5F92-2902-BB31-0B0C-6E018D61500B}"/>
                </a:ext>
              </a:extLst>
            </p:cNvPr>
            <p:cNvSpPr/>
            <p:nvPr/>
          </p:nvSpPr>
          <p:spPr>
            <a:xfrm>
              <a:off x="3660909" y="2312333"/>
              <a:ext cx="8330900" cy="2350428"/>
            </a:xfrm>
            <a:prstGeom prst="roundRect">
              <a:avLst/>
            </a:prstGeom>
            <a:solidFill>
              <a:srgbClr val="B5F1CC"/>
            </a:solidFill>
            <a:ln w="28575">
              <a:solidFill>
                <a:schemeClr val="tx1"/>
              </a:solidFill>
              <a:extLst>
                <a:ext uri="{C807C97D-BFC1-408E-A445-0C87EB9F89A2}">
                  <ask:lineSketchStyleProps xmlns:ask="http://schemas.microsoft.com/office/drawing/2018/sketchyshapes" sd="3906556544">
                    <a:custGeom>
                      <a:avLst/>
                      <a:gdLst>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 name="connsiteX0" fmla="*/ 0 w 15925800"/>
                        <a:gd name="connsiteY0" fmla="*/ 483480 h 1979772"/>
                        <a:gd name="connsiteX1" fmla="*/ 657682 w 15925800"/>
                        <a:gd name="connsiteY1" fmla="*/ 0 h 1979772"/>
                        <a:gd name="connsiteX2" fmla="*/ 15268117 w 15925800"/>
                        <a:gd name="connsiteY2" fmla="*/ 0 h 1979772"/>
                        <a:gd name="connsiteX3" fmla="*/ 15925799 w 15925800"/>
                        <a:gd name="connsiteY3" fmla="*/ 483480 h 1979772"/>
                        <a:gd name="connsiteX4" fmla="*/ 15925799 w 15925800"/>
                        <a:gd name="connsiteY4" fmla="*/ 1496291 h 1979772"/>
                        <a:gd name="connsiteX5" fmla="*/ 15268117 w 15925800"/>
                        <a:gd name="connsiteY5" fmla="*/ 1979772 h 1979772"/>
                        <a:gd name="connsiteX6" fmla="*/ 657682 w 15925800"/>
                        <a:gd name="connsiteY6" fmla="*/ 1979772 h 1979772"/>
                        <a:gd name="connsiteX7" fmla="*/ 0 w 15925800"/>
                        <a:gd name="connsiteY7" fmla="*/ 1496291 h 1979772"/>
                        <a:gd name="connsiteX8" fmla="*/ 0 w 15925800"/>
                        <a:gd name="connsiteY8" fmla="*/ 483480 h 19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25800" h="1979772" fill="none" extrusionOk="0">
                          <a:moveTo>
                            <a:pt x="0" y="483480"/>
                          </a:moveTo>
                          <a:cubicBezTo>
                            <a:pt x="-9854" y="247467"/>
                            <a:pt x="228134" y="-35958"/>
                            <a:pt x="657682" y="0"/>
                          </a:cubicBezTo>
                          <a:cubicBezTo>
                            <a:pt x="2147708" y="50452"/>
                            <a:pt x="11528969" y="-460503"/>
                            <a:pt x="15268117" y="0"/>
                          </a:cubicBezTo>
                          <a:cubicBezTo>
                            <a:pt x="15686995" y="13977"/>
                            <a:pt x="15875284" y="182436"/>
                            <a:pt x="15925799" y="483480"/>
                          </a:cubicBezTo>
                          <a:cubicBezTo>
                            <a:pt x="16036442" y="665222"/>
                            <a:pt x="15928803" y="1312179"/>
                            <a:pt x="15925799" y="1496291"/>
                          </a:cubicBezTo>
                          <a:cubicBezTo>
                            <a:pt x="15985205" y="1727618"/>
                            <a:pt x="15680786" y="1929784"/>
                            <a:pt x="15268117" y="1979772"/>
                          </a:cubicBezTo>
                          <a:cubicBezTo>
                            <a:pt x="10935865" y="2079942"/>
                            <a:pt x="5847859" y="1692090"/>
                            <a:pt x="657682" y="1979772"/>
                          </a:cubicBezTo>
                          <a:cubicBezTo>
                            <a:pt x="217600" y="1960528"/>
                            <a:pt x="-90529" y="1762265"/>
                            <a:pt x="0" y="1496291"/>
                          </a:cubicBezTo>
                          <a:cubicBezTo>
                            <a:pt x="-53540" y="1058697"/>
                            <a:pt x="9228" y="687037"/>
                            <a:pt x="0" y="483480"/>
                          </a:cubicBezTo>
                          <a:close/>
                        </a:path>
                        <a:path w="15925800" h="1979772" stroke="0" extrusionOk="0">
                          <a:moveTo>
                            <a:pt x="0" y="483480"/>
                          </a:moveTo>
                          <a:cubicBezTo>
                            <a:pt x="-30992" y="166872"/>
                            <a:pt x="202159" y="23173"/>
                            <a:pt x="657682" y="0"/>
                          </a:cubicBezTo>
                          <a:cubicBezTo>
                            <a:pt x="7735748" y="-455528"/>
                            <a:pt x="11384136" y="506081"/>
                            <a:pt x="15268117" y="0"/>
                          </a:cubicBezTo>
                          <a:cubicBezTo>
                            <a:pt x="15599187" y="-29904"/>
                            <a:pt x="15868053" y="190996"/>
                            <a:pt x="15925799" y="483480"/>
                          </a:cubicBezTo>
                          <a:cubicBezTo>
                            <a:pt x="16030190" y="765807"/>
                            <a:pt x="15934691" y="1269863"/>
                            <a:pt x="15925799" y="1496291"/>
                          </a:cubicBezTo>
                          <a:cubicBezTo>
                            <a:pt x="15934225" y="1748861"/>
                            <a:pt x="15663619" y="1948039"/>
                            <a:pt x="15268117" y="1979772"/>
                          </a:cubicBezTo>
                          <a:cubicBezTo>
                            <a:pt x="12462198" y="1934313"/>
                            <a:pt x="3938721" y="1975380"/>
                            <a:pt x="657682" y="1979772"/>
                          </a:cubicBezTo>
                          <a:cubicBezTo>
                            <a:pt x="287171" y="1989739"/>
                            <a:pt x="-13422" y="1783659"/>
                            <a:pt x="0" y="1496291"/>
                          </a:cubicBezTo>
                          <a:cubicBezTo>
                            <a:pt x="-62897" y="1181963"/>
                            <a:pt x="17520" y="608535"/>
                            <a:pt x="0" y="483480"/>
                          </a:cubicBezTo>
                          <a:close/>
                        </a:path>
                        <a:path w="15925800" h="1979772" fill="none" stroke="0" extrusionOk="0">
                          <a:moveTo>
                            <a:pt x="0" y="483480"/>
                          </a:moveTo>
                          <a:cubicBezTo>
                            <a:pt x="-23303" y="158844"/>
                            <a:pt x="227364" y="-8739"/>
                            <a:pt x="657682" y="0"/>
                          </a:cubicBezTo>
                          <a:cubicBezTo>
                            <a:pt x="3069860" y="291535"/>
                            <a:pt x="11728681" y="-182396"/>
                            <a:pt x="15268117" y="0"/>
                          </a:cubicBezTo>
                          <a:cubicBezTo>
                            <a:pt x="15637891" y="-13033"/>
                            <a:pt x="15875666" y="184223"/>
                            <a:pt x="15925799" y="483480"/>
                          </a:cubicBezTo>
                          <a:cubicBezTo>
                            <a:pt x="16036796" y="672124"/>
                            <a:pt x="15926876" y="1270719"/>
                            <a:pt x="15925799" y="1496291"/>
                          </a:cubicBezTo>
                          <a:cubicBezTo>
                            <a:pt x="16002031" y="1701856"/>
                            <a:pt x="15618165" y="1944081"/>
                            <a:pt x="15268117" y="1979772"/>
                          </a:cubicBezTo>
                          <a:cubicBezTo>
                            <a:pt x="11469060" y="2825091"/>
                            <a:pt x="6139448" y="1880663"/>
                            <a:pt x="657682" y="1979772"/>
                          </a:cubicBezTo>
                          <a:cubicBezTo>
                            <a:pt x="215472" y="1986702"/>
                            <a:pt x="-66986" y="1776652"/>
                            <a:pt x="0" y="1496291"/>
                          </a:cubicBezTo>
                          <a:cubicBezTo>
                            <a:pt x="-62611" y="1119459"/>
                            <a:pt x="-30949" y="684962"/>
                            <a:pt x="0" y="48348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6" name="TextBox 15">
              <a:extLst>
                <a:ext uri="{FF2B5EF4-FFF2-40B4-BE49-F238E27FC236}">
                  <a16:creationId xmlns:a16="http://schemas.microsoft.com/office/drawing/2014/main" id="{F56E95B2-59F6-5363-9840-D70428F50F5C}"/>
                </a:ext>
              </a:extLst>
            </p:cNvPr>
            <p:cNvSpPr txBox="1"/>
            <p:nvPr/>
          </p:nvSpPr>
          <p:spPr>
            <a:xfrm>
              <a:off x="3780491" y="2312333"/>
              <a:ext cx="8012927" cy="230434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rPr>
                <a:t>ìm ra điểm độc đáo trong mỗi công trình kiến trúc có trong bức tranh.</a:t>
              </a:r>
            </a:p>
          </p:txBody>
        </p:sp>
      </p:grpSp>
      <p:pic>
        <p:nvPicPr>
          <p:cNvPr id="17" name="Picture 16">
            <a:extLst>
              <a:ext uri="{FF2B5EF4-FFF2-40B4-BE49-F238E27FC236}">
                <a16:creationId xmlns:a16="http://schemas.microsoft.com/office/drawing/2014/main" id="{8A7A67C0-475E-8264-AC67-4DF2080B4DF2}"/>
              </a:ext>
            </a:extLst>
          </p:cNvPr>
          <p:cNvPicPr>
            <a:picLocks noChangeAspect="1"/>
          </p:cNvPicPr>
          <p:nvPr/>
        </p:nvPicPr>
        <p:blipFill>
          <a:blip r:embed="rId2">
            <a:lum contrast="18000"/>
          </a:blip>
          <a:stretch>
            <a:fillRect/>
          </a:stretch>
        </p:blipFill>
        <p:spPr>
          <a:xfrm>
            <a:off x="1981200" y="3086100"/>
            <a:ext cx="14325600" cy="6224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4B5-03EB-F4E5-9A5D-460434E23AD8}"/>
              </a:ext>
            </a:extLst>
          </p:cNvPr>
          <p:cNvPicPr>
            <a:picLocks noChangeAspect="1"/>
          </p:cNvPicPr>
          <p:nvPr/>
        </p:nvPicPr>
        <p:blipFill>
          <a:blip r:embed="rId2"/>
          <a:stretch>
            <a:fillRect/>
          </a:stretch>
        </p:blipFill>
        <p:spPr>
          <a:xfrm>
            <a:off x="1456667" y="222886"/>
            <a:ext cx="15374664" cy="2759015"/>
          </a:xfrm>
          <a:prstGeom prst="rect">
            <a:avLst/>
          </a:prstGeom>
        </p:spPr>
      </p:pic>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868" y="3007995"/>
            <a:ext cx="8014265" cy="70561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C8B5006-F880-B52A-FC7F-F02ED5F5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extLst>
      <p:ext uri="{BB962C8B-B14F-4D97-AF65-F5344CB8AC3E}">
        <p14:creationId xmlns:p14="http://schemas.microsoft.com/office/powerpoint/2010/main" val="217626846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9">
            <a:extLst>
              <a:ext uri="{FF2B5EF4-FFF2-40B4-BE49-F238E27FC236}">
                <a16:creationId xmlns:a16="http://schemas.microsoft.com/office/drawing/2014/main" id="{B2742FEB-D03B-9AFE-E8BC-55F116F6FEB4}"/>
              </a:ext>
            </a:extLst>
          </p:cNvPr>
          <p:cNvGrpSpPr/>
          <p:nvPr/>
        </p:nvGrpSpPr>
        <p:grpSpPr>
          <a:xfrm>
            <a:off x="4653543" y="3351771"/>
            <a:ext cx="8695233" cy="2065665"/>
            <a:chOff x="692006" y="116442"/>
            <a:chExt cx="11176173" cy="2919244"/>
          </a:xfrm>
        </p:grpSpPr>
        <p:sp>
          <p:nvSpPr>
            <p:cNvPr id="12" name="矩形 16">
              <a:extLst>
                <a:ext uri="{FF2B5EF4-FFF2-40B4-BE49-F238E27FC236}">
                  <a16:creationId xmlns:a16="http://schemas.microsoft.com/office/drawing/2014/main" id="{51DA7D08-E752-4D01-8A8E-48D1B97FCCE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A7C3A28E-60A0-501D-9E67-5A4C6955E19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4" name="TextBox 16">
            <a:extLst>
              <a:ext uri="{FF2B5EF4-FFF2-40B4-BE49-F238E27FC236}">
                <a16:creationId xmlns:a16="http://schemas.microsoft.com/office/drawing/2014/main" id="{F9E31D0F-BD90-D059-D117-BA374BDD2447}"/>
              </a:ext>
            </a:extLst>
          </p:cNvPr>
          <p:cNvSpPr txBox="1"/>
          <p:nvPr/>
        </p:nvSpPr>
        <p:spPr>
          <a:xfrm>
            <a:off x="4894555" y="3765506"/>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Đọc thầm bài đọc</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8BC71DB6-7351-A5FF-692F-8DD2D6F3BBC6}"/>
              </a:ext>
            </a:extLst>
          </p:cNvPr>
          <p:cNvGrpSpPr/>
          <p:nvPr/>
        </p:nvGrpSpPr>
        <p:grpSpPr>
          <a:xfrm>
            <a:off x="4653543" y="5628854"/>
            <a:ext cx="8695233" cy="2065665"/>
            <a:chOff x="692006" y="116442"/>
            <a:chExt cx="11176173" cy="2919244"/>
          </a:xfrm>
        </p:grpSpPr>
        <p:sp>
          <p:nvSpPr>
            <p:cNvPr id="16" name="矩形 16">
              <a:extLst>
                <a:ext uri="{FF2B5EF4-FFF2-40B4-BE49-F238E27FC236}">
                  <a16:creationId xmlns:a16="http://schemas.microsoft.com/office/drawing/2014/main" id="{44EA138E-5878-94EC-902C-5224D4730D4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D09EB474-FBB8-EADF-F995-C4302187387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18" name="TextBox 20">
            <a:extLst>
              <a:ext uri="{FF2B5EF4-FFF2-40B4-BE49-F238E27FC236}">
                <a16:creationId xmlns:a16="http://schemas.microsoft.com/office/drawing/2014/main" id="{82D509A0-94CB-5C7F-EAD7-02B205784EE6}"/>
              </a:ext>
            </a:extLst>
          </p:cNvPr>
          <p:cNvSpPr txBox="1"/>
          <p:nvPr/>
        </p:nvSpPr>
        <p:spPr>
          <a:xfrm>
            <a:off x="4666240" y="6122940"/>
            <a:ext cx="8076647" cy="1015663"/>
          </a:xfrm>
          <a:prstGeom prst="rect">
            <a:avLst/>
          </a:prstGeom>
          <a:noFill/>
        </p:spPr>
        <p:txBody>
          <a:bodyPr wrap="square">
            <a:spAutoFit/>
          </a:bodyPr>
          <a:lstStyle/>
          <a:p>
            <a:pPr algn="ctr" defTabSz="1371600"/>
            <a:r>
              <a:rPr lang="vi-VN" sz="6000" b="1" dirty="0">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đôi</a:t>
            </a:r>
            <a:endParaRPr lang="en-029" sz="6000" b="1" dirty="0">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nvGrpSpPr>
          <p:cNvPr id="19" name="组合 19">
            <a:extLst>
              <a:ext uri="{FF2B5EF4-FFF2-40B4-BE49-F238E27FC236}">
                <a16:creationId xmlns:a16="http://schemas.microsoft.com/office/drawing/2014/main" id="{0FD8DFBB-F6B8-E8A1-AC90-5E9BC133BA35}"/>
              </a:ext>
            </a:extLst>
          </p:cNvPr>
          <p:cNvGrpSpPr/>
          <p:nvPr/>
        </p:nvGrpSpPr>
        <p:grpSpPr>
          <a:xfrm>
            <a:off x="4653543" y="7957154"/>
            <a:ext cx="8695233" cy="2065665"/>
            <a:chOff x="692006" y="116442"/>
            <a:chExt cx="11176173" cy="2919244"/>
          </a:xfrm>
        </p:grpSpPr>
        <p:sp>
          <p:nvSpPr>
            <p:cNvPr id="20" name="矩形 16">
              <a:extLst>
                <a:ext uri="{FF2B5EF4-FFF2-40B4-BE49-F238E27FC236}">
                  <a16:creationId xmlns:a16="http://schemas.microsoft.com/office/drawing/2014/main" id="{29614FA1-86B9-C6D0-8D05-351FCDB00FF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21" name="矩形 16">
              <a:extLst>
                <a:ext uri="{FF2B5EF4-FFF2-40B4-BE49-F238E27FC236}">
                  <a16:creationId xmlns:a16="http://schemas.microsoft.com/office/drawing/2014/main" id="{70CE5BA4-AB34-82E9-6661-1950AF4001D1}"/>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22" name="TextBox 24">
            <a:extLst>
              <a:ext uri="{FF2B5EF4-FFF2-40B4-BE49-F238E27FC236}">
                <a16:creationId xmlns:a16="http://schemas.microsoft.com/office/drawing/2014/main" id="{8D0B788E-1B6B-D840-1C71-E14680DE3F4B}"/>
              </a:ext>
            </a:extLst>
          </p:cNvPr>
          <p:cNvSpPr txBox="1"/>
          <p:nvPr/>
        </p:nvSpPr>
        <p:spPr>
          <a:xfrm>
            <a:off x="3658507" y="8177460"/>
            <a:ext cx="10307729" cy="1836400"/>
          </a:xfrm>
          <a:prstGeom prst="rect">
            <a:avLst/>
          </a:prstGeom>
          <a:noFill/>
        </p:spPr>
        <p:txBody>
          <a:bodyPr wrap="square">
            <a:spAutoFit/>
          </a:bodyPr>
          <a:lstStyle/>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Trả lời các câu hỏi</a:t>
            </a:r>
          </a:p>
          <a:p>
            <a:pPr algn="ctr" defTabSz="1371600">
              <a:lnSpc>
                <a:spcPts val="6750"/>
              </a:lnSpc>
            </a:pPr>
            <a:r>
              <a:rPr lang="vi-VN" sz="6000" b="1">
                <a:ln w="0">
                  <a:solidFill>
                    <a:srgbClr val="002060"/>
                  </a:solidFill>
                </a:ln>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trong SHS</a:t>
            </a:r>
            <a:endParaRPr lang="en-029" sz="6000" b="1">
              <a:ln w="0">
                <a:solidFill>
                  <a:srgbClr val="002060"/>
                </a:solidFill>
              </a:ln>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pic>
        <p:nvPicPr>
          <p:cNvPr id="8" name="Hình ảnh 2">
            <a:extLst>
              <a:ext uri="{FF2B5EF4-FFF2-40B4-BE49-F238E27FC236}">
                <a16:creationId xmlns:a16="http://schemas.microsoft.com/office/drawing/2014/main" id="{EE4D3C59-4B14-5024-22CD-D7FF0BC03E8D}"/>
              </a:ext>
            </a:extLst>
          </p:cNvPr>
          <p:cNvPicPr>
            <a:picLocks noChangeAspect="1"/>
          </p:cNvPicPr>
          <p:nvPr/>
        </p:nvPicPr>
        <p:blipFill>
          <a:blip r:embed="rId2"/>
          <a:stretch>
            <a:fillRect/>
          </a:stretch>
        </p:blipFill>
        <p:spPr>
          <a:xfrm>
            <a:off x="13680554" y="3565578"/>
            <a:ext cx="4197461" cy="6721422"/>
          </a:xfrm>
          <a:prstGeom prst="rect">
            <a:avLst/>
          </a:prstGeom>
        </p:spPr>
      </p:pic>
      <p:pic>
        <p:nvPicPr>
          <p:cNvPr id="9" name="Hình ảnh 9">
            <a:extLst>
              <a:ext uri="{FF2B5EF4-FFF2-40B4-BE49-F238E27FC236}">
                <a16:creationId xmlns:a16="http://schemas.microsoft.com/office/drawing/2014/main" id="{C51E9EF8-1C57-FCA3-898C-20ADA393AF00}"/>
              </a:ext>
            </a:extLst>
          </p:cNvPr>
          <p:cNvPicPr>
            <a:picLocks noChangeAspect="1"/>
          </p:cNvPicPr>
          <p:nvPr/>
        </p:nvPicPr>
        <p:blipFill>
          <a:blip r:embed="rId3"/>
          <a:stretch>
            <a:fillRect/>
          </a:stretch>
        </p:blipFill>
        <p:spPr>
          <a:xfrm>
            <a:off x="453518" y="3766763"/>
            <a:ext cx="3868248" cy="6520238"/>
          </a:xfrm>
          <a:prstGeom prst="rect">
            <a:avLst/>
          </a:prstGeom>
        </p:spPr>
      </p:pic>
      <p:pic>
        <p:nvPicPr>
          <p:cNvPr id="5" name="Picture 4">
            <a:extLst>
              <a:ext uri="{FF2B5EF4-FFF2-40B4-BE49-F238E27FC236}">
                <a16:creationId xmlns:a16="http://schemas.microsoft.com/office/drawing/2014/main" id="{B62F921E-5157-97E8-0DE8-B143F02FDF24}"/>
              </a:ext>
            </a:extLst>
          </p:cNvPr>
          <p:cNvPicPr>
            <a:picLocks noChangeAspect="1"/>
          </p:cNvPicPr>
          <p:nvPr/>
        </p:nvPicPr>
        <p:blipFill>
          <a:blip r:embed="rId4"/>
          <a:stretch>
            <a:fillRect/>
          </a:stretch>
        </p:blipFill>
        <p:spPr>
          <a:xfrm>
            <a:off x="2667000" y="114300"/>
            <a:ext cx="13906181" cy="3475021"/>
          </a:xfrm>
          <a:prstGeom prst="rect">
            <a:avLst/>
          </a:prstGeom>
        </p:spPr>
      </p:pic>
    </p:spTree>
    <p:extLst>
      <p:ext uri="{BB962C8B-B14F-4D97-AF65-F5344CB8AC3E}">
        <p14:creationId xmlns:p14="http://schemas.microsoft.com/office/powerpoint/2010/main" val="283347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31602E-CB79-1AD1-1F70-6BF815218239}"/>
              </a:ext>
            </a:extLst>
          </p:cNvPr>
          <p:cNvSpPr/>
          <p:nvPr/>
        </p:nvSpPr>
        <p:spPr>
          <a:xfrm>
            <a:off x="454521" y="2745873"/>
            <a:ext cx="17378958" cy="7135902"/>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 name="Hình chữ nhật: Góc Tròn 9">
            <a:extLst>
              <a:ext uri="{FF2B5EF4-FFF2-40B4-BE49-F238E27FC236}">
                <a16:creationId xmlns:a16="http://schemas.microsoft.com/office/drawing/2014/main" id="{D900A508-A712-34C8-018C-58520ECF9ABD}"/>
              </a:ext>
            </a:extLst>
          </p:cNvPr>
          <p:cNvSpPr/>
          <p:nvPr/>
        </p:nvSpPr>
        <p:spPr>
          <a:xfrm>
            <a:off x="2276904" y="419100"/>
            <a:ext cx="15228000" cy="17410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FF6600"/>
                </a:solidFill>
                <a:latin typeface="Calibri" panose="020F0502020204030204" pitchFamily="34" charset="0"/>
                <a:cs typeface="Calibri" panose="020F0502020204030204" pitchFamily="34" charset="0"/>
              </a:rPr>
              <a:t>Chùa Một Cột ở đâu và được xây dựng vào năm nào?</a:t>
            </a:r>
          </a:p>
        </p:txBody>
      </p:sp>
      <p:pic>
        <p:nvPicPr>
          <p:cNvPr id="6" name="Picture 5">
            <a:extLst>
              <a:ext uri="{FF2B5EF4-FFF2-40B4-BE49-F238E27FC236}">
                <a16:creationId xmlns:a16="http://schemas.microsoft.com/office/drawing/2014/main" id="{526E6D11-8C37-F78B-B069-D99D556E593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608" b="43331" l="3445" r="31320">
                        <a14:foregroundMark x1="10990" y1="9458" x2="11548" y2="9984"/>
                        <a14:foregroundMark x1="11984" y1="16289" x2="13658" y2="20938"/>
                        <a14:foregroundMark x1="11548" y1="19806" x2="14774" y2="19806"/>
                        <a14:foregroundMark x1="11887" y1="9054" x2="11887" y2="9054"/>
                        <a14:foregroundMark x1="31320" y1="27041" x2="29209" y2="24252"/>
                        <a14:foregroundMark x1="25328" y1="41108" x2="24891" y2="40380"/>
                        <a14:foregroundMark x1="24672" y1="43331" x2="24672" y2="43331"/>
                      </a14:backgroundRemoval>
                    </a14:imgEffect>
                  </a14:imgLayer>
                </a14:imgProps>
              </a:ext>
              <a:ext uri="{28A0092B-C50C-407E-A947-70E740481C1C}">
                <a14:useLocalDpi xmlns:a14="http://schemas.microsoft.com/office/drawing/2010/main" val="0"/>
              </a:ext>
            </a:extLst>
          </a:blip>
          <a:srcRect r="65337" b="53823"/>
          <a:stretch/>
        </p:blipFill>
        <p:spPr>
          <a:xfrm>
            <a:off x="-288680" y="0"/>
            <a:ext cx="3434508" cy="2745873"/>
          </a:xfrm>
          <a:prstGeom prst="rect">
            <a:avLst/>
          </a:prstGeom>
        </p:spPr>
      </p:pic>
      <p:sp>
        <p:nvSpPr>
          <p:cNvPr id="4" name="Hộp Văn bản 5">
            <a:extLst>
              <a:ext uri="{FF2B5EF4-FFF2-40B4-BE49-F238E27FC236}">
                <a16:creationId xmlns:a16="http://schemas.microsoft.com/office/drawing/2014/main" id="{96A05326-763A-A922-23BE-37F3AFDD7650}"/>
              </a:ext>
            </a:extLst>
          </p:cNvPr>
          <p:cNvSpPr txBox="1"/>
          <p:nvPr/>
        </p:nvSpPr>
        <p:spPr>
          <a:xfrm>
            <a:off x="990600" y="3390900"/>
            <a:ext cx="16269335" cy="5509200"/>
          </a:xfrm>
          <a:prstGeom prst="rect">
            <a:avLst/>
          </a:prstGeom>
          <a:noFill/>
        </p:spPr>
        <p:txBody>
          <a:bodyPr wrap="square">
            <a:spAutoFit/>
          </a:bodyPr>
          <a:lstStyle/>
          <a:p>
            <a:pPr algn="just" defTabSz="1371600"/>
            <a:r>
              <a:rPr lang="en-US"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   </a:t>
            </a:r>
            <a:r>
              <a:rPr lang="vi-VN" sz="8800" dirty="0">
                <a:ln>
                  <a:solidFill>
                    <a:prstClr val="black"/>
                  </a:solidFill>
                </a:ln>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Chùa Một Cột ở quận Ba Đình – trung tâm Thủ đô Hà Nội, được xây dựng năm 1049, thời vua Lý Thái Tông.</a:t>
            </a:r>
            <a:endParaRPr lang="vi-VN" sz="8800" b="1" dirty="0">
              <a:solidFill>
                <a:prstClr val="black">
                  <a:lumMod val="65000"/>
                  <a:lumOff val="35000"/>
                </a:prst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218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pic>
        <p:nvPicPr>
          <p:cNvPr id="3" name="Picture 3">
            <a:extLst>
              <a:ext uri="{FF2B5EF4-FFF2-40B4-BE49-F238E27FC236}">
                <a16:creationId xmlns:a16="http://schemas.microsoft.com/office/drawing/2014/main" id="{F74E5200-7E73-4B95-D71C-2CA4E24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52" y="1409702"/>
            <a:ext cx="10281861" cy="2848274"/>
          </a:xfrm>
          <a:prstGeom prst="rect">
            <a:avLst/>
          </a:prstGeom>
        </p:spPr>
      </p:pic>
      <p:sp>
        <p:nvSpPr>
          <p:cNvPr id="4" name="TextBox 4">
            <a:extLst>
              <a:ext uri="{FF2B5EF4-FFF2-40B4-BE49-F238E27FC236}">
                <a16:creationId xmlns:a16="http://schemas.microsoft.com/office/drawing/2014/main" id="{F4BB81B3-DCA7-B3BD-C32A-6F36B9B9BAF7}"/>
              </a:ext>
            </a:extLst>
          </p:cNvPr>
          <p:cNvSpPr txBox="1"/>
          <p:nvPr/>
        </p:nvSpPr>
        <p:spPr>
          <a:xfrm>
            <a:off x="7543800" y="3771900"/>
            <a:ext cx="8569608" cy="2308324"/>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G</a:t>
            </a:r>
            <a:r>
              <a:rPr lang="vi-VN" sz="7200" b="1" dirty="0">
                <a:solidFill>
                  <a:srgbClr val="202124"/>
                </a:solidFill>
                <a:latin typeface="Cambria" panose="02040503050406030204" pitchFamily="18" charset="0"/>
                <a:ea typeface="Cambria" panose="02040503050406030204" pitchFamily="18" charset="0"/>
              </a:rPr>
              <a:t>iới thiệu chung về chùa Một Cột.</a:t>
            </a:r>
          </a:p>
        </p:txBody>
      </p:sp>
      <p:pic>
        <p:nvPicPr>
          <p:cNvPr id="7" name="Picture 14">
            <a:extLst>
              <a:ext uri="{FF2B5EF4-FFF2-40B4-BE49-F238E27FC236}">
                <a16:creationId xmlns:a16="http://schemas.microsoft.com/office/drawing/2014/main" id="{1E444067-A277-E958-959D-823E376B6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107456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6600"/>
                </a:solidFill>
                <a:latin typeface="Calibri" panose="020F0502020204030204" pitchFamily="34" charset="0"/>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590800" y="3848100"/>
            <a:ext cx="13182600" cy="5078313"/>
          </a:xfrm>
          <a:prstGeom prst="rect">
            <a:avLst/>
          </a:prstGeom>
          <a:noFill/>
        </p:spPr>
        <p:txBody>
          <a:bodyPr wrap="square" rtlCol="0">
            <a:spAutoFit/>
          </a:bodyPr>
          <a:lstStyle/>
          <a:p>
            <a:pPr marL="685800" indent="-685800" algn="just">
              <a:buFont typeface="Arial" panose="020B0604020202020204" pitchFamily="34" charset="0"/>
              <a:buChar char="•"/>
            </a:pPr>
            <a:r>
              <a:rPr lang="vi-VN" sz="5400" b="1" dirty="0">
                <a:solidFill>
                  <a:srgbClr val="002060"/>
                </a:solidFill>
                <a:latin typeface="Calibri" panose="020F0502020204030204" pitchFamily="34" charset="0"/>
                <a:cs typeface="Calibri" panose="020F0502020204030204" pitchFamily="34" charset="0"/>
              </a:rPr>
              <a:t>Chùa được đặt tên là Một Cột vì kiến trúc chính của nó là ngôi chùa ngự trên một cột đá tròn. Đây là đặc điểm độc đáo và đặc trưng của ngôi chùa. Ban đầu, chùa có tên gọi là Liên Hoa Đài do sự tương đồng với hình ảnh đài sen. </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3993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DDA6C91E-27EA-453B-1A2B-524E3186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552700"/>
            <a:ext cx="17145000" cy="7890082"/>
          </a:xfrm>
          <a:prstGeom prst="rect">
            <a:avLst/>
          </a:prstGeom>
          <a:effectLst>
            <a:outerShdw blurRad="63500" sx="102000" sy="102000" algn="ctr" rotWithShape="0">
              <a:prstClr val="black">
                <a:alpha val="40000"/>
              </a:prstClr>
            </a:outerShdw>
          </a:effectLst>
        </p:spPr>
      </p:pic>
      <p:sp>
        <p:nvSpPr>
          <p:cNvPr id="4" name="Hình chữ nhật: Góc Tròn 9">
            <a:extLst>
              <a:ext uri="{FF2B5EF4-FFF2-40B4-BE49-F238E27FC236}">
                <a16:creationId xmlns:a16="http://schemas.microsoft.com/office/drawing/2014/main" id="{CB6E44C2-DC5F-A9A8-377B-99F9C7D4BB2B}"/>
              </a:ext>
            </a:extLst>
          </p:cNvPr>
          <p:cNvSpPr/>
          <p:nvPr/>
        </p:nvSpPr>
        <p:spPr>
          <a:xfrm>
            <a:off x="2067354" y="0"/>
            <a:ext cx="15228000" cy="2552700"/>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Vì sao chùa có tên là Một Cột và Liên Hoa Đài? Theo em, điều gì khiến chùa Một Cột được xem là “ngôi chùa có kiến trúc độc đáo nhất châu Á”?</a:t>
            </a:r>
          </a:p>
        </p:txBody>
      </p:sp>
      <p:pic>
        <p:nvPicPr>
          <p:cNvPr id="5" name="Picture 10">
            <a:extLst>
              <a:ext uri="{FF2B5EF4-FFF2-40B4-BE49-F238E27FC236}">
                <a16:creationId xmlns:a16="http://schemas.microsoft.com/office/drawing/2014/main" id="{7271C505-6076-CB04-AC46-24859978C0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144" b="47009" l="36269" r="64047">
                        <a14:foregroundMark x1="51722" y1="6144" x2="52693" y2="9337"/>
                        <a14:foregroundMark x1="36342" y1="20897" x2="38646" y2="25061"/>
                        <a14:foregroundMark x1="53857" y1="45554" x2="52693" y2="44907"/>
                        <a14:foregroundMark x1="61548" y1="9660" x2="61548" y2="9660"/>
                        <a14:foregroundMark x1="63464" y1="25707" x2="63464" y2="25707"/>
                        <a14:foregroundMark x1="54415" y1="11601" x2="54027" y2="21867"/>
                        <a14:foregroundMark x1="43086" y1="18310" x2="51043" y2="9863"/>
                        <a14:foregroundMark x1="51043" y1="9863" x2="57278" y2="17542"/>
                        <a14:foregroundMark x1="57278" y1="17542" x2="51116" y2="32296"/>
                        <a14:foregroundMark x1="51116" y1="32296" x2="45779" y2="39450"/>
                        <a14:foregroundMark x1="54998" y1="12247" x2="55386" y2="21544"/>
                        <a14:foregroundMark x1="61912" y1="8731" x2="61912" y2="8731"/>
                        <a14:foregroundMark x1="62106" y1="9337" x2="62106" y2="9337"/>
                        <a14:foregroundMark x1="53493" y1="47009" x2="53493" y2="47009"/>
                        <a14:foregroundMark x1="43086" y1="16249" x2="44153" y2="17017"/>
                        <a14:foregroundMark x1="55192" y1="10550" x2="55337" y2="12773"/>
                        <a14:foregroundMark x1="42892" y1="14470" x2="43886" y2="19240"/>
                        <a14:foregroundMark x1="45706" y1="38642" x2="51917" y2="38763"/>
                        <a14:foregroundMark x1="48787" y1="31043" x2="50049" y2="34398"/>
                        <a14:foregroundMark x1="62276" y1="22716" x2="62615" y2="24576"/>
                        <a14:foregroundMark x1="48520" y1="32053" x2="48520" y2="32175"/>
                      </a14:backgroundRemoval>
                    </a14:imgEffect>
                  </a14:imgLayer>
                </a14:imgProps>
              </a:ext>
              <a:ext uri="{28A0092B-C50C-407E-A947-70E740481C1C}">
                <a14:useLocalDpi xmlns:a14="http://schemas.microsoft.com/office/drawing/2010/main" val="0"/>
              </a:ext>
            </a:extLst>
          </a:blip>
          <a:srcRect l="32860" t="3204" r="32477" b="50619"/>
          <a:stretch/>
        </p:blipFill>
        <p:spPr>
          <a:xfrm>
            <a:off x="-381000" y="266700"/>
            <a:ext cx="3434508" cy="2745873"/>
          </a:xfrm>
          <a:prstGeom prst="rect">
            <a:avLst/>
          </a:prstGeom>
        </p:spPr>
      </p:pic>
      <p:sp>
        <p:nvSpPr>
          <p:cNvPr id="2" name="TextBox 1">
            <a:extLst>
              <a:ext uri="{FF2B5EF4-FFF2-40B4-BE49-F238E27FC236}">
                <a16:creationId xmlns:a16="http://schemas.microsoft.com/office/drawing/2014/main" id="{830F0E32-18F6-4FBE-666A-4DBFB6A7EAB0}"/>
              </a:ext>
            </a:extLst>
          </p:cNvPr>
          <p:cNvSpPr txBox="1"/>
          <p:nvPr/>
        </p:nvSpPr>
        <p:spPr>
          <a:xfrm>
            <a:off x="2362200" y="3848100"/>
            <a:ext cx="13716000" cy="4632037"/>
          </a:xfrm>
          <a:prstGeom prst="rect">
            <a:avLst/>
          </a:prstGeom>
          <a:noFill/>
        </p:spPr>
        <p:txBody>
          <a:bodyPr wrap="square" rtlCol="0">
            <a:spAutoFit/>
          </a:bodyPr>
          <a:lstStyle/>
          <a:p>
            <a:pPr marL="685800" lvl="0" indent="-685800" algn="just">
              <a:buFont typeface="Arial" panose="020B0604020202020204" pitchFamily="34" charset="0"/>
              <a:buChar char="•"/>
            </a:pPr>
            <a:r>
              <a:rPr lang="vi-VN" sz="5900" b="1" dirty="0">
                <a:solidFill>
                  <a:srgbClr val="002060"/>
                </a:solidFill>
                <a:latin typeface="Calibri" panose="020F0502020204030204" pitchFamily="34" charset="0"/>
                <a:cs typeface="Calibri" panose="020F0502020204030204" pitchFamily="34" charset="0"/>
              </a:rPr>
              <a:t>Chùa Một Cột được xem là “ngôi chùa có kiến trúc độc đáo nhất châu Á” vì ở châu Á, không ngôi chùa nào có kiến trúc độc đáo: </a:t>
            </a:r>
            <a:r>
              <a:rPr lang="vi-VN" sz="5900" b="1" i="1" dirty="0">
                <a:solidFill>
                  <a:srgbClr val="002060"/>
                </a:solidFill>
                <a:latin typeface="Calibri" panose="020F0502020204030204" pitchFamily="34" charset="0"/>
                <a:cs typeface="Calibri" panose="020F0502020204030204" pitchFamily="34" charset="0"/>
              </a:rPr>
              <a:t>đặt trên một cột đá tròn, có hình đoá sen – quốc hoa của Việt Nam.</a:t>
            </a:r>
            <a:endParaRPr kumimoji="0" lang="en-US" sz="59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90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9FF006A6-E799-B321-A6FF-9316B3EAA9E2}"/>
              </a:ext>
            </a:extLst>
          </p:cNvPr>
          <p:cNvSpPr/>
          <p:nvPr/>
        </p:nvSpPr>
        <p:spPr>
          <a:xfrm>
            <a:off x="6183929" y="757120"/>
            <a:ext cx="11266932" cy="812018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 name="connsiteX0" fmla="*/ 0 w 11266932"/>
                      <a:gd name="connsiteY0" fmla="*/ 1226065 h 8120180"/>
                      <a:gd name="connsiteX1" fmla="*/ 941085 w 11266932"/>
                      <a:gd name="connsiteY1" fmla="*/ 0 h 8120180"/>
                      <a:gd name="connsiteX2" fmla="*/ 10325845 w 11266932"/>
                      <a:gd name="connsiteY2" fmla="*/ 0 h 8120180"/>
                      <a:gd name="connsiteX3" fmla="*/ 11266932 w 11266932"/>
                      <a:gd name="connsiteY3" fmla="*/ 1226065 h 8120180"/>
                      <a:gd name="connsiteX4" fmla="*/ 11266932 w 11266932"/>
                      <a:gd name="connsiteY4" fmla="*/ 6894112 h 8120180"/>
                      <a:gd name="connsiteX5" fmla="*/ 10325845 w 11266932"/>
                      <a:gd name="connsiteY5" fmla="*/ 8120180 h 8120180"/>
                      <a:gd name="connsiteX6" fmla="*/ 941085 w 11266932"/>
                      <a:gd name="connsiteY6" fmla="*/ 8120180 h 8120180"/>
                      <a:gd name="connsiteX7" fmla="*/ 0 w 11266932"/>
                      <a:gd name="connsiteY7" fmla="*/ 6894112 h 8120180"/>
                      <a:gd name="connsiteX8" fmla="*/ 0 w 11266932"/>
                      <a:gd name="connsiteY8" fmla="*/ 1226065 h 812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8120180" fill="none" extrusionOk="0">
                        <a:moveTo>
                          <a:pt x="0" y="1226065"/>
                        </a:moveTo>
                        <a:cubicBezTo>
                          <a:pt x="-123900" y="823430"/>
                          <a:pt x="442770" y="210663"/>
                          <a:pt x="941085" y="0"/>
                        </a:cubicBezTo>
                        <a:cubicBezTo>
                          <a:pt x="5100365" y="644360"/>
                          <a:pt x="7734645" y="583950"/>
                          <a:pt x="10325845" y="0"/>
                        </a:cubicBezTo>
                        <a:cubicBezTo>
                          <a:pt x="10933766" y="227656"/>
                          <a:pt x="11400269" y="735064"/>
                          <a:pt x="11266932" y="1226065"/>
                        </a:cubicBezTo>
                        <a:cubicBezTo>
                          <a:pt x="10998968" y="2517775"/>
                          <a:pt x="10780210" y="5544411"/>
                          <a:pt x="11266932" y="6894112"/>
                        </a:cubicBezTo>
                        <a:cubicBezTo>
                          <a:pt x="11403433" y="7731670"/>
                          <a:pt x="10730581" y="8046210"/>
                          <a:pt x="10325845" y="8120180"/>
                        </a:cubicBezTo>
                        <a:cubicBezTo>
                          <a:pt x="9476821" y="8341961"/>
                          <a:pt x="3073648" y="8843968"/>
                          <a:pt x="941085" y="8120180"/>
                        </a:cubicBezTo>
                        <a:cubicBezTo>
                          <a:pt x="201285" y="8181726"/>
                          <a:pt x="3713" y="7271651"/>
                          <a:pt x="0" y="6894112"/>
                        </a:cubicBezTo>
                        <a:cubicBezTo>
                          <a:pt x="-19647" y="5028533"/>
                          <a:pt x="84726" y="3853180"/>
                          <a:pt x="0" y="1226065"/>
                        </a:cubicBezTo>
                        <a:close/>
                      </a:path>
                      <a:path w="11266932" h="8120180" stroke="0" extrusionOk="0">
                        <a:moveTo>
                          <a:pt x="0" y="1226065"/>
                        </a:moveTo>
                        <a:cubicBezTo>
                          <a:pt x="-6423" y="764135"/>
                          <a:pt x="236568" y="215832"/>
                          <a:pt x="941085" y="0"/>
                        </a:cubicBezTo>
                        <a:cubicBezTo>
                          <a:pt x="4393760" y="216362"/>
                          <a:pt x="6136836" y="415654"/>
                          <a:pt x="10325845" y="0"/>
                        </a:cubicBezTo>
                        <a:cubicBezTo>
                          <a:pt x="10606017" y="-81937"/>
                          <a:pt x="11090398" y="572357"/>
                          <a:pt x="11266932" y="1226065"/>
                        </a:cubicBezTo>
                        <a:cubicBezTo>
                          <a:pt x="11745643" y="1791633"/>
                          <a:pt x="10882952" y="5437360"/>
                          <a:pt x="11266932" y="6894112"/>
                        </a:cubicBezTo>
                        <a:cubicBezTo>
                          <a:pt x="11291576" y="7566826"/>
                          <a:pt x="10838249" y="8395398"/>
                          <a:pt x="10325845" y="8120180"/>
                        </a:cubicBezTo>
                        <a:cubicBezTo>
                          <a:pt x="7624459" y="8490096"/>
                          <a:pt x="3093081" y="8366379"/>
                          <a:pt x="941085" y="8120180"/>
                        </a:cubicBezTo>
                        <a:cubicBezTo>
                          <a:pt x="430040" y="8327310"/>
                          <a:pt x="8145" y="7344235"/>
                          <a:pt x="0" y="6894112"/>
                        </a:cubicBezTo>
                        <a:cubicBezTo>
                          <a:pt x="190956" y="5836482"/>
                          <a:pt x="-295547" y="3186172"/>
                          <a:pt x="0" y="1226065"/>
                        </a:cubicBezTo>
                        <a:close/>
                      </a:path>
                      <a:path w="11266932" h="8120180" fill="none" stroke="0" extrusionOk="0">
                        <a:moveTo>
                          <a:pt x="0" y="1226065"/>
                        </a:moveTo>
                        <a:cubicBezTo>
                          <a:pt x="101585" y="748188"/>
                          <a:pt x="514664" y="-38576"/>
                          <a:pt x="941085" y="0"/>
                        </a:cubicBezTo>
                        <a:cubicBezTo>
                          <a:pt x="5530128" y="-36216"/>
                          <a:pt x="8093900" y="213045"/>
                          <a:pt x="10325845" y="0"/>
                        </a:cubicBezTo>
                        <a:cubicBezTo>
                          <a:pt x="11094312" y="139316"/>
                          <a:pt x="11186651" y="501812"/>
                          <a:pt x="11266932" y="1226065"/>
                        </a:cubicBezTo>
                        <a:cubicBezTo>
                          <a:pt x="10789924" y="1958093"/>
                          <a:pt x="11318165" y="5823502"/>
                          <a:pt x="11266932" y="6894112"/>
                        </a:cubicBezTo>
                        <a:cubicBezTo>
                          <a:pt x="11500907" y="7523805"/>
                          <a:pt x="10886948" y="8138188"/>
                          <a:pt x="10325845" y="8120180"/>
                        </a:cubicBezTo>
                        <a:cubicBezTo>
                          <a:pt x="8330070" y="8082758"/>
                          <a:pt x="2744311" y="7756127"/>
                          <a:pt x="941085" y="8120180"/>
                        </a:cubicBezTo>
                        <a:cubicBezTo>
                          <a:pt x="190891" y="8286831"/>
                          <a:pt x="-93785" y="7289088"/>
                          <a:pt x="0" y="6894112"/>
                        </a:cubicBezTo>
                        <a:cubicBezTo>
                          <a:pt x="189456" y="4908592"/>
                          <a:pt x="-113055" y="3378782"/>
                          <a:pt x="0" y="1226065"/>
                        </a:cubicBezTo>
                        <a:close/>
                      </a:path>
                      <a:path w="11266932" h="8120180" fill="none" stroke="0" extrusionOk="0">
                        <a:moveTo>
                          <a:pt x="0" y="1226065"/>
                        </a:moveTo>
                        <a:cubicBezTo>
                          <a:pt x="20712" y="803844"/>
                          <a:pt x="448694" y="247253"/>
                          <a:pt x="941085" y="0"/>
                        </a:cubicBezTo>
                        <a:cubicBezTo>
                          <a:pt x="5277720" y="665423"/>
                          <a:pt x="7826360" y="42340"/>
                          <a:pt x="10325845" y="0"/>
                        </a:cubicBezTo>
                        <a:cubicBezTo>
                          <a:pt x="10929450" y="53029"/>
                          <a:pt x="11330194" y="563656"/>
                          <a:pt x="11266932" y="1226065"/>
                        </a:cubicBezTo>
                        <a:cubicBezTo>
                          <a:pt x="11424754" y="2307580"/>
                          <a:pt x="11075731" y="5262609"/>
                          <a:pt x="11266932" y="6894112"/>
                        </a:cubicBezTo>
                        <a:cubicBezTo>
                          <a:pt x="11415305" y="7683040"/>
                          <a:pt x="10722527" y="8068534"/>
                          <a:pt x="10325845" y="8120180"/>
                        </a:cubicBezTo>
                        <a:cubicBezTo>
                          <a:pt x="8716018" y="8239333"/>
                          <a:pt x="2822699" y="8559477"/>
                          <a:pt x="941085" y="8120180"/>
                        </a:cubicBezTo>
                        <a:cubicBezTo>
                          <a:pt x="230289" y="8190408"/>
                          <a:pt x="-126468" y="7354194"/>
                          <a:pt x="0" y="6894112"/>
                        </a:cubicBezTo>
                        <a:cubicBezTo>
                          <a:pt x="91273" y="4987035"/>
                          <a:pt x="222803" y="3513103"/>
                          <a:pt x="0" y="1226065"/>
                        </a:cubicBezTo>
                        <a:close/>
                      </a:path>
                      <a:path w="11266932" h="8120180" fill="none" stroke="0" extrusionOk="0">
                        <a:moveTo>
                          <a:pt x="0" y="1226065"/>
                        </a:moveTo>
                        <a:cubicBezTo>
                          <a:pt x="4310" y="783728"/>
                          <a:pt x="427860" y="236655"/>
                          <a:pt x="941085" y="0"/>
                        </a:cubicBezTo>
                        <a:cubicBezTo>
                          <a:pt x="5262278" y="907929"/>
                          <a:pt x="8036232" y="384471"/>
                          <a:pt x="10325845" y="0"/>
                        </a:cubicBezTo>
                        <a:cubicBezTo>
                          <a:pt x="11003506" y="138794"/>
                          <a:pt x="11364346" y="596822"/>
                          <a:pt x="11266932" y="1226065"/>
                        </a:cubicBezTo>
                        <a:cubicBezTo>
                          <a:pt x="11087968" y="2396130"/>
                          <a:pt x="10791950" y="5424932"/>
                          <a:pt x="11266932" y="6894112"/>
                        </a:cubicBezTo>
                        <a:cubicBezTo>
                          <a:pt x="11455234" y="7726369"/>
                          <a:pt x="10729304" y="8083186"/>
                          <a:pt x="10325845" y="8120180"/>
                        </a:cubicBezTo>
                        <a:cubicBezTo>
                          <a:pt x="9167268" y="8238590"/>
                          <a:pt x="3137565" y="8259796"/>
                          <a:pt x="941085" y="8120180"/>
                        </a:cubicBezTo>
                        <a:cubicBezTo>
                          <a:pt x="210563" y="8220672"/>
                          <a:pt x="-58447" y="7286866"/>
                          <a:pt x="0" y="6894112"/>
                        </a:cubicBezTo>
                        <a:cubicBezTo>
                          <a:pt x="30746" y="5047942"/>
                          <a:pt x="257907" y="3729910"/>
                          <a:pt x="0" y="12260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 name="TextBox 4">
            <a:extLst>
              <a:ext uri="{FF2B5EF4-FFF2-40B4-BE49-F238E27FC236}">
                <a16:creationId xmlns:a16="http://schemas.microsoft.com/office/drawing/2014/main" id="{F4BB81B3-DCA7-B3BD-C32A-6F36B9B9BAF7}"/>
              </a:ext>
            </a:extLst>
          </p:cNvPr>
          <p:cNvSpPr txBox="1"/>
          <p:nvPr/>
        </p:nvSpPr>
        <p:spPr>
          <a:xfrm>
            <a:off x="7010400" y="3484571"/>
            <a:ext cx="9753599" cy="4524315"/>
          </a:xfrm>
          <a:prstGeom prst="rect">
            <a:avLst/>
          </a:prstGeom>
          <a:noFill/>
        </p:spPr>
        <p:txBody>
          <a:bodyPr wrap="square">
            <a:spAutoFit/>
          </a:bodyPr>
          <a:lstStyle/>
          <a:p>
            <a:pPr algn="ctr" defTabSz="1371600"/>
            <a:r>
              <a:rPr lang="en-US" sz="7200" b="1" dirty="0">
                <a:solidFill>
                  <a:srgbClr val="202124"/>
                </a:solidFill>
                <a:latin typeface="Cambria" panose="02040503050406030204" pitchFamily="18" charset="0"/>
                <a:ea typeface="Cambria" panose="02040503050406030204" pitchFamily="18" charset="0"/>
              </a:rPr>
              <a:t>N</a:t>
            </a:r>
            <a:r>
              <a:rPr lang="vi-VN" sz="7200" b="1" dirty="0">
                <a:solidFill>
                  <a:srgbClr val="202124"/>
                </a:solidFill>
                <a:latin typeface="Cambria" panose="02040503050406030204" pitchFamily="18" charset="0"/>
                <a:ea typeface="Cambria" panose="02040503050406030204" pitchFamily="18" charset="0"/>
              </a:rPr>
              <a:t>ói về nét độc đáo của ngôi chùa, kết hợp giải thích cái tên Một Cột, Liên Hoa Đài.</a:t>
            </a:r>
          </a:p>
        </p:txBody>
      </p:sp>
      <p:pic>
        <p:nvPicPr>
          <p:cNvPr id="7" name="Picture 5">
            <a:extLst>
              <a:ext uri="{FF2B5EF4-FFF2-40B4-BE49-F238E27FC236}">
                <a16:creationId xmlns:a16="http://schemas.microsoft.com/office/drawing/2014/main" id="{4F7D3B2C-781C-4DC2-809A-B35AD45A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695" y="1088432"/>
            <a:ext cx="10691399" cy="2396139"/>
          </a:xfrm>
          <a:prstGeom prst="rect">
            <a:avLst/>
          </a:prstGeom>
        </p:spPr>
      </p:pic>
      <p:pic>
        <p:nvPicPr>
          <p:cNvPr id="3" name="Picture 14">
            <a:extLst>
              <a:ext uri="{FF2B5EF4-FFF2-40B4-BE49-F238E27FC236}">
                <a16:creationId xmlns:a16="http://schemas.microsoft.com/office/drawing/2014/main" id="{FD318DA3-BBCF-C147-E8C4-1E69F6C793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7033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EEAD0D6-B1A9-BCB6-E2AE-9A8036A59DE4}"/>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Hình chữ nhật: Góc Tròn 9">
            <a:extLst>
              <a:ext uri="{FF2B5EF4-FFF2-40B4-BE49-F238E27FC236}">
                <a16:creationId xmlns:a16="http://schemas.microsoft.com/office/drawing/2014/main" id="{58ABD12E-D9B6-404D-54C9-5705FDCC2724}"/>
              </a:ext>
            </a:extLst>
          </p:cNvPr>
          <p:cNvSpPr/>
          <p:nvPr/>
        </p:nvSpPr>
        <p:spPr>
          <a:xfrm>
            <a:off x="3124200" y="590423"/>
            <a:ext cx="14249400"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6000" b="1" dirty="0">
                <a:solidFill>
                  <a:srgbClr val="00B0F0"/>
                </a:solidFill>
                <a:latin typeface="Calibri" panose="020F0502020204030204" pitchFamily="34" charset="0"/>
                <a:cs typeface="Calibri" panose="020F0502020204030204" pitchFamily="34" charset="0"/>
              </a:rPr>
              <a:t>Trong bài đọc, em ấn tượng nhất với thông tin nào? Vì sao?</a:t>
            </a:r>
            <a:endParaRPr lang="en-US" sz="6000" b="1" i="1" dirty="0">
              <a:solidFill>
                <a:srgbClr val="00B0F0"/>
              </a:solidFill>
              <a:latin typeface="Calibri" panose="020F0502020204030204" pitchFamily="34" charset="0"/>
              <a:cs typeface="Calibri" panose="020F0502020204030204" pitchFamily="34" charset="0"/>
            </a:endParaRPr>
          </a:p>
        </p:txBody>
      </p:sp>
      <p:pic>
        <p:nvPicPr>
          <p:cNvPr id="3" name="Picture 9">
            <a:extLst>
              <a:ext uri="{FF2B5EF4-FFF2-40B4-BE49-F238E27FC236}">
                <a16:creationId xmlns:a16="http://schemas.microsoft.com/office/drawing/2014/main" id="{BAF45F17-688C-22A9-E9B1-05421A911AE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246" b="45918" l="68476" r="96196">
                        <a14:foregroundMark x1="75236" y1="8286" x2="75236" y2="9782"/>
                        <a14:foregroundMark x1="72329" y1="21948" x2="73419" y2="23767"/>
                        <a14:foregroundMark x1="71965" y1="20412" x2="74873" y2="24656"/>
                        <a14:foregroundMark x1="85244" y1="12530" x2="86722" y2="15845"/>
                        <a14:foregroundMark x1="78144" y1="8892" x2="83063" y2="8892"/>
                        <a14:foregroundMark x1="81439" y1="40461" x2="85244" y2="41067"/>
                        <a14:foregroundMark x1="85244" y1="35893" x2="84347" y2="42886"/>
                        <a14:foregroundMark x1="84153" y1="45918" x2="83790" y2="35287"/>
                        <a14:foregroundMark x1="81076" y1="41067" x2="83790" y2="41067"/>
                        <a14:foregroundMark x1="74873" y1="13420" x2="76327" y2="19806"/>
                      </a14:backgroundRemoval>
                    </a14:imgEffect>
                    <a14:imgEffect>
                      <a14:saturation sat="300000"/>
                    </a14:imgEffect>
                  </a14:imgLayer>
                </a14:imgProps>
              </a:ext>
              <a:ext uri="{28A0092B-C50C-407E-A947-70E740481C1C}">
                <a14:useLocalDpi xmlns:a14="http://schemas.microsoft.com/office/drawing/2010/main" val="0"/>
              </a:ext>
            </a:extLst>
          </a:blip>
          <a:srcRect l="65017" t="3823" r="320" b="50000"/>
          <a:stretch/>
        </p:blipFill>
        <p:spPr>
          <a:xfrm>
            <a:off x="712500" y="187533"/>
            <a:ext cx="3434508" cy="2745873"/>
          </a:xfrm>
          <a:prstGeom prst="rect">
            <a:avLst/>
          </a:prstGeom>
        </p:spPr>
      </p:pic>
      <p:sp>
        <p:nvSpPr>
          <p:cNvPr id="4" name="TextBox 16">
            <a:extLst>
              <a:ext uri="{FF2B5EF4-FFF2-40B4-BE49-F238E27FC236}">
                <a16:creationId xmlns:a16="http://schemas.microsoft.com/office/drawing/2014/main" id="{A25D0020-ABEE-6189-AA05-7C446E571141}"/>
              </a:ext>
            </a:extLst>
          </p:cNvPr>
          <p:cNvSpPr txBox="1"/>
          <p:nvPr/>
        </p:nvSpPr>
        <p:spPr>
          <a:xfrm>
            <a:off x="762000" y="3067050"/>
            <a:ext cx="17071134" cy="6095286"/>
          </a:xfrm>
          <a:prstGeom prst="roundRect">
            <a:avLst/>
          </a:prstGeom>
          <a:noFill/>
          <a:ln w="38100">
            <a:noFill/>
          </a:ln>
        </p:spPr>
        <p:txBody>
          <a:bodyPr wrap="square" rtlCol="0">
            <a:spAutoFit/>
          </a:bodyPr>
          <a:lstStyle/>
          <a:p>
            <a:pPr algn="just" defTabSz="1371600"/>
            <a:r>
              <a:rPr lang="en-US" sz="4400" b="1" i="1" dirty="0" err="1">
                <a:solidFill>
                  <a:srgbClr val="00B050"/>
                </a:solidFill>
                <a:latin typeface="Cambria" panose="02040503050406030204" pitchFamily="18" charset="0"/>
                <a:ea typeface="Cambria" panose="02040503050406030204" pitchFamily="18" charset="0"/>
              </a:rPr>
              <a:t>Ví</a:t>
            </a:r>
            <a:r>
              <a:rPr lang="en-US" sz="4400" b="1" i="1" dirty="0">
                <a:solidFill>
                  <a:srgbClr val="00B050"/>
                </a:solidFill>
                <a:latin typeface="Cambria" panose="02040503050406030204" pitchFamily="18" charset="0"/>
                <a:ea typeface="Cambria" panose="02040503050406030204" pitchFamily="18" charset="0"/>
              </a:rPr>
              <a:t> </a:t>
            </a:r>
            <a:r>
              <a:rPr lang="en-US" sz="4400" b="1" i="1" dirty="0" err="1">
                <a:solidFill>
                  <a:srgbClr val="00B050"/>
                </a:solidFill>
                <a:latin typeface="Cambria" panose="02040503050406030204" pitchFamily="18" charset="0"/>
                <a:ea typeface="Cambria" panose="02040503050406030204" pitchFamily="18" charset="0"/>
              </a:rPr>
              <a:t>dụ</a:t>
            </a:r>
            <a:r>
              <a:rPr lang="en-US" sz="4400" b="1" i="1" dirty="0">
                <a:solidFill>
                  <a:srgbClr val="00B050"/>
                </a:solidFill>
                <a:latin typeface="Cambria" panose="02040503050406030204" pitchFamily="18" charset="0"/>
                <a:ea typeface="Cambria" panose="02040503050406030204" pitchFamily="18" charset="0"/>
              </a:rPr>
              <a:t>:</a:t>
            </a: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ngự trên một cột đá tròn. Vì thông tin này giúp em thấy rõ nét riêng biệt của chùa Một Cột. Trong khi các chùa khác có nhiều cột và cột được làm bằng gỗ.</a:t>
            </a:r>
            <a:endParaRPr lang="en-US" sz="4400" b="1" i="1" dirty="0">
              <a:solidFill>
                <a:srgbClr val="00B050"/>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4400" b="1" i="1" dirty="0">
                <a:solidFill>
                  <a:srgbClr val="00B050"/>
                </a:solidFill>
                <a:latin typeface="Cambria" panose="02040503050406030204" pitchFamily="18" charset="0"/>
                <a:ea typeface="Cambria" panose="02040503050406030204" pitchFamily="18" charset="0"/>
              </a:rPr>
              <a:t>Ấn tượng với thông tin chùa tựa đoá sen khổng lồ vươn lên từ mặt nước, bình yên đón ánh mặt trời. Vì thông tin này giúp em hình dung về một ngôi chùa rất đẹp, thanh tĩnh, thấy được tài năng và cốt cách dân tộc của những nghệ nhân xưa....</a:t>
            </a:r>
            <a:endParaRPr lang="vi-VN" sz="4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042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569608" cy="2308324"/>
          </a:xfrm>
          <a:prstGeom prst="rect">
            <a:avLst/>
          </a:prstGeom>
          <a:noFill/>
        </p:spPr>
        <p:txBody>
          <a:bodyPr wrap="square">
            <a:spAutoFit/>
          </a:bodyPr>
          <a:lstStyle/>
          <a:p>
            <a:pPr algn="ctr" defTabSz="1371600"/>
            <a:r>
              <a:rPr lang="vi-VN" sz="7200" b="1" dirty="0">
                <a:solidFill>
                  <a:srgbClr val="202124"/>
                </a:solidFill>
                <a:latin typeface="Cambria" panose="02040503050406030204" pitchFamily="18" charset="0"/>
                <a:ea typeface="Cambria" panose="02040503050406030204" pitchFamily="18" charset="0"/>
              </a:rPr>
              <a:t>nói về nét cổ kính của chùa Một Cột. </a:t>
            </a:r>
          </a:p>
        </p:txBody>
      </p:sp>
      <p:pic>
        <p:nvPicPr>
          <p:cNvPr id="10" name="Picture 3">
            <a:extLst>
              <a:ext uri="{FF2B5EF4-FFF2-40B4-BE49-F238E27FC236}">
                <a16:creationId xmlns:a16="http://schemas.microsoft.com/office/drawing/2014/main" id="{5145611E-1F9A-CA2E-1B4A-3EEA08B9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387" y="2576756"/>
            <a:ext cx="10522550" cy="2358296"/>
          </a:xfrm>
          <a:prstGeom prst="rect">
            <a:avLst/>
          </a:prstGeom>
        </p:spPr>
      </p:pic>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359950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7200" b="1" dirty="0">
                <a:solidFill>
                  <a:srgbClr val="FF66FF"/>
                </a:solidFill>
                <a:latin typeface="Calibri" panose="020F0502020204030204" pitchFamily="34" charset="0"/>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3124201"/>
            <a:ext cx="17378958" cy="6757574"/>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2575A54-5E50-477D-8EFF-AABD8FAD7E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276600" y="3619500"/>
            <a:ext cx="12268200" cy="5624956"/>
          </a:xfrm>
          <a:prstGeom prst="rect">
            <a:avLst/>
          </a:prstGeom>
        </p:spPr>
      </p:pic>
    </p:spTree>
    <p:extLst>
      <p:ext uri="{BB962C8B-B14F-4D97-AF65-F5344CB8AC3E}">
        <p14:creationId xmlns:p14="http://schemas.microsoft.com/office/powerpoint/2010/main" val="37082369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20902658-4D38-E13F-825F-81D9CEF178CA}"/>
              </a:ext>
            </a:extLst>
          </p:cNvPr>
          <p:cNvPicPr>
            <a:picLocks noChangeAspect="1"/>
          </p:cNvPicPr>
          <p:nvPr/>
        </p:nvPicPr>
        <p:blipFill>
          <a:blip r:embed="rId2"/>
          <a:stretch>
            <a:fillRect/>
          </a:stretch>
        </p:blipFill>
        <p:spPr>
          <a:xfrm>
            <a:off x="1524000" y="1409700"/>
            <a:ext cx="5410200" cy="6874347"/>
          </a:xfrm>
          <a:prstGeom prst="rect">
            <a:avLst/>
          </a:prstGeom>
        </p:spPr>
      </p:pic>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Bào tàng Hà Nội, Thành phố Hà Nội: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Có hình dạng giống như chiếc kim tự tháp úp ngược, phần dưới nhỏ, càng lên cao càng lớn dần theo hình bậc thang.</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206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D724A0-A67D-9AA6-2504-8521E63AF6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7200"/>
                    </a14:imgEffect>
                    <a14:imgEffect>
                      <a14:saturation sat="400000"/>
                    </a14:imgEffect>
                  </a14:imgLayer>
                </a14:imgProps>
              </a:ext>
            </a:extLst>
          </a:blip>
          <a:stretch>
            <a:fillRect/>
          </a:stretch>
        </p:blipFill>
        <p:spPr>
          <a:xfrm>
            <a:off x="4537235" y="3086100"/>
            <a:ext cx="11540965" cy="6678348"/>
          </a:xfrm>
          <a:prstGeom prst="rect">
            <a:avLst/>
          </a:prstGeom>
        </p:spPr>
      </p:pic>
    </p:spTree>
    <p:extLst>
      <p:ext uri="{BB962C8B-B14F-4D97-AF65-F5344CB8AC3E}">
        <p14:creationId xmlns:p14="http://schemas.microsoft.com/office/powerpoint/2010/main" val="1382809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3BA770-15B9-19CF-67F9-ED5678D0C36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86200" y="3162300"/>
            <a:ext cx="11430000" cy="6252994"/>
          </a:xfrm>
          <a:prstGeom prst="rect">
            <a:avLst/>
          </a:prstGeom>
        </p:spPr>
      </p:pic>
    </p:spTree>
    <p:extLst>
      <p:ext uri="{BB962C8B-B14F-4D97-AF65-F5344CB8AC3E}">
        <p14:creationId xmlns:p14="http://schemas.microsoft.com/office/powerpoint/2010/main" val="306525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9">
            <a:extLst>
              <a:ext uri="{FF2B5EF4-FFF2-40B4-BE49-F238E27FC236}">
                <a16:creationId xmlns:a16="http://schemas.microsoft.com/office/drawing/2014/main" id="{B6F52ACC-3C24-17CC-923D-1FDA5D2615FD}"/>
              </a:ext>
            </a:extLst>
          </p:cNvPr>
          <p:cNvSpPr/>
          <p:nvPr/>
        </p:nvSpPr>
        <p:spPr>
          <a:xfrm>
            <a:off x="1847686" y="590423"/>
            <a:ext cx="15349595" cy="1761183"/>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FF66FF"/>
                </a:solidFill>
                <a:effectLst/>
                <a:uLnTx/>
                <a:uFillTx/>
                <a:latin typeface="Calibri" panose="020F0502020204030204" pitchFamily="34" charset="0"/>
                <a:ea typeface="+mn-ea"/>
                <a:cs typeface="Calibri" panose="020F0502020204030204" pitchFamily="34" charset="0"/>
              </a:rPr>
              <a:t> Tóm tắt bài đọc theo gợi ý sau:</a:t>
            </a:r>
          </a:p>
        </p:txBody>
      </p:sp>
      <p:pic>
        <p:nvPicPr>
          <p:cNvPr id="3" name="Picture 9">
            <a:extLst>
              <a:ext uri="{FF2B5EF4-FFF2-40B4-BE49-F238E27FC236}">
                <a16:creationId xmlns:a16="http://schemas.microsoft.com/office/drawing/2014/main" id="{DD933A49-3ECB-CE92-887B-95E9F5728CD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3153" b="92199" l="4949" r="31587">
                        <a14:foregroundMark x1="10044" y1="54729" x2="11572" y2="54729"/>
                        <a14:foregroundMark x1="20815" y1="92199" x2="20815" y2="81326"/>
                        <a14:foregroundMark x1="31587" y1="74899" x2="29064" y2="73929"/>
                        <a14:foregroundMark x1="9267" y1="74899" x2="20233" y2="89006"/>
                        <a14:foregroundMark x1="19457" y1="56629" x2="16376" y2="57599"/>
                        <a14:foregroundMark x1="9850" y1="74252" x2="9850" y2="75546"/>
                        <a14:foregroundMark x1="18874" y1="55699" x2="19845" y2="58892"/>
                      </a14:backgroundRemoval>
                    </a14:imgEffect>
                    <a14:imgEffect>
                      <a14:saturation sat="300000"/>
                    </a14:imgEffect>
                  </a14:imgLayer>
                </a14:imgProps>
              </a:ext>
              <a:ext uri="{28A0092B-C50C-407E-A947-70E740481C1C}">
                <a14:useLocalDpi xmlns:a14="http://schemas.microsoft.com/office/drawing/2010/main" val="0"/>
              </a:ext>
            </a:extLst>
          </a:blip>
          <a:srcRect l="1774" t="48541" r="66118" b="5282"/>
          <a:stretch/>
        </p:blipFill>
        <p:spPr>
          <a:xfrm>
            <a:off x="380114" y="159984"/>
            <a:ext cx="3181350" cy="2745873"/>
          </a:xfrm>
          <a:prstGeom prst="rect">
            <a:avLst/>
          </a:prstGeom>
        </p:spPr>
      </p:pic>
      <p:sp>
        <p:nvSpPr>
          <p:cNvPr id="5" name="Rectangle: Rounded Corners 4">
            <a:extLst>
              <a:ext uri="{FF2B5EF4-FFF2-40B4-BE49-F238E27FC236}">
                <a16:creationId xmlns:a16="http://schemas.microsoft.com/office/drawing/2014/main" id="{DC836B61-794A-4CBB-138A-E636FB56F8C5}"/>
              </a:ext>
            </a:extLst>
          </p:cNvPr>
          <p:cNvSpPr/>
          <p:nvPr/>
        </p:nvSpPr>
        <p:spPr>
          <a:xfrm>
            <a:off x="454521" y="2781300"/>
            <a:ext cx="17378958" cy="7315199"/>
          </a:xfrm>
          <a:prstGeom prst="roundRect">
            <a:avLst>
              <a:gd name="adj" fmla="val 3693"/>
            </a:avLst>
          </a:prstGeom>
          <a:solidFill>
            <a:schemeClr val="bg1"/>
          </a:solidFill>
          <a:ln w="762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97F7D28-5E9B-CFC2-B954-1A8D4671C50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810000" y="3238500"/>
            <a:ext cx="11963400" cy="6319782"/>
          </a:xfrm>
          <a:prstGeom prst="rect">
            <a:avLst/>
          </a:prstGeom>
        </p:spPr>
      </p:pic>
    </p:spTree>
    <p:extLst>
      <p:ext uri="{BB962C8B-B14F-4D97-AF65-F5344CB8AC3E}">
        <p14:creationId xmlns:p14="http://schemas.microsoft.com/office/powerpoint/2010/main" val="2226977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067196" y="2157904"/>
            <a:ext cx="11266932" cy="5546405"/>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 name="connsiteX0" fmla="*/ 0 w 11266932"/>
                      <a:gd name="connsiteY0" fmla="*/ 837451 h 5546405"/>
                      <a:gd name="connsiteX1" fmla="*/ 941085 w 11266932"/>
                      <a:gd name="connsiteY1" fmla="*/ 0 h 5546405"/>
                      <a:gd name="connsiteX2" fmla="*/ 10325845 w 11266932"/>
                      <a:gd name="connsiteY2" fmla="*/ 0 h 5546405"/>
                      <a:gd name="connsiteX3" fmla="*/ 11266932 w 11266932"/>
                      <a:gd name="connsiteY3" fmla="*/ 837451 h 5546405"/>
                      <a:gd name="connsiteX4" fmla="*/ 11266932 w 11266932"/>
                      <a:gd name="connsiteY4" fmla="*/ 4708952 h 5546405"/>
                      <a:gd name="connsiteX5" fmla="*/ 10325845 w 11266932"/>
                      <a:gd name="connsiteY5" fmla="*/ 5546405 h 5546405"/>
                      <a:gd name="connsiteX6" fmla="*/ 941085 w 11266932"/>
                      <a:gd name="connsiteY6" fmla="*/ 5546405 h 5546405"/>
                      <a:gd name="connsiteX7" fmla="*/ 0 w 11266932"/>
                      <a:gd name="connsiteY7" fmla="*/ 4708952 h 5546405"/>
                      <a:gd name="connsiteX8" fmla="*/ 0 w 11266932"/>
                      <a:gd name="connsiteY8" fmla="*/ 837451 h 554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5546405" fill="none" extrusionOk="0">
                        <a:moveTo>
                          <a:pt x="0" y="837451"/>
                        </a:moveTo>
                        <a:cubicBezTo>
                          <a:pt x="-101124" y="539752"/>
                          <a:pt x="435974" y="104599"/>
                          <a:pt x="941085" y="0"/>
                        </a:cubicBezTo>
                        <a:cubicBezTo>
                          <a:pt x="4935552" y="658239"/>
                          <a:pt x="7800883" y="572405"/>
                          <a:pt x="10325845" y="0"/>
                        </a:cubicBezTo>
                        <a:cubicBezTo>
                          <a:pt x="10923845" y="153381"/>
                          <a:pt x="11375271" y="490753"/>
                          <a:pt x="11266932" y="837451"/>
                        </a:cubicBezTo>
                        <a:cubicBezTo>
                          <a:pt x="10959084" y="1820936"/>
                          <a:pt x="10782907" y="3788443"/>
                          <a:pt x="11266932" y="4708952"/>
                        </a:cubicBezTo>
                        <a:cubicBezTo>
                          <a:pt x="11442751" y="5328004"/>
                          <a:pt x="10739609" y="5497595"/>
                          <a:pt x="10325845" y="5546405"/>
                        </a:cubicBezTo>
                        <a:cubicBezTo>
                          <a:pt x="9495142" y="5784939"/>
                          <a:pt x="2937312" y="5860356"/>
                          <a:pt x="941085" y="5546405"/>
                        </a:cubicBezTo>
                        <a:cubicBezTo>
                          <a:pt x="238645" y="5583019"/>
                          <a:pt x="3097" y="4985430"/>
                          <a:pt x="0" y="4708952"/>
                        </a:cubicBezTo>
                        <a:cubicBezTo>
                          <a:pt x="-18886" y="3492667"/>
                          <a:pt x="57567" y="2497322"/>
                          <a:pt x="0" y="837451"/>
                        </a:cubicBezTo>
                        <a:close/>
                      </a:path>
                      <a:path w="11266932" h="5546405" stroke="0" extrusionOk="0">
                        <a:moveTo>
                          <a:pt x="0" y="837451"/>
                        </a:moveTo>
                        <a:cubicBezTo>
                          <a:pt x="-4553" y="520101"/>
                          <a:pt x="233067" y="164665"/>
                          <a:pt x="941085" y="0"/>
                        </a:cubicBezTo>
                        <a:cubicBezTo>
                          <a:pt x="4372103" y="155752"/>
                          <a:pt x="6071268" y="266857"/>
                          <a:pt x="10325845" y="0"/>
                        </a:cubicBezTo>
                        <a:cubicBezTo>
                          <a:pt x="10711664" y="-42496"/>
                          <a:pt x="11140819" y="371845"/>
                          <a:pt x="11266932" y="837451"/>
                        </a:cubicBezTo>
                        <a:cubicBezTo>
                          <a:pt x="11686516" y="1226467"/>
                          <a:pt x="10883200" y="3723978"/>
                          <a:pt x="11266932" y="4708952"/>
                        </a:cubicBezTo>
                        <a:cubicBezTo>
                          <a:pt x="11254476" y="5149240"/>
                          <a:pt x="10836586" y="5738269"/>
                          <a:pt x="10325845" y="5546405"/>
                        </a:cubicBezTo>
                        <a:cubicBezTo>
                          <a:pt x="7640344" y="5807995"/>
                          <a:pt x="3015945" y="5762212"/>
                          <a:pt x="941085" y="5546405"/>
                        </a:cubicBezTo>
                        <a:cubicBezTo>
                          <a:pt x="423917" y="5683799"/>
                          <a:pt x="4257" y="5015933"/>
                          <a:pt x="0" y="4708952"/>
                        </a:cubicBezTo>
                        <a:cubicBezTo>
                          <a:pt x="169653" y="4015757"/>
                          <a:pt x="-268968" y="2178173"/>
                          <a:pt x="0" y="837451"/>
                        </a:cubicBezTo>
                        <a:close/>
                      </a:path>
                      <a:path w="11266932" h="5546405" fill="none" stroke="0" extrusionOk="0">
                        <a:moveTo>
                          <a:pt x="0" y="837451"/>
                        </a:moveTo>
                        <a:cubicBezTo>
                          <a:pt x="71999" y="488116"/>
                          <a:pt x="525369" y="-53357"/>
                          <a:pt x="941085" y="0"/>
                        </a:cubicBezTo>
                        <a:cubicBezTo>
                          <a:pt x="5631465" y="-379955"/>
                          <a:pt x="8036933" y="145580"/>
                          <a:pt x="10325845" y="0"/>
                        </a:cubicBezTo>
                        <a:cubicBezTo>
                          <a:pt x="11056873" y="67841"/>
                          <a:pt x="11212067" y="350925"/>
                          <a:pt x="11266932" y="837451"/>
                        </a:cubicBezTo>
                        <a:cubicBezTo>
                          <a:pt x="10962583" y="1391210"/>
                          <a:pt x="11292501" y="3954826"/>
                          <a:pt x="11266932" y="4708952"/>
                        </a:cubicBezTo>
                        <a:cubicBezTo>
                          <a:pt x="11500073" y="5118603"/>
                          <a:pt x="10882955" y="5558812"/>
                          <a:pt x="10325845" y="5546405"/>
                        </a:cubicBezTo>
                        <a:cubicBezTo>
                          <a:pt x="8303391" y="5522703"/>
                          <a:pt x="2724618" y="5188308"/>
                          <a:pt x="941085" y="5546405"/>
                        </a:cubicBezTo>
                        <a:cubicBezTo>
                          <a:pt x="233908" y="5645481"/>
                          <a:pt x="-89639" y="4976324"/>
                          <a:pt x="0" y="4708952"/>
                        </a:cubicBezTo>
                        <a:cubicBezTo>
                          <a:pt x="175014" y="3352213"/>
                          <a:pt x="868" y="2252695"/>
                          <a:pt x="0" y="837451"/>
                        </a:cubicBezTo>
                        <a:close/>
                      </a:path>
                      <a:path w="11266932" h="5546405" fill="none" stroke="0" extrusionOk="0">
                        <a:moveTo>
                          <a:pt x="0" y="837451"/>
                        </a:moveTo>
                        <a:cubicBezTo>
                          <a:pt x="21388" y="576840"/>
                          <a:pt x="439805" y="164638"/>
                          <a:pt x="941085" y="0"/>
                        </a:cubicBezTo>
                        <a:cubicBezTo>
                          <a:pt x="4963549" y="326691"/>
                          <a:pt x="7795054" y="-258379"/>
                          <a:pt x="10325845" y="0"/>
                        </a:cubicBezTo>
                        <a:cubicBezTo>
                          <a:pt x="10931902" y="25629"/>
                          <a:pt x="11291384" y="424912"/>
                          <a:pt x="11266932" y="837451"/>
                        </a:cubicBezTo>
                        <a:cubicBezTo>
                          <a:pt x="11235798" y="1481127"/>
                          <a:pt x="11002053" y="3613845"/>
                          <a:pt x="11266932" y="4708952"/>
                        </a:cubicBezTo>
                        <a:cubicBezTo>
                          <a:pt x="11437031" y="5249400"/>
                          <a:pt x="10721158" y="5507023"/>
                          <a:pt x="10325845" y="5546405"/>
                        </a:cubicBezTo>
                        <a:cubicBezTo>
                          <a:pt x="8814002" y="5625747"/>
                          <a:pt x="2831319" y="5879246"/>
                          <a:pt x="941085" y="5546405"/>
                        </a:cubicBezTo>
                        <a:cubicBezTo>
                          <a:pt x="231530" y="5587028"/>
                          <a:pt x="-86986" y="5024745"/>
                          <a:pt x="0" y="4708952"/>
                        </a:cubicBezTo>
                        <a:cubicBezTo>
                          <a:pt x="186496" y="3325858"/>
                          <a:pt x="217140" y="2416251"/>
                          <a:pt x="0" y="837451"/>
                        </a:cubicBezTo>
                        <a:close/>
                      </a:path>
                      <a:path w="11266932" h="5546405" fill="none" stroke="0" extrusionOk="0">
                        <a:moveTo>
                          <a:pt x="0" y="837451"/>
                        </a:moveTo>
                        <a:cubicBezTo>
                          <a:pt x="-40232" y="529012"/>
                          <a:pt x="430155" y="160727"/>
                          <a:pt x="941085" y="0"/>
                        </a:cubicBezTo>
                        <a:cubicBezTo>
                          <a:pt x="5181967" y="494418"/>
                          <a:pt x="8043043" y="254054"/>
                          <a:pt x="10325845" y="0"/>
                        </a:cubicBezTo>
                        <a:cubicBezTo>
                          <a:pt x="10940199" y="100152"/>
                          <a:pt x="11350826" y="445001"/>
                          <a:pt x="11266932" y="837451"/>
                        </a:cubicBezTo>
                        <a:cubicBezTo>
                          <a:pt x="11061080" y="1642056"/>
                          <a:pt x="10806531" y="3755087"/>
                          <a:pt x="11266932" y="4708952"/>
                        </a:cubicBezTo>
                        <a:cubicBezTo>
                          <a:pt x="11468719" y="5284110"/>
                          <a:pt x="10733645" y="5523860"/>
                          <a:pt x="10325845" y="5546405"/>
                        </a:cubicBezTo>
                        <a:cubicBezTo>
                          <a:pt x="9012020" y="5831463"/>
                          <a:pt x="3052265" y="5660121"/>
                          <a:pt x="941085" y="5546405"/>
                        </a:cubicBezTo>
                        <a:cubicBezTo>
                          <a:pt x="231762" y="5606486"/>
                          <a:pt x="-1901" y="5018925"/>
                          <a:pt x="0" y="4708952"/>
                        </a:cubicBezTo>
                        <a:cubicBezTo>
                          <a:pt x="13983" y="3447267"/>
                          <a:pt x="159484" y="2527080"/>
                          <a:pt x="0" y="8374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7415858" y="4935051"/>
            <a:ext cx="8890942" cy="2308324"/>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ca ngợi giá trị văn hóa của ngôi chùa. </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FE69216-1CE3-001D-25DD-A217217F59FD}"/>
              </a:ext>
            </a:extLst>
          </p:cNvPr>
          <p:cNvPicPr>
            <a:picLocks noChangeAspect="1"/>
          </p:cNvPicPr>
          <p:nvPr/>
        </p:nvPicPr>
        <p:blipFill>
          <a:blip r:embed="rId4"/>
          <a:stretch>
            <a:fillRect/>
          </a:stretch>
        </p:blipFill>
        <p:spPr>
          <a:xfrm>
            <a:off x="6248400" y="2552700"/>
            <a:ext cx="10522608" cy="2359356"/>
          </a:xfrm>
          <a:prstGeom prst="rect">
            <a:avLst/>
          </a:prstGeom>
        </p:spPr>
      </p:pic>
    </p:spTree>
    <p:extLst>
      <p:ext uri="{BB962C8B-B14F-4D97-AF65-F5344CB8AC3E}">
        <p14:creationId xmlns:p14="http://schemas.microsoft.com/office/powerpoint/2010/main" val="15237627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9">
            <a:extLst>
              <a:ext uri="{FF2B5EF4-FFF2-40B4-BE49-F238E27FC236}">
                <a16:creationId xmlns:a16="http://schemas.microsoft.com/office/drawing/2014/main" id="{889E4C5B-84A6-710F-52AC-EEBE26EA7A43}"/>
              </a:ext>
            </a:extLst>
          </p:cNvPr>
          <p:cNvSpPr/>
          <p:nvPr/>
        </p:nvSpPr>
        <p:spPr>
          <a:xfrm>
            <a:off x="2667000" y="880409"/>
            <a:ext cx="14454081" cy="6853891"/>
          </a:xfrm>
          <a:prstGeom prst="roundRect">
            <a:avLst/>
          </a:prstGeom>
          <a:solidFill>
            <a:schemeClr val="bg1"/>
          </a:solidFill>
          <a:ln w="381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srgbClr val="002060"/>
                </a:solidFill>
                <a:latin typeface="Calibri" panose="020F0502020204030204" pitchFamily="34" charset="0"/>
                <a:cs typeface="Calibri" panose="020F0502020204030204" pitchFamily="34" charset="0"/>
              </a:rPr>
              <a:t>Bài đọc nói với chúng ta về điều gì? Chọn câu trả lời dưới đây hoặc nêu ý kiến của em.</a:t>
            </a:r>
          </a:p>
          <a:p>
            <a:pPr algn="just" defTabSz="1371600"/>
            <a:r>
              <a:rPr lang="vi-VN" sz="5400" b="1" dirty="0">
                <a:solidFill>
                  <a:srgbClr val="002060"/>
                </a:solidFill>
                <a:latin typeface="Calibri" panose="020F0502020204030204" pitchFamily="34" charset="0"/>
                <a:cs typeface="Calibri" panose="020F0502020204030204" pitchFamily="34" charset="0"/>
              </a:rPr>
              <a:t>A. Kiến trúc độc đáo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B. Nguồn gốc những cái tên của chùa Một Cột.</a:t>
            </a:r>
          </a:p>
          <a:p>
            <a:pPr algn="just" defTabSz="1371600"/>
            <a:r>
              <a:rPr lang="vi-VN" sz="5400" b="1" dirty="0">
                <a:solidFill>
                  <a:srgbClr val="002060"/>
                </a:solidFill>
                <a:latin typeface="Calibri" panose="020F0502020204030204" pitchFamily="34" charset="0"/>
                <a:cs typeface="Calibri" panose="020F0502020204030204" pitchFamily="34" charset="0"/>
              </a:rPr>
              <a:t>C. Giá trị văn hoá của chùa Một Cột trong đời sống chúng ta.</a:t>
            </a:r>
          </a:p>
        </p:txBody>
      </p:sp>
      <p:pic>
        <p:nvPicPr>
          <p:cNvPr id="5" name="Picture 9">
            <a:extLst>
              <a:ext uri="{FF2B5EF4-FFF2-40B4-BE49-F238E27FC236}">
                <a16:creationId xmlns:a16="http://schemas.microsoft.com/office/drawing/2014/main" id="{8160530B-E7D7-8D72-A746-F14871B8860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6" b="94422" l="36007" r="63751">
                        <a14:foregroundMark x1="42791" y1="53436" x2="42791" y2="54689"/>
                        <a14:foregroundMark x1="61061" y1="64309" x2="60480" y2="64309"/>
                        <a14:foregroundMark x1="63751" y1="71989" x2="62006" y2="74252"/>
                        <a14:foregroundMark x1="57015" y1="94422" x2="56821" y2="93452"/>
                        <a14:foregroundMark x1="42985" y1="85125" x2="46450" y2="90259"/>
                        <a14:foregroundMark x1="43930" y1="71989" x2="46620" y2="91552"/>
                        <a14:foregroundMark x1="46450" y1="55659" x2="54713" y2="60146"/>
                      </a14:backgroundRemoval>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32567" t="50475" r="32770" b="3348"/>
          <a:stretch/>
        </p:blipFill>
        <p:spPr>
          <a:xfrm>
            <a:off x="261212" y="289986"/>
            <a:ext cx="3434508" cy="2745873"/>
          </a:xfrm>
          <a:prstGeom prst="rect">
            <a:avLst/>
          </a:prstGeom>
        </p:spPr>
      </p:pic>
      <p:sp>
        <p:nvSpPr>
          <p:cNvPr id="4" name="Oval 3">
            <a:extLst>
              <a:ext uri="{FF2B5EF4-FFF2-40B4-BE49-F238E27FC236}">
                <a16:creationId xmlns:a16="http://schemas.microsoft.com/office/drawing/2014/main" id="{8BA3B2FD-C205-3286-D9AD-FD74B259301A}"/>
              </a:ext>
            </a:extLst>
          </p:cNvPr>
          <p:cNvSpPr/>
          <p:nvPr/>
        </p:nvSpPr>
        <p:spPr>
          <a:xfrm>
            <a:off x="2819400" y="3543300"/>
            <a:ext cx="9144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460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AAB243-5F39-3A54-4D09-4CAFED1FA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23" y="0"/>
            <a:ext cx="15710754" cy="3804234"/>
          </a:xfrm>
          <a:prstGeom prst="rect">
            <a:avLst/>
          </a:prstGeom>
        </p:spPr>
      </p:pic>
      <p:grpSp>
        <p:nvGrpSpPr>
          <p:cNvPr id="3" name="Group 2">
            <a:extLst>
              <a:ext uri="{FF2B5EF4-FFF2-40B4-BE49-F238E27FC236}">
                <a16:creationId xmlns:a16="http://schemas.microsoft.com/office/drawing/2014/main" id="{ED41F109-790F-9614-7B72-413F0BD46101}"/>
              </a:ext>
            </a:extLst>
          </p:cNvPr>
          <p:cNvGrpSpPr/>
          <p:nvPr/>
        </p:nvGrpSpPr>
        <p:grpSpPr>
          <a:xfrm>
            <a:off x="4289908" y="3277490"/>
            <a:ext cx="10416692" cy="6241487"/>
            <a:chOff x="1890592" y="2271750"/>
            <a:chExt cx="8205907" cy="4160991"/>
          </a:xfrm>
        </p:grpSpPr>
        <p:grpSp>
          <p:nvGrpSpPr>
            <p:cNvPr id="4" name="组合 19">
              <a:extLst>
                <a:ext uri="{FF2B5EF4-FFF2-40B4-BE49-F238E27FC236}">
                  <a16:creationId xmlns:a16="http://schemas.microsoft.com/office/drawing/2014/main" id="{0ECFAA3A-CE25-D0CE-1AB9-4AC708C3E779}"/>
                </a:ext>
              </a:extLst>
            </p:cNvPr>
            <p:cNvGrpSpPr/>
            <p:nvPr/>
          </p:nvGrpSpPr>
          <p:grpSpPr>
            <a:xfrm>
              <a:off x="1890592" y="2271750"/>
              <a:ext cx="8205907" cy="4160991"/>
              <a:chOff x="692006" y="116442"/>
              <a:chExt cx="11176173" cy="2919244"/>
            </a:xfrm>
          </p:grpSpPr>
          <p:sp>
            <p:nvSpPr>
              <p:cNvPr id="6" name="矩形 16">
                <a:extLst>
                  <a:ext uri="{FF2B5EF4-FFF2-40B4-BE49-F238E27FC236}">
                    <a16:creationId xmlns:a16="http://schemas.microsoft.com/office/drawing/2014/main" id="{23DC1D88-6AC1-9289-A04D-CEDE492FDFE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CF97FD2E-DC29-86F1-BAA6-CB424718F80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99B6471C-8C71-0D7A-1B54-ACC94515F34B}"/>
                </a:ext>
              </a:extLst>
            </p:cNvPr>
            <p:cNvSpPr txBox="1"/>
            <p:nvPr/>
          </p:nvSpPr>
          <p:spPr>
            <a:xfrm>
              <a:off x="2175886" y="2946824"/>
              <a:ext cx="7707739" cy="3385542"/>
            </a:xfrm>
            <a:prstGeom prst="rect">
              <a:avLst/>
            </a:prstGeom>
            <a:noFill/>
          </p:spPr>
          <p:txBody>
            <a:bodyPr wrap="square">
              <a:spAutoFit/>
            </a:bodyPr>
            <a:lstStyle/>
            <a:p>
              <a:pPr algn="ctr" defTabSz="1371600"/>
              <a:r>
                <a:rPr lang="vi-VN" sz="5400" dirty="0">
                  <a:solidFill>
                    <a:srgbClr val="202124"/>
                  </a:solidFill>
                  <a:latin typeface="Cambria" panose="02040503050406030204" pitchFamily="18" charset="0"/>
                  <a:ea typeface="Cambria" panose="02040503050406030204" pitchFamily="18" charset="0"/>
                </a:rPr>
                <a:t>Ngôi chùa độc đáo với cách thiết kế, những chi tiết ẩn hiện mang tính cổ kính, lưu giữ văn hoá – trở thành biểu tượng quốc hoa Liên Hoa Đài Việt Nam.</a:t>
              </a:r>
            </a:p>
          </p:txBody>
        </p:sp>
      </p:grpSp>
      <p:pic>
        <p:nvPicPr>
          <p:cNvPr id="8" name="Hình ảnh 7" descr="Ảnh có chứa phim hoạt hình, hình vẽ, trang phục, Tác phẩm nghệ thuật của trẻ con&#10;&#10;Mô tả được tạo tự động">
            <a:extLst>
              <a:ext uri="{FF2B5EF4-FFF2-40B4-BE49-F238E27FC236}">
                <a16:creationId xmlns:a16="http://schemas.microsoft.com/office/drawing/2014/main" id="{FCA6B787-BB05-0B7D-906E-565346E13D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060927"/>
            <a:ext cx="5752185" cy="8843682"/>
          </a:xfrm>
          <a:prstGeom prst="rect">
            <a:avLst/>
          </a:prstGeom>
          <a:effectLst>
            <a:outerShdw blurRad="63500" sx="102000" sy="102000" algn="ctr" rotWithShape="0">
              <a:prstClr val="black">
                <a:alpha val="40000"/>
              </a:prstClr>
            </a:outerShdw>
          </a:effectLst>
        </p:spPr>
      </p:pic>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AE99FCA9-3797-B6CB-EE92-084D178F43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l="54429"/>
          <a:stretch/>
        </p:blipFill>
        <p:spPr>
          <a:xfrm>
            <a:off x="14630400" y="2019300"/>
            <a:ext cx="5146272" cy="88436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16923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1">
            <a:extLst>
              <a:ext uri="{FF2B5EF4-FFF2-40B4-BE49-F238E27FC236}">
                <a16:creationId xmlns:a16="http://schemas.microsoft.com/office/drawing/2014/main" id="{FD540149-A61C-91B4-E992-D9D31BC83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868" y="3007995"/>
            <a:ext cx="8014265" cy="7056120"/>
          </a:xfrm>
          <a:prstGeom prst="rect">
            <a:avLst/>
          </a:prstGeom>
        </p:spPr>
      </p:pic>
      <p:pic>
        <p:nvPicPr>
          <p:cNvPr id="7" name="Picture 6">
            <a:extLst>
              <a:ext uri="{FF2B5EF4-FFF2-40B4-BE49-F238E27FC236}">
                <a16:creationId xmlns:a16="http://schemas.microsoft.com/office/drawing/2014/main" id="{9FF27949-1B44-86D0-7254-14687E52C6B5}"/>
              </a:ext>
            </a:extLst>
          </p:cNvPr>
          <p:cNvPicPr>
            <a:picLocks noChangeAspect="1"/>
          </p:cNvPicPr>
          <p:nvPr/>
        </p:nvPicPr>
        <p:blipFill>
          <a:blip r:embed="rId4"/>
          <a:stretch>
            <a:fillRect/>
          </a:stretch>
        </p:blipFill>
        <p:spPr>
          <a:xfrm>
            <a:off x="2568893" y="545765"/>
            <a:ext cx="13150212" cy="2405081"/>
          </a:xfrm>
          <a:prstGeom prst="rect">
            <a:avLst/>
          </a:prstGeom>
        </p:spPr>
      </p:pic>
    </p:spTree>
    <p:extLst>
      <p:ext uri="{BB962C8B-B14F-4D97-AF65-F5344CB8AC3E}">
        <p14:creationId xmlns:p14="http://schemas.microsoft.com/office/powerpoint/2010/main" val="4256586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hình vẽ, trang phục, Tác phẩm nghệ thuật của trẻ con&#10;&#10;Mô tả được tạo tự động">
            <a:extLst>
              <a:ext uri="{FF2B5EF4-FFF2-40B4-BE49-F238E27FC236}">
                <a16:creationId xmlns:a16="http://schemas.microsoft.com/office/drawing/2014/main" id="{BD6010C8-0243-65BB-FA7F-E03F087EF8D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425" y1="47679" x2="45558" y2="54744"/>
                        <a14:foregroundMark x1="45558" y1="54744" x2="45558" y2="54905"/>
                        <a14:foregroundMark x1="35726" y1="36698" x2="44072" y2="41825"/>
                        <a14:foregroundMark x1="63642" y1="15260" x2="75087" y2="75131"/>
                        <a14:foregroundMark x1="75087" y1="75131" x2="75119" y2="75050"/>
                        <a14:foregroundMark x1="17989" y1="88696" x2="17989" y2="88696"/>
                        <a14:foregroundMark x1="32058" y1="87566" x2="32058" y2="87566"/>
                        <a14:foregroundMark x1="61271" y1="87767" x2="61271" y2="87767"/>
                        <a14:foregroundMark x1="62883" y1="88373" x2="62883" y2="88373"/>
                        <a14:foregroundMark x1="82833" y1="66249" x2="82833" y2="66249"/>
                        <a14:foregroundMark x1="28707" y1="28502" x2="28707" y2="28502"/>
                        <a14:foregroundMark x1="21214" y1="30602" x2="21214" y2="30602"/>
                        <a14:foregroundMark x1="20518" y1="30602" x2="20518" y2="30602"/>
                        <a14:foregroundMark x1="82675" y1="64917" x2="79482" y2="69560"/>
                        <a14:foregroundMark x1="80177" y1="63706" x2="80177" y2="63706"/>
                        <a14:foregroundMark x1="20929" y1="83851" x2="19823" y2="89059"/>
                        <a14:foregroundMark x1="29655" y1="84255" x2="30541" y2="88696"/>
                        <a14:foregroundMark x1="30825" y1="84618" x2="31173" y2="88696"/>
                        <a14:foregroundMark x1="29244" y1="83932" x2="28517" y2="87404"/>
                        <a14:foregroundMark x1="28106" y1="84174" x2="28770" y2="87687"/>
                        <a14:foregroundMark x1="21688" y1="85386" x2="21530" y2="87687"/>
                        <a14:foregroundMark x1="18874" y1="84618" x2="18052" y2="88010"/>
                        <a14:backgroundMark x1="35536" y1="39483" x2="35536" y2="39483"/>
                        <a14:backgroundMark x1="40847" y1="38595" x2="40847" y2="38595"/>
                        <a14:backgroundMark x1="44325" y1="40856" x2="44325" y2="40856"/>
                      </a14:backgroundRemoval>
                    </a14:imgEffect>
                  </a14:imgLayer>
                </a14:imgProps>
              </a:ext>
              <a:ext uri="{28A0092B-C50C-407E-A947-70E740481C1C}">
                <a14:useLocalDpi xmlns:a14="http://schemas.microsoft.com/office/drawing/2010/main" val="0"/>
              </a:ext>
            </a:extLst>
          </a:blip>
          <a:srcRect r="49064"/>
          <a:stretch/>
        </p:blipFill>
        <p:spPr>
          <a:xfrm>
            <a:off x="-502340" y="2142566"/>
            <a:ext cx="5752185" cy="8843682"/>
          </a:xfrm>
          <a:prstGeom prst="rect">
            <a:avLst/>
          </a:prstGeom>
          <a:effectLst>
            <a:outerShdw blurRad="63500" sx="102000" sy="102000" algn="ctr" rotWithShape="0">
              <a:prstClr val="black">
                <a:alpha val="40000"/>
              </a:prstClr>
            </a:outerShdw>
          </a:effectLst>
        </p:spPr>
      </p:pic>
      <p:sp>
        <p:nvSpPr>
          <p:cNvPr id="12" name="Rectangle: Rounded Corners 44">
            <a:extLst>
              <a:ext uri="{FF2B5EF4-FFF2-40B4-BE49-F238E27FC236}">
                <a16:creationId xmlns:a16="http://schemas.microsoft.com/office/drawing/2014/main" id="{9114ECDA-9AA6-247E-DDEF-18E27095E2A9}"/>
              </a:ext>
            </a:extLst>
          </p:cNvPr>
          <p:cNvSpPr/>
          <p:nvPr/>
        </p:nvSpPr>
        <p:spPr>
          <a:xfrm>
            <a:off x="4974806" y="777584"/>
            <a:ext cx="12690000" cy="7657758"/>
          </a:xfrm>
          <a:custGeom>
            <a:avLst/>
            <a:gdLst>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 name="connsiteX0" fmla="*/ 0 w 8460000"/>
              <a:gd name="connsiteY0" fmla="*/ 830657 h 5501411"/>
              <a:gd name="connsiteX1" fmla="*/ 706633 w 8460000"/>
              <a:gd name="connsiteY1" fmla="*/ 0 h 5501411"/>
              <a:gd name="connsiteX2" fmla="*/ 7753367 w 8460000"/>
              <a:gd name="connsiteY2" fmla="*/ 0 h 5501411"/>
              <a:gd name="connsiteX3" fmla="*/ 8460000 w 8460000"/>
              <a:gd name="connsiteY3" fmla="*/ 830657 h 5501411"/>
              <a:gd name="connsiteX4" fmla="*/ 8460000 w 8460000"/>
              <a:gd name="connsiteY4" fmla="*/ 4670753 h 5501411"/>
              <a:gd name="connsiteX5" fmla="*/ 7753367 w 8460000"/>
              <a:gd name="connsiteY5" fmla="*/ 5501411 h 5501411"/>
              <a:gd name="connsiteX6" fmla="*/ 706633 w 8460000"/>
              <a:gd name="connsiteY6" fmla="*/ 5501411 h 5501411"/>
              <a:gd name="connsiteX7" fmla="*/ 0 w 8460000"/>
              <a:gd name="connsiteY7" fmla="*/ 4670753 h 5501411"/>
              <a:gd name="connsiteX8" fmla="*/ 0 w 8460000"/>
              <a:gd name="connsiteY8" fmla="*/ 830657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7"/>
                </a:moveTo>
                <a:cubicBezTo>
                  <a:pt x="-58348" y="500476"/>
                  <a:pt x="327449" y="107683"/>
                  <a:pt x="706633" y="0"/>
                </a:cubicBezTo>
                <a:cubicBezTo>
                  <a:pt x="3938341" y="333361"/>
                  <a:pt x="5692745" y="216414"/>
                  <a:pt x="7753367" y="0"/>
                </a:cubicBezTo>
                <a:cubicBezTo>
                  <a:pt x="8188238" y="114844"/>
                  <a:pt x="8556676" y="503917"/>
                  <a:pt x="8460000" y="830657"/>
                </a:cubicBezTo>
                <a:cubicBezTo>
                  <a:pt x="8276827" y="1691312"/>
                  <a:pt x="8200450" y="3741381"/>
                  <a:pt x="8460000" y="4670753"/>
                </a:cubicBezTo>
                <a:cubicBezTo>
                  <a:pt x="8539376" y="5220221"/>
                  <a:pt x="8032147" y="5432433"/>
                  <a:pt x="7753367" y="5501411"/>
                </a:cubicBezTo>
                <a:cubicBezTo>
                  <a:pt x="6937754" y="5501726"/>
                  <a:pt x="2189448" y="5800447"/>
                  <a:pt x="706633" y="5501411"/>
                </a:cubicBezTo>
                <a:cubicBezTo>
                  <a:pt x="203647" y="5532715"/>
                  <a:pt x="1680" y="4994469"/>
                  <a:pt x="0" y="4670753"/>
                </a:cubicBezTo>
                <a:cubicBezTo>
                  <a:pt x="-14660" y="3432714"/>
                  <a:pt x="26748" y="2378970"/>
                  <a:pt x="0" y="830657"/>
                </a:cubicBezTo>
                <a:close/>
              </a:path>
              <a:path w="8460000" h="5501411" stroke="0" extrusionOk="0">
                <a:moveTo>
                  <a:pt x="0" y="830657"/>
                </a:moveTo>
                <a:cubicBezTo>
                  <a:pt x="5508" y="480267"/>
                  <a:pt x="219703" y="120038"/>
                  <a:pt x="706633" y="0"/>
                </a:cubicBezTo>
                <a:cubicBezTo>
                  <a:pt x="3219904" y="144219"/>
                  <a:pt x="4428646" y="160592"/>
                  <a:pt x="7753367" y="0"/>
                </a:cubicBezTo>
                <a:cubicBezTo>
                  <a:pt x="8092530" y="-35400"/>
                  <a:pt x="8396762" y="351989"/>
                  <a:pt x="8460000" y="830657"/>
                </a:cubicBezTo>
                <a:cubicBezTo>
                  <a:pt x="8681219" y="1300188"/>
                  <a:pt x="8192886" y="3681284"/>
                  <a:pt x="8460000" y="4670753"/>
                </a:cubicBezTo>
                <a:cubicBezTo>
                  <a:pt x="8424950" y="5103652"/>
                  <a:pt x="8109681" y="5610976"/>
                  <a:pt x="7753367" y="5501411"/>
                </a:cubicBezTo>
                <a:cubicBezTo>
                  <a:pt x="4538199" y="5659891"/>
                  <a:pt x="2520426" y="5676058"/>
                  <a:pt x="706633" y="5501411"/>
                </a:cubicBezTo>
                <a:cubicBezTo>
                  <a:pt x="327244" y="5660077"/>
                  <a:pt x="-14525" y="5062523"/>
                  <a:pt x="0" y="4670753"/>
                </a:cubicBezTo>
                <a:cubicBezTo>
                  <a:pt x="-27842" y="3863432"/>
                  <a:pt x="-81099" y="1991215"/>
                  <a:pt x="0" y="830657"/>
                </a:cubicBezTo>
                <a:close/>
              </a:path>
              <a:path w="8460000" h="5501411" fill="none" stroke="0" extrusionOk="0">
                <a:moveTo>
                  <a:pt x="0" y="830657"/>
                </a:moveTo>
                <a:cubicBezTo>
                  <a:pt x="27493" y="494161"/>
                  <a:pt x="335205" y="79284"/>
                  <a:pt x="706633" y="0"/>
                </a:cubicBezTo>
                <a:cubicBezTo>
                  <a:pt x="4166319" y="25901"/>
                  <a:pt x="5850507" y="141631"/>
                  <a:pt x="7753367" y="0"/>
                </a:cubicBezTo>
                <a:cubicBezTo>
                  <a:pt x="8218755" y="15815"/>
                  <a:pt x="8454702" y="349909"/>
                  <a:pt x="8460000" y="830657"/>
                </a:cubicBezTo>
                <a:cubicBezTo>
                  <a:pt x="8304026" y="1369312"/>
                  <a:pt x="8432828" y="3750369"/>
                  <a:pt x="8460000" y="4670753"/>
                </a:cubicBezTo>
                <a:cubicBezTo>
                  <a:pt x="8542189" y="5172648"/>
                  <a:pt x="8128674" y="5547449"/>
                  <a:pt x="7753367" y="5501411"/>
                </a:cubicBezTo>
                <a:cubicBezTo>
                  <a:pt x="6593440" y="5469673"/>
                  <a:pt x="2131453" y="5058416"/>
                  <a:pt x="706633" y="5501411"/>
                </a:cubicBezTo>
                <a:cubicBezTo>
                  <a:pt x="223900" y="5561784"/>
                  <a:pt x="-12339" y="5022909"/>
                  <a:pt x="0" y="4670753"/>
                </a:cubicBezTo>
                <a:cubicBezTo>
                  <a:pt x="72001" y="3238224"/>
                  <a:pt x="-104498" y="2253431"/>
                  <a:pt x="0" y="830657"/>
                </a:cubicBezTo>
                <a:close/>
              </a:path>
              <a:path w="8460000" h="5501411" fill="none" stroke="0" extrusionOk="0">
                <a:moveTo>
                  <a:pt x="0" y="830657"/>
                </a:moveTo>
                <a:cubicBezTo>
                  <a:pt x="-12828" y="446510"/>
                  <a:pt x="319760" y="100294"/>
                  <a:pt x="706633" y="0"/>
                </a:cubicBezTo>
                <a:cubicBezTo>
                  <a:pt x="4086534" y="293178"/>
                  <a:pt x="5842921" y="172466"/>
                  <a:pt x="7753367" y="0"/>
                </a:cubicBezTo>
                <a:cubicBezTo>
                  <a:pt x="8210737" y="52519"/>
                  <a:pt x="8527468" y="407541"/>
                  <a:pt x="8460000" y="830657"/>
                </a:cubicBezTo>
                <a:cubicBezTo>
                  <a:pt x="8365048" y="1559556"/>
                  <a:pt x="8310019" y="3560570"/>
                  <a:pt x="8460000" y="4670753"/>
                </a:cubicBezTo>
                <a:cubicBezTo>
                  <a:pt x="8571960" y="5204962"/>
                  <a:pt x="8036310" y="5492239"/>
                  <a:pt x="7753367" y="5501411"/>
                </a:cubicBezTo>
                <a:cubicBezTo>
                  <a:pt x="6650491" y="5532803"/>
                  <a:pt x="2214661" y="5647595"/>
                  <a:pt x="706633" y="5501411"/>
                </a:cubicBezTo>
                <a:cubicBezTo>
                  <a:pt x="201484" y="5561152"/>
                  <a:pt x="-16469" y="4987964"/>
                  <a:pt x="0" y="4670753"/>
                </a:cubicBezTo>
                <a:cubicBezTo>
                  <a:pt x="26848" y="3312529"/>
                  <a:pt x="168738" y="2370052"/>
                  <a:pt x="0" y="83065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 name="connsiteX0" fmla="*/ 0 w 12690000"/>
                      <a:gd name="connsiteY0" fmla="*/ 1156243 h 7657758"/>
                      <a:gd name="connsiteX1" fmla="*/ 1059949 w 12690000"/>
                      <a:gd name="connsiteY1" fmla="*/ 0 h 7657758"/>
                      <a:gd name="connsiteX2" fmla="*/ 11630050 w 12690000"/>
                      <a:gd name="connsiteY2" fmla="*/ 0 h 7657758"/>
                      <a:gd name="connsiteX3" fmla="*/ 12690000 w 12690000"/>
                      <a:gd name="connsiteY3" fmla="*/ 1156243 h 7657758"/>
                      <a:gd name="connsiteX4" fmla="*/ 12690000 w 12690000"/>
                      <a:gd name="connsiteY4" fmla="*/ 6501513 h 7657758"/>
                      <a:gd name="connsiteX5" fmla="*/ 11630050 w 12690000"/>
                      <a:gd name="connsiteY5" fmla="*/ 7657758 h 7657758"/>
                      <a:gd name="connsiteX6" fmla="*/ 1059949 w 12690000"/>
                      <a:gd name="connsiteY6" fmla="*/ 7657758 h 7657758"/>
                      <a:gd name="connsiteX7" fmla="*/ 0 w 12690000"/>
                      <a:gd name="connsiteY7" fmla="*/ 6501513 h 7657758"/>
                      <a:gd name="connsiteX8" fmla="*/ 0 w 12690000"/>
                      <a:gd name="connsiteY8" fmla="*/ 1156243 h 765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000" h="7657758" fill="none" extrusionOk="0">
                        <a:moveTo>
                          <a:pt x="0" y="1156243"/>
                        </a:moveTo>
                        <a:cubicBezTo>
                          <a:pt x="-112012" y="747064"/>
                          <a:pt x="501129" y="240866"/>
                          <a:pt x="1059949" y="0"/>
                        </a:cubicBezTo>
                        <a:cubicBezTo>
                          <a:pt x="5667364" y="754796"/>
                          <a:pt x="8566861" y="350847"/>
                          <a:pt x="11630050" y="0"/>
                        </a:cubicBezTo>
                        <a:cubicBezTo>
                          <a:pt x="12311996" y="234810"/>
                          <a:pt x="12875343" y="754666"/>
                          <a:pt x="12690000" y="1156243"/>
                        </a:cubicBezTo>
                        <a:cubicBezTo>
                          <a:pt x="12319944" y="2564087"/>
                          <a:pt x="12154458" y="5236329"/>
                          <a:pt x="12690000" y="6501513"/>
                        </a:cubicBezTo>
                        <a:cubicBezTo>
                          <a:pt x="12816031" y="7273641"/>
                          <a:pt x="12020006" y="7544848"/>
                          <a:pt x="11630050" y="7657758"/>
                        </a:cubicBezTo>
                        <a:cubicBezTo>
                          <a:pt x="10623365" y="7882823"/>
                          <a:pt x="3356765" y="8224821"/>
                          <a:pt x="1059949" y="7657758"/>
                        </a:cubicBezTo>
                        <a:cubicBezTo>
                          <a:pt x="234099" y="7720351"/>
                          <a:pt x="3589" y="6873781"/>
                          <a:pt x="0" y="6501513"/>
                        </a:cubicBezTo>
                        <a:cubicBezTo>
                          <a:pt x="-19629" y="4906849"/>
                          <a:pt x="66377" y="3517895"/>
                          <a:pt x="0" y="1156243"/>
                        </a:cubicBezTo>
                        <a:close/>
                      </a:path>
                      <a:path w="12690000" h="7657758" stroke="0" extrusionOk="0">
                        <a:moveTo>
                          <a:pt x="0" y="1156243"/>
                        </a:moveTo>
                        <a:cubicBezTo>
                          <a:pt x="-10970" y="765245"/>
                          <a:pt x="313855" y="181405"/>
                          <a:pt x="1059949" y="0"/>
                        </a:cubicBezTo>
                        <a:cubicBezTo>
                          <a:pt x="4972218" y="212628"/>
                          <a:pt x="6784277" y="336749"/>
                          <a:pt x="11630050" y="0"/>
                        </a:cubicBezTo>
                        <a:cubicBezTo>
                          <a:pt x="12044208" y="-67435"/>
                          <a:pt x="12490858" y="557747"/>
                          <a:pt x="12690000" y="1156243"/>
                        </a:cubicBezTo>
                        <a:cubicBezTo>
                          <a:pt x="13050219" y="1787196"/>
                          <a:pt x="12252367" y="5173328"/>
                          <a:pt x="12690000" y="6501513"/>
                        </a:cubicBezTo>
                        <a:cubicBezTo>
                          <a:pt x="12582059" y="7082631"/>
                          <a:pt x="12189823" y="7890128"/>
                          <a:pt x="11630050" y="7657758"/>
                        </a:cubicBezTo>
                        <a:cubicBezTo>
                          <a:pt x="6800000" y="7928804"/>
                          <a:pt x="3311306" y="8070954"/>
                          <a:pt x="1059949" y="7657758"/>
                        </a:cubicBezTo>
                        <a:cubicBezTo>
                          <a:pt x="521089" y="7941791"/>
                          <a:pt x="-11574" y="6997215"/>
                          <a:pt x="0" y="6501513"/>
                        </a:cubicBezTo>
                        <a:cubicBezTo>
                          <a:pt x="134415" y="5490836"/>
                          <a:pt x="-178531" y="2855010"/>
                          <a:pt x="0" y="1156243"/>
                        </a:cubicBezTo>
                        <a:close/>
                      </a:path>
                      <a:path w="12690000" h="7657758" fill="none" stroke="0" extrusionOk="0">
                        <a:moveTo>
                          <a:pt x="0" y="1156243"/>
                        </a:moveTo>
                        <a:cubicBezTo>
                          <a:pt x="68381" y="728319"/>
                          <a:pt x="520552" y="87579"/>
                          <a:pt x="1059949" y="0"/>
                        </a:cubicBezTo>
                        <a:cubicBezTo>
                          <a:pt x="6320886" y="-207650"/>
                          <a:pt x="9171616" y="190164"/>
                          <a:pt x="11630050" y="0"/>
                        </a:cubicBezTo>
                        <a:cubicBezTo>
                          <a:pt x="12361367" y="59667"/>
                          <a:pt x="12609846" y="450647"/>
                          <a:pt x="12690000" y="1156243"/>
                        </a:cubicBezTo>
                        <a:cubicBezTo>
                          <a:pt x="12425749" y="1890456"/>
                          <a:pt x="12667386" y="5272094"/>
                          <a:pt x="12690000" y="6501513"/>
                        </a:cubicBezTo>
                        <a:cubicBezTo>
                          <a:pt x="12887066" y="7114196"/>
                          <a:pt x="12237932" y="7732275"/>
                          <a:pt x="11630050" y="7657758"/>
                        </a:cubicBezTo>
                        <a:cubicBezTo>
                          <a:pt x="9510831" y="7622710"/>
                          <a:pt x="3163478" y="6887661"/>
                          <a:pt x="1059949" y="7657758"/>
                        </a:cubicBezTo>
                        <a:cubicBezTo>
                          <a:pt x="281430" y="7776648"/>
                          <a:pt x="-34354" y="6945734"/>
                          <a:pt x="0" y="6501513"/>
                        </a:cubicBezTo>
                        <a:cubicBezTo>
                          <a:pt x="260225" y="4524005"/>
                          <a:pt x="-348742" y="3292698"/>
                          <a:pt x="0" y="1156243"/>
                        </a:cubicBezTo>
                        <a:close/>
                      </a:path>
                      <a:path w="12690000" h="7657758" fill="none" stroke="0" extrusionOk="0">
                        <a:moveTo>
                          <a:pt x="0" y="1156243"/>
                        </a:moveTo>
                        <a:cubicBezTo>
                          <a:pt x="-2922" y="738824"/>
                          <a:pt x="483121" y="153194"/>
                          <a:pt x="1059949" y="0"/>
                        </a:cubicBezTo>
                        <a:cubicBezTo>
                          <a:pt x="6024955" y="367101"/>
                          <a:pt x="8749502" y="132987"/>
                          <a:pt x="11630050" y="0"/>
                        </a:cubicBezTo>
                        <a:cubicBezTo>
                          <a:pt x="12328941" y="40792"/>
                          <a:pt x="12733835" y="617648"/>
                          <a:pt x="12690000" y="1156243"/>
                        </a:cubicBezTo>
                        <a:cubicBezTo>
                          <a:pt x="12671857" y="2266737"/>
                          <a:pt x="12536825" y="4899888"/>
                          <a:pt x="12690000" y="6501513"/>
                        </a:cubicBezTo>
                        <a:cubicBezTo>
                          <a:pt x="12886770" y="7246945"/>
                          <a:pt x="12059653" y="7613556"/>
                          <a:pt x="11630050" y="7657758"/>
                        </a:cubicBezTo>
                        <a:cubicBezTo>
                          <a:pt x="9777405" y="7682560"/>
                          <a:pt x="3291335" y="8122136"/>
                          <a:pt x="1059949" y="7657758"/>
                        </a:cubicBezTo>
                        <a:cubicBezTo>
                          <a:pt x="264122" y="7685340"/>
                          <a:pt x="-81311" y="6938961"/>
                          <a:pt x="0" y="6501513"/>
                        </a:cubicBezTo>
                        <a:cubicBezTo>
                          <a:pt x="135746" y="4536542"/>
                          <a:pt x="387720" y="3401170"/>
                          <a:pt x="0" y="1156243"/>
                        </a:cubicBezTo>
                        <a:close/>
                      </a:path>
                      <a:path w="12690000" h="7657758" fill="none" stroke="0" extrusionOk="0">
                        <a:moveTo>
                          <a:pt x="0" y="1156243"/>
                        </a:moveTo>
                        <a:cubicBezTo>
                          <a:pt x="-38529" y="716364"/>
                          <a:pt x="487100" y="206605"/>
                          <a:pt x="1059949" y="0"/>
                        </a:cubicBezTo>
                        <a:cubicBezTo>
                          <a:pt x="6065244" y="911499"/>
                          <a:pt x="8927083" y="276329"/>
                          <a:pt x="11630050" y="0"/>
                        </a:cubicBezTo>
                        <a:cubicBezTo>
                          <a:pt x="12338447" y="150513"/>
                          <a:pt x="12846039" y="652917"/>
                          <a:pt x="12690000" y="1156243"/>
                        </a:cubicBezTo>
                        <a:cubicBezTo>
                          <a:pt x="12590471" y="2154880"/>
                          <a:pt x="12276502" y="5065957"/>
                          <a:pt x="12690000" y="6501513"/>
                        </a:cubicBezTo>
                        <a:cubicBezTo>
                          <a:pt x="12866488" y="7277188"/>
                          <a:pt x="12014067" y="7603470"/>
                          <a:pt x="11630050" y="7657758"/>
                        </a:cubicBezTo>
                        <a:cubicBezTo>
                          <a:pt x="10262097" y="7815424"/>
                          <a:pt x="3369247" y="7973581"/>
                          <a:pt x="1059949" y="7657758"/>
                        </a:cubicBezTo>
                        <a:cubicBezTo>
                          <a:pt x="279458" y="7732540"/>
                          <a:pt x="-11354" y="6936561"/>
                          <a:pt x="0" y="6501513"/>
                        </a:cubicBezTo>
                        <a:cubicBezTo>
                          <a:pt x="16779" y="4832205"/>
                          <a:pt x="209218" y="3415453"/>
                          <a:pt x="0" y="11562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TextBox 3">
            <a:extLst>
              <a:ext uri="{FF2B5EF4-FFF2-40B4-BE49-F238E27FC236}">
                <a16:creationId xmlns:a16="http://schemas.microsoft.com/office/drawing/2014/main" id="{CBFB2A1F-4A64-E924-E3CD-82070695E535}"/>
              </a:ext>
            </a:extLst>
          </p:cNvPr>
          <p:cNvSpPr txBox="1"/>
          <p:nvPr/>
        </p:nvSpPr>
        <p:spPr>
          <a:xfrm>
            <a:off x="5655350" y="3059264"/>
            <a:ext cx="11328911" cy="4247317"/>
          </a:xfrm>
          <a:prstGeom prst="rect">
            <a:avLst/>
          </a:prstGeom>
          <a:noFill/>
        </p:spPr>
        <p:txBody>
          <a:bodyPr wrap="square">
            <a:spAutoFit/>
          </a:bodyPr>
          <a:lstStyle/>
          <a:p>
            <a:pPr algn="just" defTabSz="1371600"/>
            <a:r>
              <a:rPr lang="vi-VN" sz="8100" b="1" baseline="-25000" dirty="0">
                <a:solidFill>
                  <a:prstClr val="black"/>
                </a:solidFill>
              </a:rPr>
              <a:t>Đọc diễn cảm toàn bài, nhấn giọng vào những từ ngữ thể hiện thông tin quan trọng, thể hiện niềm tự hào về công trình kiến trúc chùa Một Cột.</a:t>
            </a:r>
            <a:endParaRPr lang="vi-VN" sz="8100" b="1" baseline="-25000" dirty="0">
              <a:solidFill>
                <a:prstClr val="black"/>
              </a:solidFill>
              <a:latin typeface="Arial" panose="020B0604020202020204" pitchFamily="34" charset="0"/>
            </a:endParaRPr>
          </a:p>
        </p:txBody>
      </p:sp>
      <p:pic>
        <p:nvPicPr>
          <p:cNvPr id="15" name="Picture 8">
            <a:extLst>
              <a:ext uri="{FF2B5EF4-FFF2-40B4-BE49-F238E27FC236}">
                <a16:creationId xmlns:a16="http://schemas.microsoft.com/office/drawing/2014/main" id="{5B53F63A-38D0-B54B-AD04-93D12A7D93EA}"/>
              </a:ext>
            </a:extLst>
          </p:cNvPr>
          <p:cNvPicPr>
            <a:picLocks noChangeAspect="1"/>
          </p:cNvPicPr>
          <p:nvPr/>
        </p:nvPicPr>
        <p:blipFill>
          <a:blip r:embed="rId4"/>
          <a:stretch>
            <a:fillRect/>
          </a:stretch>
        </p:blipFill>
        <p:spPr>
          <a:xfrm>
            <a:off x="7376847" y="1303097"/>
            <a:ext cx="9432765" cy="2054663"/>
          </a:xfrm>
          <a:prstGeom prst="rect">
            <a:avLst/>
          </a:prstGeom>
        </p:spPr>
      </p:pic>
    </p:spTree>
    <p:extLst>
      <p:ext uri="{BB962C8B-B14F-4D97-AF65-F5344CB8AC3E}">
        <p14:creationId xmlns:p14="http://schemas.microsoft.com/office/powerpoint/2010/main" val="3352305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C70A115-4C35-5AD0-95FB-808B337AA09B}"/>
              </a:ext>
            </a:extLst>
          </p:cNvPr>
          <p:cNvPicPr>
            <a:picLocks noChangeAspect="1"/>
          </p:cNvPicPr>
          <p:nvPr/>
        </p:nvPicPr>
        <p:blipFill>
          <a:blip r:embed="rId2"/>
          <a:stretch>
            <a:fillRect/>
          </a:stretch>
        </p:blipFill>
        <p:spPr>
          <a:xfrm>
            <a:off x="300038" y="416347"/>
            <a:ext cx="19859373" cy="2976665"/>
          </a:xfrm>
          <a:prstGeom prst="rect">
            <a:avLst/>
          </a:prstGeom>
        </p:spPr>
      </p:pic>
      <p:pic>
        <p:nvPicPr>
          <p:cNvPr id="5" name="Picture 2">
            <a:extLst>
              <a:ext uri="{FF2B5EF4-FFF2-40B4-BE49-F238E27FC236}">
                <a16:creationId xmlns:a16="http://schemas.microsoft.com/office/drawing/2014/main" id="{5C55C48A-1AA2-65BF-F181-791CFF2D8DF4}"/>
              </a:ext>
            </a:extLst>
          </p:cNvPr>
          <p:cNvPicPr>
            <a:picLocks noChangeAspect="1"/>
          </p:cNvPicPr>
          <p:nvPr/>
        </p:nvPicPr>
        <p:blipFill>
          <a:blip r:embed="rId3"/>
          <a:stretch>
            <a:fillRect/>
          </a:stretch>
        </p:blipFill>
        <p:spPr>
          <a:xfrm>
            <a:off x="3936854" y="3308985"/>
            <a:ext cx="10414293" cy="5301615"/>
          </a:xfrm>
          <a:prstGeom prst="rect">
            <a:avLst/>
          </a:prstGeom>
        </p:spPr>
      </p:pic>
      <p:pic>
        <p:nvPicPr>
          <p:cNvPr id="7" name="Picture 6">
            <a:extLst>
              <a:ext uri="{FF2B5EF4-FFF2-40B4-BE49-F238E27FC236}">
                <a16:creationId xmlns:a16="http://schemas.microsoft.com/office/drawing/2014/main" id="{F8E0FB04-1E3B-6D1C-A324-BEEEF35C8F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094" b="85541" l="12197" r="44346">
                        <a14:foregroundMark x1="20759" y1="35541" x2="25565" y2="40913"/>
                        <a14:foregroundMark x1="25565" y1="40913" x2="25565" y2="40913"/>
                        <a14:foregroundMark x1="25000" y1="29806" x2="25000" y2="41115"/>
                        <a14:foregroundMark x1="32229" y1="30937" x2="32229" y2="37399"/>
                        <a14:foregroundMark x1="31462" y1="33522" x2="23384" y2="34693"/>
                        <a14:foregroundMark x1="23384" y1="34693" x2="30210" y2="36389"/>
                        <a14:foregroundMark x1="30210" y1="36389" x2="28877" y2="35541"/>
                        <a14:foregroundMark x1="26656" y1="18134" x2="19830" y2="26656"/>
                        <a14:foregroundMark x1="30735" y1="23910" x2="30937" y2="29241"/>
                        <a14:foregroundMark x1="33885" y1="30008" x2="33239" y2="37278"/>
                        <a14:foregroundMark x1="33239" y1="37278" x2="32027" y2="39984"/>
                        <a14:foregroundMark x1="20557" y1="36470" x2="25727" y2="33522"/>
                        <a14:foregroundMark x1="20557" y1="31866" x2="22052" y2="36107"/>
                        <a14:foregroundMark x1="12237" y1="29241" x2="12237" y2="29241"/>
                        <a14:foregroundMark x1="19426" y1="85541" x2="21486" y2="81300"/>
                        <a14:foregroundMark x1="39459" y1="84087" x2="35178" y2="79806"/>
                        <a14:foregroundMark x1="33522" y1="79645" x2="33683" y2="83885"/>
                        <a14:foregroundMark x1="24031" y1="80654" x2="23384" y2="85057"/>
                        <a14:foregroundMark x1="24960" y1="80533" x2="24960" y2="84410"/>
                        <a14:foregroundMark x1="32714" y1="80937" x2="32714" y2="83481"/>
                        <a14:foregroundMark x1="24192" y1="39620" x2="33643" y2="37601"/>
                        <a14:foregroundMark x1="17690" y1="84370" x2="21850" y2="81381"/>
                      </a14:backgroundRemoval>
                    </a14:imgEffect>
                  </a14:imgLayer>
                </a14:imgProps>
              </a:ext>
              <a:ext uri="{28A0092B-C50C-407E-A947-70E740481C1C}">
                <a14:useLocalDpi xmlns:a14="http://schemas.microsoft.com/office/drawing/2010/main" val="0"/>
              </a:ext>
            </a:extLst>
          </a:blip>
          <a:srcRect l="9259" t="11853" r="51667" b="9814"/>
          <a:stretch/>
        </p:blipFill>
        <p:spPr>
          <a:xfrm>
            <a:off x="300038" y="2535396"/>
            <a:ext cx="4019550" cy="8058150"/>
          </a:xfrm>
          <a:prstGeom prst="rect">
            <a:avLst/>
          </a:prstGeom>
        </p:spPr>
      </p:pic>
      <p:pic>
        <p:nvPicPr>
          <p:cNvPr id="8" name="Picture 7">
            <a:extLst>
              <a:ext uri="{FF2B5EF4-FFF2-40B4-BE49-F238E27FC236}">
                <a16:creationId xmlns:a16="http://schemas.microsoft.com/office/drawing/2014/main" id="{5A8FC1DA-D78A-D755-4498-79CB03C94AF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144" b="86309" l="59128" r="90913">
                        <a14:foregroundMark x1="66640" y1="33481" x2="76131" y2="46325"/>
                        <a14:foregroundMark x1="74111" y1="28998" x2="80937" y2="35662"/>
                        <a14:foregroundMark x1="77464" y1="34653" x2="77464" y2="42003"/>
                        <a14:foregroundMark x1="80291" y1="19144" x2="80129" y2="23142"/>
                        <a14:foregroundMark x1="72779" y1="37803" x2="79806" y2="36995"/>
                        <a14:foregroundMark x1="75444" y1="33966" x2="80937" y2="35137"/>
                        <a14:foregroundMark x1="66801" y1="35501" x2="68780" y2="40994"/>
                        <a14:foregroundMark x1="71284" y1="41155" x2="77625" y2="40468"/>
                        <a14:foregroundMark x1="66276" y1="36147" x2="66438" y2="42973"/>
                        <a14:foregroundMark x1="59128" y1="39338" x2="67124" y2="39984"/>
                        <a14:foregroundMark x1="90792" y1="38813" x2="90792" y2="38813"/>
                        <a14:foregroundMark x1="82795" y1="85662" x2="78635" y2="80331"/>
                        <a14:foregroundMark x1="66640" y1="86309" x2="70638" y2="82997"/>
                        <a14:foregroundMark x1="68740" y1="29200" x2="60743" y2="34208"/>
                      </a14:backgroundRemoval>
                    </a14:imgEffect>
                  </a14:imgLayer>
                </a14:imgProps>
              </a:ext>
              <a:ext uri="{28A0092B-C50C-407E-A947-70E740481C1C}">
                <a14:useLocalDpi xmlns:a14="http://schemas.microsoft.com/office/drawing/2010/main" val="0"/>
              </a:ext>
            </a:extLst>
          </a:blip>
          <a:srcRect l="55759" t="13020" r="5167" b="8647"/>
          <a:stretch/>
        </p:blipFill>
        <p:spPr>
          <a:xfrm>
            <a:off x="14178915" y="2638266"/>
            <a:ext cx="4019550" cy="8058150"/>
          </a:xfrm>
          <a:prstGeom prst="rect">
            <a:avLst/>
          </a:prstGeom>
        </p:spPr>
      </p:pic>
    </p:spTree>
    <p:extLst>
      <p:ext uri="{BB962C8B-B14F-4D97-AF65-F5344CB8AC3E}">
        <p14:creationId xmlns:p14="http://schemas.microsoft.com/office/powerpoint/2010/main" val="4103092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Đồ họa 1">
            <a:extLst>
              <a:ext uri="{FF2B5EF4-FFF2-40B4-BE49-F238E27FC236}">
                <a16:creationId xmlns:a16="http://schemas.microsoft.com/office/drawing/2014/main" id="{34AE6B82-706D-7E59-3238-3FFAE9D6C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2200" y="4000500"/>
            <a:ext cx="6943043" cy="6112968"/>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CBFFC8C1-27D8-CD3D-31F9-8A608337A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876300"/>
            <a:ext cx="9753600" cy="3238500"/>
          </a:xfrm>
          <a:prstGeom prst="rect">
            <a:avLst/>
          </a:prstGeom>
        </p:spPr>
      </p:pic>
    </p:spTree>
    <p:extLst>
      <p:ext uri="{BB962C8B-B14F-4D97-AF65-F5344CB8AC3E}">
        <p14:creationId xmlns:p14="http://schemas.microsoft.com/office/powerpoint/2010/main" val="273002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ounded Rectangle 6">
            <a:extLst>
              <a:ext uri="{FF2B5EF4-FFF2-40B4-BE49-F238E27FC236}">
                <a16:creationId xmlns:a16="http://schemas.microsoft.com/office/drawing/2014/main" id="{3576DA10-C2DF-1425-9496-B8C7C1E2E907}"/>
              </a:ext>
            </a:extLst>
          </p:cNvPr>
          <p:cNvSpPr/>
          <p:nvPr/>
        </p:nvSpPr>
        <p:spPr>
          <a:xfrm>
            <a:off x="7696200" y="2019300"/>
            <a:ext cx="9448800" cy="4332635"/>
          </a:xfrm>
          <a:prstGeom prst="roundRect">
            <a:avLst>
              <a:gd name="adj" fmla="val 5971"/>
            </a:avLst>
          </a:prstGeom>
          <a:solidFill>
            <a:schemeClr val="bg1">
              <a:alpha val="94000"/>
            </a:schemeClr>
          </a:solidFill>
          <a:ln w="76200">
            <a:solidFill>
              <a:srgbClr val="027A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800" b="1" dirty="0">
                <a:solidFill>
                  <a:srgbClr val="002060"/>
                </a:solidFill>
                <a:latin typeface="Cambria" panose="02040503050406030204" pitchFamily="18" charset="0"/>
                <a:ea typeface="Cambria" panose="02040503050406030204" pitchFamily="18" charset="0"/>
              </a:rPr>
              <a:t>Nhà hát Đó, Khánh Hòa: </a:t>
            </a:r>
            <a:r>
              <a:rPr lang="vi-VN" sz="4800" dirty="0">
                <a:solidFill>
                  <a:srgbClr val="002060"/>
                </a:solidFill>
                <a:latin typeface="Cambria" panose="02040503050406030204" pitchFamily="18" charset="0"/>
                <a:ea typeface="Cambria" panose="02040503050406030204" pitchFamily="18" charset="0"/>
              </a:rPr>
              <a:t>có hình dạng như chiếc đó - một ngư cụ phổ biến trong dân gian, thường được người Việt sử dụng để đánh bắt các loại hải sản nhỏ.</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54418FA-B9A3-A01F-6866-241D3FE102B6}"/>
              </a:ext>
            </a:extLst>
          </p:cNvPr>
          <p:cNvPicPr>
            <a:picLocks noChangeAspect="1"/>
          </p:cNvPicPr>
          <p:nvPr/>
        </p:nvPicPr>
        <p:blipFill>
          <a:blip r:embed="rId2"/>
          <a:stretch>
            <a:fillRect/>
          </a:stretch>
        </p:blipFill>
        <p:spPr>
          <a:xfrm>
            <a:off x="1447800" y="1790700"/>
            <a:ext cx="5080294" cy="5562600"/>
          </a:xfrm>
          <a:prstGeom prst="rect">
            <a:avLst/>
          </a:prstGeom>
        </p:spPr>
      </p:pic>
    </p:spTree>
    <p:extLst>
      <p:ext uri="{BB962C8B-B14F-4D97-AF65-F5344CB8AC3E}">
        <p14:creationId xmlns:p14="http://schemas.microsoft.com/office/powerpoint/2010/main" val="17132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30427658-2555-777A-72AA-5EA30F1BE633}"/>
              </a:ext>
            </a:extLst>
          </p:cNvPr>
          <p:cNvSpPr/>
          <p:nvPr/>
        </p:nvSpPr>
        <p:spPr>
          <a:xfrm>
            <a:off x="6172200" y="419100"/>
            <a:ext cx="11266932" cy="3581400"/>
          </a:xfrm>
          <a:custGeom>
            <a:avLst/>
            <a:gdLst>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 name="connsiteX0" fmla="*/ 0 w 7511288"/>
              <a:gd name="connsiteY0" fmla="*/ 817377 h 5413453"/>
              <a:gd name="connsiteX1" fmla="*/ 627390 w 7511288"/>
              <a:gd name="connsiteY1" fmla="*/ 0 h 5413453"/>
              <a:gd name="connsiteX2" fmla="*/ 6883897 w 7511288"/>
              <a:gd name="connsiteY2" fmla="*/ 0 h 5413453"/>
              <a:gd name="connsiteX3" fmla="*/ 7511288 w 7511288"/>
              <a:gd name="connsiteY3" fmla="*/ 817377 h 5413453"/>
              <a:gd name="connsiteX4" fmla="*/ 7511288 w 7511288"/>
              <a:gd name="connsiteY4" fmla="*/ 4596075 h 5413453"/>
              <a:gd name="connsiteX5" fmla="*/ 6883897 w 7511288"/>
              <a:gd name="connsiteY5" fmla="*/ 5413453 h 5413453"/>
              <a:gd name="connsiteX6" fmla="*/ 627390 w 7511288"/>
              <a:gd name="connsiteY6" fmla="*/ 5413453 h 5413453"/>
              <a:gd name="connsiteX7" fmla="*/ 0 w 7511288"/>
              <a:gd name="connsiteY7" fmla="*/ 4596075 h 5413453"/>
              <a:gd name="connsiteX8" fmla="*/ 0 w 7511288"/>
              <a:gd name="connsiteY8" fmla="*/ 817377 h 541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413453" fill="none" extrusionOk="0">
                <a:moveTo>
                  <a:pt x="0" y="817377"/>
                </a:moveTo>
                <a:cubicBezTo>
                  <a:pt x="-57868" y="498035"/>
                  <a:pt x="289930" y="92465"/>
                  <a:pt x="627390" y="0"/>
                </a:cubicBezTo>
                <a:cubicBezTo>
                  <a:pt x="3432486" y="390534"/>
                  <a:pt x="5091602" y="273386"/>
                  <a:pt x="6883897" y="0"/>
                </a:cubicBezTo>
                <a:cubicBezTo>
                  <a:pt x="7270072" y="103458"/>
                  <a:pt x="7565646" y="444460"/>
                  <a:pt x="7511288" y="817377"/>
                </a:cubicBezTo>
                <a:cubicBezTo>
                  <a:pt x="7345417" y="1650394"/>
                  <a:pt x="7207515" y="3692242"/>
                  <a:pt x="7511288" y="4596075"/>
                </a:cubicBezTo>
                <a:cubicBezTo>
                  <a:pt x="7590568" y="5142184"/>
                  <a:pt x="7166689" y="5371906"/>
                  <a:pt x="6883897" y="5413453"/>
                </a:cubicBezTo>
                <a:cubicBezTo>
                  <a:pt x="6179758" y="5418154"/>
                  <a:pt x="1945001" y="5679707"/>
                  <a:pt x="627390" y="5413453"/>
                </a:cubicBezTo>
                <a:cubicBezTo>
                  <a:pt x="169961" y="5444951"/>
                  <a:pt x="1715" y="4903511"/>
                  <a:pt x="0" y="4596075"/>
                </a:cubicBezTo>
                <a:cubicBezTo>
                  <a:pt x="-13735" y="3317617"/>
                  <a:pt x="35349" y="2402587"/>
                  <a:pt x="0" y="817377"/>
                </a:cubicBezTo>
                <a:close/>
              </a:path>
              <a:path w="7511288" h="5413453" stroke="0" extrusionOk="0">
                <a:moveTo>
                  <a:pt x="0" y="817377"/>
                </a:moveTo>
                <a:cubicBezTo>
                  <a:pt x="-1115" y="493497"/>
                  <a:pt x="190116" y="114337"/>
                  <a:pt x="627390" y="0"/>
                </a:cubicBezTo>
                <a:cubicBezTo>
                  <a:pt x="2682805" y="123680"/>
                  <a:pt x="3998079" y="202478"/>
                  <a:pt x="6883897" y="0"/>
                </a:cubicBezTo>
                <a:cubicBezTo>
                  <a:pt x="7145313" y="-40296"/>
                  <a:pt x="7437860" y="352799"/>
                  <a:pt x="7511288" y="817377"/>
                </a:cubicBezTo>
                <a:cubicBezTo>
                  <a:pt x="7713224" y="1287784"/>
                  <a:pt x="7271723" y="3603084"/>
                  <a:pt x="7511288" y="4596075"/>
                </a:cubicBezTo>
                <a:cubicBezTo>
                  <a:pt x="7553882" y="5054693"/>
                  <a:pt x="7219417" y="5577734"/>
                  <a:pt x="6883897" y="5413453"/>
                </a:cubicBezTo>
                <a:cubicBezTo>
                  <a:pt x="5119099" y="5410327"/>
                  <a:pt x="2176321" y="5536174"/>
                  <a:pt x="627390" y="5413453"/>
                </a:cubicBezTo>
                <a:cubicBezTo>
                  <a:pt x="277924" y="5533209"/>
                  <a:pt x="-2951" y="4936879"/>
                  <a:pt x="0" y="4596075"/>
                </a:cubicBezTo>
                <a:cubicBezTo>
                  <a:pt x="-13214" y="3800794"/>
                  <a:pt x="-138410" y="2038253"/>
                  <a:pt x="0" y="817377"/>
                </a:cubicBezTo>
                <a:close/>
              </a:path>
              <a:path w="7511288" h="5413453" fill="none" stroke="0" extrusionOk="0">
                <a:moveTo>
                  <a:pt x="0" y="817377"/>
                </a:moveTo>
                <a:cubicBezTo>
                  <a:pt x="37837" y="454233"/>
                  <a:pt x="321379" y="2181"/>
                  <a:pt x="627390" y="0"/>
                </a:cubicBezTo>
                <a:cubicBezTo>
                  <a:pt x="3680977" y="-4433"/>
                  <a:pt x="5283569" y="144012"/>
                  <a:pt x="6883897" y="0"/>
                </a:cubicBezTo>
                <a:cubicBezTo>
                  <a:pt x="7368174" y="61116"/>
                  <a:pt x="7477158" y="344320"/>
                  <a:pt x="7511288" y="817377"/>
                </a:cubicBezTo>
                <a:cubicBezTo>
                  <a:pt x="7336558" y="1379068"/>
                  <a:pt x="7508329" y="3776536"/>
                  <a:pt x="7511288" y="4596075"/>
                </a:cubicBezTo>
                <a:cubicBezTo>
                  <a:pt x="7628580" y="5060935"/>
                  <a:pt x="7248600" y="5423283"/>
                  <a:pt x="6883897" y="5413453"/>
                </a:cubicBezTo>
                <a:cubicBezTo>
                  <a:pt x="5659602" y="5385949"/>
                  <a:pt x="1838666" y="5212306"/>
                  <a:pt x="627390" y="5413453"/>
                </a:cubicBezTo>
                <a:cubicBezTo>
                  <a:pt x="169291" y="5497635"/>
                  <a:pt x="-52055" y="4889760"/>
                  <a:pt x="0" y="4596075"/>
                </a:cubicBezTo>
                <a:cubicBezTo>
                  <a:pt x="106594" y="3270256"/>
                  <a:pt x="21500" y="2173809"/>
                  <a:pt x="0" y="817377"/>
                </a:cubicBezTo>
                <a:close/>
              </a:path>
              <a:path w="7511288" h="5413453" fill="none" stroke="0" extrusionOk="0">
                <a:moveTo>
                  <a:pt x="0" y="817377"/>
                </a:moveTo>
                <a:cubicBezTo>
                  <a:pt x="7101" y="487691"/>
                  <a:pt x="282721" y="100776"/>
                  <a:pt x="627390" y="0"/>
                </a:cubicBezTo>
                <a:cubicBezTo>
                  <a:pt x="3545326" y="454111"/>
                  <a:pt x="5235692" y="158622"/>
                  <a:pt x="6883897" y="0"/>
                </a:cubicBezTo>
                <a:cubicBezTo>
                  <a:pt x="7282607" y="44650"/>
                  <a:pt x="7567450" y="363490"/>
                  <a:pt x="7511288" y="817377"/>
                </a:cubicBezTo>
                <a:cubicBezTo>
                  <a:pt x="7478154" y="1431642"/>
                  <a:pt x="7280557" y="3589371"/>
                  <a:pt x="7511288" y="4596075"/>
                </a:cubicBezTo>
                <a:cubicBezTo>
                  <a:pt x="7603683" y="5121612"/>
                  <a:pt x="7144047" y="5405101"/>
                  <a:pt x="6883897" y="5413453"/>
                </a:cubicBezTo>
                <a:cubicBezTo>
                  <a:pt x="6061895" y="5516821"/>
                  <a:pt x="1908033" y="5483057"/>
                  <a:pt x="627390" y="5413453"/>
                </a:cubicBezTo>
                <a:cubicBezTo>
                  <a:pt x="166729" y="5479528"/>
                  <a:pt x="-45992" y="4905570"/>
                  <a:pt x="0" y="4596075"/>
                </a:cubicBezTo>
                <a:cubicBezTo>
                  <a:pt x="43822" y="3337954"/>
                  <a:pt x="90439" y="2297984"/>
                  <a:pt x="0" y="81737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 name="connsiteX0" fmla="*/ 0 w 11266932"/>
                      <a:gd name="connsiteY0" fmla="*/ 540755 h 3581400"/>
                      <a:gd name="connsiteX1" fmla="*/ 941085 w 11266932"/>
                      <a:gd name="connsiteY1" fmla="*/ 0 h 3581400"/>
                      <a:gd name="connsiteX2" fmla="*/ 10325845 w 11266932"/>
                      <a:gd name="connsiteY2" fmla="*/ 0 h 3581400"/>
                      <a:gd name="connsiteX3" fmla="*/ 11266932 w 11266932"/>
                      <a:gd name="connsiteY3" fmla="*/ 540755 h 3581400"/>
                      <a:gd name="connsiteX4" fmla="*/ 11266932 w 11266932"/>
                      <a:gd name="connsiteY4" fmla="*/ 3040643 h 3581400"/>
                      <a:gd name="connsiteX5" fmla="*/ 10325845 w 11266932"/>
                      <a:gd name="connsiteY5" fmla="*/ 3581399 h 3581400"/>
                      <a:gd name="connsiteX6" fmla="*/ 941085 w 11266932"/>
                      <a:gd name="connsiteY6" fmla="*/ 3581399 h 3581400"/>
                      <a:gd name="connsiteX7" fmla="*/ 0 w 11266932"/>
                      <a:gd name="connsiteY7" fmla="*/ 3040643 h 3581400"/>
                      <a:gd name="connsiteX8" fmla="*/ 0 w 11266932"/>
                      <a:gd name="connsiteY8" fmla="*/ 54075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932" h="3581400" fill="none" extrusionOk="0">
                        <a:moveTo>
                          <a:pt x="0" y="540755"/>
                        </a:moveTo>
                        <a:cubicBezTo>
                          <a:pt x="-104360" y="365634"/>
                          <a:pt x="437105" y="81366"/>
                          <a:pt x="941085" y="0"/>
                        </a:cubicBezTo>
                        <a:cubicBezTo>
                          <a:pt x="4969753" y="475070"/>
                          <a:pt x="7860853" y="580397"/>
                          <a:pt x="10325845" y="0"/>
                        </a:cubicBezTo>
                        <a:cubicBezTo>
                          <a:pt x="10920535" y="107458"/>
                          <a:pt x="11361213" y="310865"/>
                          <a:pt x="11266932" y="540755"/>
                        </a:cubicBezTo>
                        <a:cubicBezTo>
                          <a:pt x="10969715" y="1198458"/>
                          <a:pt x="10729099" y="2458689"/>
                          <a:pt x="11266932" y="3040643"/>
                        </a:cubicBezTo>
                        <a:cubicBezTo>
                          <a:pt x="11405913" y="3422924"/>
                          <a:pt x="10733315" y="3543902"/>
                          <a:pt x="10325845" y="3581399"/>
                        </a:cubicBezTo>
                        <a:cubicBezTo>
                          <a:pt x="9299125" y="3615072"/>
                          <a:pt x="2949053" y="3823098"/>
                          <a:pt x="941085" y="3581399"/>
                        </a:cubicBezTo>
                        <a:cubicBezTo>
                          <a:pt x="218214" y="3612025"/>
                          <a:pt x="2960" y="3215579"/>
                          <a:pt x="0" y="3040643"/>
                        </a:cubicBezTo>
                        <a:cubicBezTo>
                          <a:pt x="-19411" y="2259823"/>
                          <a:pt x="56641" y="1617940"/>
                          <a:pt x="0" y="540755"/>
                        </a:cubicBezTo>
                        <a:close/>
                      </a:path>
                      <a:path w="11266932" h="3581400" stroke="0" extrusionOk="0">
                        <a:moveTo>
                          <a:pt x="0" y="540755"/>
                        </a:moveTo>
                        <a:cubicBezTo>
                          <a:pt x="-12409" y="380484"/>
                          <a:pt x="271570" y="88048"/>
                          <a:pt x="941085" y="0"/>
                        </a:cubicBezTo>
                        <a:cubicBezTo>
                          <a:pt x="4377335" y="111294"/>
                          <a:pt x="6217662" y="310646"/>
                          <a:pt x="10325845" y="0"/>
                        </a:cubicBezTo>
                        <a:cubicBezTo>
                          <a:pt x="10683495" y="-33277"/>
                          <a:pt x="11153399" y="235606"/>
                          <a:pt x="11266932" y="540755"/>
                        </a:cubicBezTo>
                        <a:cubicBezTo>
                          <a:pt x="11577515" y="845847"/>
                          <a:pt x="10901720" y="2391499"/>
                          <a:pt x="11266932" y="3040643"/>
                        </a:cubicBezTo>
                        <a:cubicBezTo>
                          <a:pt x="11259613" y="3316450"/>
                          <a:pt x="10840959" y="3727435"/>
                          <a:pt x="10325845" y="3581399"/>
                        </a:cubicBezTo>
                        <a:cubicBezTo>
                          <a:pt x="7646974" y="3798289"/>
                          <a:pt x="3157730" y="3701277"/>
                          <a:pt x="941085" y="3581399"/>
                        </a:cubicBezTo>
                        <a:cubicBezTo>
                          <a:pt x="418337" y="3663661"/>
                          <a:pt x="-2175" y="3255167"/>
                          <a:pt x="0" y="3040643"/>
                        </a:cubicBezTo>
                        <a:cubicBezTo>
                          <a:pt x="43876" y="2555392"/>
                          <a:pt x="-265592" y="1433374"/>
                          <a:pt x="0" y="540755"/>
                        </a:cubicBezTo>
                        <a:close/>
                      </a:path>
                      <a:path w="11266932" h="3581400" fill="none" stroke="0" extrusionOk="0">
                        <a:moveTo>
                          <a:pt x="0" y="540755"/>
                        </a:moveTo>
                        <a:cubicBezTo>
                          <a:pt x="81426" y="337291"/>
                          <a:pt x="530829" y="-61158"/>
                          <a:pt x="941085" y="0"/>
                        </a:cubicBezTo>
                        <a:cubicBezTo>
                          <a:pt x="5571964" y="-175279"/>
                          <a:pt x="8075005" y="92635"/>
                          <a:pt x="10325845" y="0"/>
                        </a:cubicBezTo>
                        <a:cubicBezTo>
                          <a:pt x="11058810" y="47851"/>
                          <a:pt x="11185897" y="212745"/>
                          <a:pt x="11266932" y="540755"/>
                        </a:cubicBezTo>
                        <a:cubicBezTo>
                          <a:pt x="10961435" y="890037"/>
                          <a:pt x="11271958" y="2525438"/>
                          <a:pt x="11266932" y="3040643"/>
                        </a:cubicBezTo>
                        <a:cubicBezTo>
                          <a:pt x="11502314" y="3278947"/>
                          <a:pt x="10934004" y="3602096"/>
                          <a:pt x="10325845" y="3581399"/>
                        </a:cubicBezTo>
                        <a:cubicBezTo>
                          <a:pt x="8251997" y="3568919"/>
                          <a:pt x="2687548" y="3127512"/>
                          <a:pt x="941085" y="3581399"/>
                        </a:cubicBezTo>
                        <a:cubicBezTo>
                          <a:pt x="234673" y="3649429"/>
                          <a:pt x="-86569" y="3210320"/>
                          <a:pt x="0" y="3040643"/>
                        </a:cubicBezTo>
                        <a:cubicBezTo>
                          <a:pt x="280659" y="2176621"/>
                          <a:pt x="-56143" y="1509959"/>
                          <a:pt x="0" y="540755"/>
                        </a:cubicBezTo>
                        <a:close/>
                      </a:path>
                      <a:path w="11266932" h="3581400" fill="none" stroke="0" extrusionOk="0">
                        <a:moveTo>
                          <a:pt x="0" y="540755"/>
                        </a:moveTo>
                        <a:cubicBezTo>
                          <a:pt x="14002" y="346727"/>
                          <a:pt x="435322" y="110554"/>
                          <a:pt x="941085" y="0"/>
                        </a:cubicBezTo>
                        <a:cubicBezTo>
                          <a:pt x="4992064" y="173005"/>
                          <a:pt x="7806992" y="-230042"/>
                          <a:pt x="10325845" y="0"/>
                        </a:cubicBezTo>
                        <a:cubicBezTo>
                          <a:pt x="10945410" y="-24583"/>
                          <a:pt x="11328378" y="260490"/>
                          <a:pt x="11266932" y="540755"/>
                        </a:cubicBezTo>
                        <a:cubicBezTo>
                          <a:pt x="11251943" y="973920"/>
                          <a:pt x="11019631" y="2297173"/>
                          <a:pt x="11266932" y="3040643"/>
                        </a:cubicBezTo>
                        <a:cubicBezTo>
                          <a:pt x="11451166" y="3391228"/>
                          <a:pt x="10727553" y="3506301"/>
                          <a:pt x="10325845" y="3581399"/>
                        </a:cubicBezTo>
                        <a:cubicBezTo>
                          <a:pt x="9032152" y="3644003"/>
                          <a:pt x="2834807" y="3859294"/>
                          <a:pt x="941085" y="3581399"/>
                        </a:cubicBezTo>
                        <a:cubicBezTo>
                          <a:pt x="243373" y="3615311"/>
                          <a:pt x="-91755" y="3243749"/>
                          <a:pt x="0" y="3040643"/>
                        </a:cubicBezTo>
                        <a:cubicBezTo>
                          <a:pt x="134809" y="2154494"/>
                          <a:pt x="205506" y="1573288"/>
                          <a:pt x="0" y="540755"/>
                        </a:cubicBezTo>
                        <a:close/>
                      </a:path>
                      <a:path w="11266932" h="3581400" fill="none" stroke="0" extrusionOk="0">
                        <a:moveTo>
                          <a:pt x="0" y="540755"/>
                        </a:moveTo>
                        <a:cubicBezTo>
                          <a:pt x="-34332" y="350608"/>
                          <a:pt x="429183" y="140702"/>
                          <a:pt x="941085" y="0"/>
                        </a:cubicBezTo>
                        <a:cubicBezTo>
                          <a:pt x="5162354" y="297021"/>
                          <a:pt x="8089305" y="151849"/>
                          <a:pt x="10325845" y="0"/>
                        </a:cubicBezTo>
                        <a:cubicBezTo>
                          <a:pt x="10927341" y="64741"/>
                          <a:pt x="11355844" y="261590"/>
                          <a:pt x="11266932" y="540755"/>
                        </a:cubicBezTo>
                        <a:cubicBezTo>
                          <a:pt x="11117340" y="978979"/>
                          <a:pt x="10809323" y="2431249"/>
                          <a:pt x="11266932" y="3040643"/>
                        </a:cubicBezTo>
                        <a:cubicBezTo>
                          <a:pt x="11444465" y="3412996"/>
                          <a:pt x="10733159" y="3574529"/>
                          <a:pt x="10325845" y="3581399"/>
                        </a:cubicBezTo>
                        <a:cubicBezTo>
                          <a:pt x="9193066" y="3667805"/>
                          <a:pt x="3065696" y="3582615"/>
                          <a:pt x="941085" y="3581399"/>
                        </a:cubicBezTo>
                        <a:cubicBezTo>
                          <a:pt x="229917" y="3632262"/>
                          <a:pt x="-22323" y="3216129"/>
                          <a:pt x="0" y="3040643"/>
                        </a:cubicBezTo>
                        <a:cubicBezTo>
                          <a:pt x="8391" y="2235232"/>
                          <a:pt x="90071" y="1612278"/>
                          <a:pt x="0" y="5407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4">
            <a:extLst>
              <a:ext uri="{FF2B5EF4-FFF2-40B4-BE49-F238E27FC236}">
                <a16:creationId xmlns:a16="http://schemas.microsoft.com/office/drawing/2014/main" id="{F60B6D35-853C-B07D-42C9-45998CEE7FD1}"/>
              </a:ext>
            </a:extLst>
          </p:cNvPr>
          <p:cNvSpPr txBox="1"/>
          <p:nvPr/>
        </p:nvSpPr>
        <p:spPr>
          <a:xfrm>
            <a:off x="6400800" y="952500"/>
            <a:ext cx="10591800" cy="2862322"/>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6000" b="1" dirty="0">
                <a:solidFill>
                  <a:srgbClr val="202124"/>
                </a:solidFill>
                <a:latin typeface="Cambria" panose="02040503050406030204" pitchFamily="18" charset="0"/>
                <a:ea typeface="Cambria" panose="02040503050406030204" pitchFamily="18" charset="0"/>
              </a:rPr>
              <a:t>N</a:t>
            </a:r>
            <a:r>
              <a:rPr kumimoji="0" lang="vi-VN" sz="6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rPr>
              <a:t>êu cảm xúc của mình sau khi học xong bài “Một ngôi chùa độc đáo”</a:t>
            </a:r>
          </a:p>
        </p:txBody>
      </p:sp>
      <p:pic>
        <p:nvPicPr>
          <p:cNvPr id="2" name="Picture 14">
            <a:extLst>
              <a:ext uri="{FF2B5EF4-FFF2-40B4-BE49-F238E27FC236}">
                <a16:creationId xmlns:a16="http://schemas.microsoft.com/office/drawing/2014/main" id="{F51E91BC-42CF-70BB-38AC-78A6131FB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243381" y="1224023"/>
            <a:ext cx="7500501" cy="9076887"/>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617116F8-929A-2033-BCF9-F11173EB681E}"/>
              </a:ext>
            </a:extLst>
          </p:cNvPr>
          <p:cNvGrpSpPr/>
          <p:nvPr/>
        </p:nvGrpSpPr>
        <p:grpSpPr>
          <a:xfrm>
            <a:off x="6781800" y="4762500"/>
            <a:ext cx="10416692" cy="5250887"/>
            <a:chOff x="1890592" y="2271750"/>
            <a:chExt cx="8205907" cy="4160991"/>
          </a:xfrm>
        </p:grpSpPr>
        <p:grpSp>
          <p:nvGrpSpPr>
            <p:cNvPr id="6" name="组合 19">
              <a:extLst>
                <a:ext uri="{FF2B5EF4-FFF2-40B4-BE49-F238E27FC236}">
                  <a16:creationId xmlns:a16="http://schemas.microsoft.com/office/drawing/2014/main" id="{9C4ACA8A-54CA-66B7-F93C-94A89211FFF8}"/>
                </a:ext>
              </a:extLst>
            </p:cNvPr>
            <p:cNvGrpSpPr/>
            <p:nvPr/>
          </p:nvGrpSpPr>
          <p:grpSpPr>
            <a:xfrm>
              <a:off x="1890592" y="2271750"/>
              <a:ext cx="8205907" cy="4160991"/>
              <a:chOff x="692006" y="116442"/>
              <a:chExt cx="11176173" cy="2919244"/>
            </a:xfrm>
          </p:grpSpPr>
          <p:sp>
            <p:nvSpPr>
              <p:cNvPr id="8" name="矩形 16">
                <a:extLst>
                  <a:ext uri="{FF2B5EF4-FFF2-40B4-BE49-F238E27FC236}">
                    <a16:creationId xmlns:a16="http://schemas.microsoft.com/office/drawing/2014/main" id="{C5B2BB3B-4A84-FD51-07B9-FD8EBE390A5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7B315E05-0A79-9513-3070-4E8319B9D917}"/>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36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F0D6B511-91C8-A2AC-6E28-465CCF1516B5}"/>
                </a:ext>
              </a:extLst>
            </p:cNvPr>
            <p:cNvSpPr txBox="1"/>
            <p:nvPr/>
          </p:nvSpPr>
          <p:spPr>
            <a:xfrm>
              <a:off x="2190731" y="2815202"/>
              <a:ext cx="7707739" cy="2831544"/>
            </a:xfrm>
            <a:prstGeom prst="rect">
              <a:avLst/>
            </a:prstGeom>
            <a:noFill/>
          </p:spPr>
          <p:txBody>
            <a:bodyPr wrap="square">
              <a:spAutoFit/>
            </a:bodyPr>
            <a:lstStyle/>
            <a:p>
              <a:pPr algn="ctr" defTabSz="1371600"/>
              <a:r>
                <a:rPr lang="en-US" sz="5400" dirty="0" err="1">
                  <a:solidFill>
                    <a:srgbClr val="FF0000"/>
                  </a:solidFill>
                  <a:latin typeface="Cambria" panose="02040503050406030204" pitchFamily="18" charset="0"/>
                  <a:ea typeface="Cambria" panose="02040503050406030204" pitchFamily="18" charset="0"/>
                </a:rPr>
                <a:t>Ví</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dụ</a:t>
              </a:r>
              <a:r>
                <a:rPr lang="en-US" sz="5400" dirty="0">
                  <a:solidFill>
                    <a:srgbClr val="FF0000"/>
                  </a:solidFill>
                  <a:latin typeface="Cambria" panose="02040503050406030204" pitchFamily="18" charset="0"/>
                  <a:ea typeface="Cambria" panose="02040503050406030204" pitchFamily="18" charset="0"/>
                </a:rPr>
                <a:t>: </a:t>
              </a:r>
              <a:r>
                <a:rPr lang="vi-VN" sz="5400" dirty="0">
                  <a:solidFill>
                    <a:srgbClr val="FF0000"/>
                  </a:solidFill>
                  <a:latin typeface="Cambria" panose="02040503050406030204" pitchFamily="18" charset="0"/>
                  <a:ea typeface="Cambria" panose="02040503050406030204" pitchFamily="18" charset="0"/>
                </a:rPr>
                <a:t>Qua bài đọc “Một ngôi chùa độc đáo” giúp em biết thêm một công trình kiến trúc ngay tại trung tâm Thủ đô Hà Nội, đó chính là chùa Một Cột,</a:t>
              </a:r>
            </a:p>
          </p:txBody>
        </p:sp>
      </p:grpSp>
    </p:spTree>
    <p:extLst>
      <p:ext uri="{BB962C8B-B14F-4D97-AF65-F5344CB8AC3E}">
        <p14:creationId xmlns:p14="http://schemas.microsoft.com/office/powerpoint/2010/main" val="35010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56"/>
            <a:ext cx="18288002" cy="11299451"/>
          </a:xfrm>
          <a:prstGeom prst="rect">
            <a:avLst/>
          </a:prstGeom>
        </p:spPr>
      </p:pic>
      <p:pic>
        <p:nvPicPr>
          <p:cNvPr id="2" name="Picture 1">
            <a:extLst>
              <a:ext uri="{FF2B5EF4-FFF2-40B4-BE49-F238E27FC236}">
                <a16:creationId xmlns:a16="http://schemas.microsoft.com/office/drawing/2014/main" id="{7C3582F2-3609-ED51-9499-10C502D5A2D5}"/>
              </a:ext>
            </a:extLst>
          </p:cNvPr>
          <p:cNvPicPr>
            <a:picLocks noChangeAspect="1"/>
          </p:cNvPicPr>
          <p:nvPr/>
        </p:nvPicPr>
        <p:blipFill>
          <a:blip r:embed="rId3"/>
          <a:stretch>
            <a:fillRect/>
          </a:stretch>
        </p:blipFill>
        <p:spPr>
          <a:xfrm>
            <a:off x="6324600" y="266700"/>
            <a:ext cx="11528535" cy="3956647"/>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BE6"/>
        </a:solidFill>
        <a:effectLst/>
      </p:bgPr>
    </p:bg>
    <p:spTree>
      <p:nvGrpSpPr>
        <p:cNvPr id="1" name=""/>
        <p:cNvGrpSpPr/>
        <p:nvPr/>
      </p:nvGrpSpPr>
      <p:grpSpPr>
        <a:xfrm>
          <a:off x="0" y="0"/>
          <a:ext cx="0" cy="0"/>
          <a:chOff x="0" y="0"/>
          <a:chExt cx="0" cy="0"/>
        </a:xfrm>
      </p:grpSpPr>
      <p:grpSp>
        <p:nvGrpSpPr>
          <p:cNvPr id="2" name="Group 2"/>
          <p:cNvGrpSpPr/>
          <p:nvPr/>
        </p:nvGrpSpPr>
        <p:grpSpPr>
          <a:xfrm>
            <a:off x="838200" y="495300"/>
            <a:ext cx="16687800" cy="9296400"/>
            <a:chOff x="0" y="0"/>
            <a:chExt cx="4274726" cy="2167467"/>
          </a:xfrm>
        </p:grpSpPr>
        <p:sp>
          <p:nvSpPr>
            <p:cNvPr id="3" name="Freeform 3"/>
            <p:cNvSpPr/>
            <p:nvPr/>
          </p:nvSpPr>
          <p:spPr>
            <a:xfrm>
              <a:off x="0" y="0"/>
              <a:ext cx="4274726" cy="2167467"/>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cap="rnd">
              <a:noFill/>
              <a:prstDash val="solid"/>
              <a:round/>
            </a:ln>
          </p:spPr>
        </p:sp>
        <p:sp>
          <p:nvSpPr>
            <p:cNvPr id="4" name="TextBox 4"/>
            <p:cNvSpPr txBox="1"/>
            <p:nvPr/>
          </p:nvSpPr>
          <p:spPr>
            <a:xfrm>
              <a:off x="0" y="-9525"/>
              <a:ext cx="4274726" cy="2176992"/>
            </a:xfrm>
            <a:prstGeom prst="rect">
              <a:avLst/>
            </a:prstGeom>
          </p:spPr>
          <p:txBody>
            <a:bodyPr lIns="50800" tIns="50800" rIns="50800" bIns="50800" rtlCol="0" anchor="ctr"/>
            <a:lstStyle/>
            <a:p>
              <a:pPr marL="0" marR="0" lvl="0" indent="0" algn="ctr" defTabSz="914400" rtl="0" eaLnBrk="1" fontAlgn="auto" latinLnBrk="0" hangingPunct="1">
                <a:lnSpc>
                  <a:spcPts val="2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5648D1D7-7BD9-70BF-05EB-9C6BA7D6A95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90600" y="1562100"/>
            <a:ext cx="12428272" cy="8205888"/>
          </a:xfrm>
          <a:prstGeom prst="rect">
            <a:avLst/>
          </a:prstGeom>
        </p:spPr>
      </p:pic>
      <p:grpSp>
        <p:nvGrpSpPr>
          <p:cNvPr id="11" name="组合 19">
            <a:extLst>
              <a:ext uri="{FF2B5EF4-FFF2-40B4-BE49-F238E27FC236}">
                <a16:creationId xmlns:a16="http://schemas.microsoft.com/office/drawing/2014/main" id="{296F8D42-820C-CB0A-1282-A65E9F8F2E76}"/>
              </a:ext>
            </a:extLst>
          </p:cNvPr>
          <p:cNvGrpSpPr/>
          <p:nvPr/>
        </p:nvGrpSpPr>
        <p:grpSpPr>
          <a:xfrm>
            <a:off x="7683228" y="3485571"/>
            <a:ext cx="9804401" cy="1758400"/>
            <a:chOff x="744400" y="-27066"/>
            <a:chExt cx="11176173" cy="2919244"/>
          </a:xfrm>
        </p:grpSpPr>
        <p:sp>
          <p:nvSpPr>
            <p:cNvPr id="12" name="矩形 16">
              <a:extLst>
                <a:ext uri="{FF2B5EF4-FFF2-40B4-BE49-F238E27FC236}">
                  <a16:creationId xmlns:a16="http://schemas.microsoft.com/office/drawing/2014/main" id="{CF178221-BAA3-BE28-471E-C7526586E4D8}"/>
                </a:ext>
              </a:extLst>
            </p:cNvPr>
            <p:cNvSpPr/>
            <p:nvPr/>
          </p:nvSpPr>
          <p:spPr>
            <a:xfrm>
              <a:off x="744400" y="-27066"/>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5F2F13E7-C4F1-5799-3B04-6C80F1AF26AA}"/>
                </a:ext>
              </a:extLst>
            </p:cNvPr>
            <p:cNvSpPr/>
            <p:nvPr/>
          </p:nvSpPr>
          <p:spPr>
            <a:xfrm>
              <a:off x="823645" y="43199"/>
              <a:ext cx="11077537" cy="253450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98A6EF48-57A3-95E0-731A-F311FD99B8C0}"/>
              </a:ext>
            </a:extLst>
          </p:cNvPr>
          <p:cNvSpPr txBox="1"/>
          <p:nvPr/>
        </p:nvSpPr>
        <p:spPr>
          <a:xfrm>
            <a:off x="8077200" y="3619500"/>
            <a:ext cx="9066033" cy="1200329"/>
          </a:xfrm>
          <a:prstGeom prst="rect">
            <a:avLst/>
          </a:prstGeom>
          <a:noFill/>
        </p:spPr>
        <p:txBody>
          <a:bodyPr wrap="square">
            <a:spAutoFit/>
          </a:bodyPr>
          <a:lstStyle/>
          <a:p>
            <a:pPr algn="ctr"/>
            <a:r>
              <a:rPr lang="vi-VN" sz="7200" b="1" dirty="0">
                <a:solidFill>
                  <a:srgbClr val="FF6600"/>
                </a:solidFill>
                <a:latin typeface="Cambria" panose="02040503050406030204" pitchFamily="18" charset="0"/>
                <a:ea typeface="Cambria" panose="02040503050406030204" pitchFamily="18" charset="0"/>
              </a:rPr>
              <a:t>Bức tranh vẽ gì?</a:t>
            </a:r>
          </a:p>
        </p:txBody>
      </p:sp>
    </p:spTree>
    <p:extLst>
      <p:ext uri="{BB962C8B-B14F-4D97-AF65-F5344CB8AC3E}">
        <p14:creationId xmlns:p14="http://schemas.microsoft.com/office/powerpoint/2010/main" val="319192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055" y="2348257"/>
            <a:ext cx="2592324" cy="8229600"/>
          </a:xfrm>
          <a:custGeom>
            <a:avLst/>
            <a:gdLst/>
            <a:ahLst/>
            <a:cxnLst/>
            <a:rect l="l" t="t" r="r" b="b"/>
            <a:pathLst>
              <a:path w="2592324" h="8229600">
                <a:moveTo>
                  <a:pt x="0" y="0"/>
                </a:moveTo>
                <a:lnTo>
                  <a:pt x="2592324" y="0"/>
                </a:lnTo>
                <a:lnTo>
                  <a:pt x="2592324" y="8229600"/>
                </a:lnTo>
                <a:lnTo>
                  <a:pt x="0" y="8229600"/>
                </a:lnTo>
                <a:lnTo>
                  <a:pt x="0" y="0"/>
                </a:lnTo>
                <a:close/>
              </a:path>
            </a:pathLst>
          </a:custGeom>
          <a:blipFill>
            <a:blip r:embed="rId3"/>
            <a:stretch>
              <a:fillRect/>
            </a:stretch>
          </a:blipFill>
        </p:spPr>
      </p:sp>
      <p:sp>
        <p:nvSpPr>
          <p:cNvPr id="3" name="Freeform 3"/>
          <p:cNvSpPr/>
          <p:nvPr/>
        </p:nvSpPr>
        <p:spPr>
          <a:xfrm>
            <a:off x="1396199" y="7090440"/>
            <a:ext cx="7035651" cy="4335720"/>
          </a:xfrm>
          <a:custGeom>
            <a:avLst/>
            <a:gdLst/>
            <a:ahLst/>
            <a:cxnLst/>
            <a:rect l="l" t="t" r="r" b="b"/>
            <a:pathLst>
              <a:path w="7035651" h="4335720">
                <a:moveTo>
                  <a:pt x="0" y="0"/>
                </a:moveTo>
                <a:lnTo>
                  <a:pt x="7035651" y="0"/>
                </a:lnTo>
                <a:lnTo>
                  <a:pt x="7035651" y="4335720"/>
                </a:lnTo>
                <a:lnTo>
                  <a:pt x="0" y="4335720"/>
                </a:lnTo>
                <a:lnTo>
                  <a:pt x="0" y="0"/>
                </a:lnTo>
                <a:close/>
              </a:path>
            </a:pathLst>
          </a:custGeom>
          <a:blipFill>
            <a:blip r:embed="rId4"/>
            <a:stretch>
              <a:fillRect/>
            </a:stretch>
          </a:blipFill>
        </p:spPr>
      </p:sp>
      <p:sp>
        <p:nvSpPr>
          <p:cNvPr id="4" name="Freeform 4"/>
          <p:cNvSpPr/>
          <p:nvPr/>
        </p:nvSpPr>
        <p:spPr>
          <a:xfrm flipH="1">
            <a:off x="-2580908" y="6821874"/>
            <a:ext cx="5751924" cy="3774700"/>
          </a:xfrm>
          <a:custGeom>
            <a:avLst/>
            <a:gdLst/>
            <a:ahLst/>
            <a:cxnLst/>
            <a:rect l="l" t="t" r="r" b="b"/>
            <a:pathLst>
              <a:path w="5751924" h="3774700">
                <a:moveTo>
                  <a:pt x="5751925" y="0"/>
                </a:moveTo>
                <a:lnTo>
                  <a:pt x="0" y="0"/>
                </a:lnTo>
                <a:lnTo>
                  <a:pt x="0" y="3774700"/>
                </a:lnTo>
                <a:lnTo>
                  <a:pt x="5751925" y="3774700"/>
                </a:lnTo>
                <a:lnTo>
                  <a:pt x="5751925" y="0"/>
                </a:lnTo>
                <a:close/>
              </a:path>
            </a:pathLst>
          </a:custGeom>
          <a:blipFill>
            <a:blip r:embed="rId5"/>
            <a:stretch>
              <a:fillRect/>
            </a:stretch>
          </a:blipFill>
        </p:spPr>
      </p:sp>
      <p:sp>
        <p:nvSpPr>
          <p:cNvPr id="5" name="Freeform 5"/>
          <p:cNvSpPr/>
          <p:nvPr/>
        </p:nvSpPr>
        <p:spPr>
          <a:xfrm>
            <a:off x="14819379" y="4637661"/>
            <a:ext cx="7830698" cy="6342865"/>
          </a:xfrm>
          <a:custGeom>
            <a:avLst/>
            <a:gdLst/>
            <a:ahLst/>
            <a:cxnLst/>
            <a:rect l="l" t="t" r="r" b="b"/>
            <a:pathLst>
              <a:path w="7830698" h="6342865">
                <a:moveTo>
                  <a:pt x="0" y="0"/>
                </a:moveTo>
                <a:lnTo>
                  <a:pt x="7830698" y="0"/>
                </a:lnTo>
                <a:lnTo>
                  <a:pt x="7830698" y="6342865"/>
                </a:lnTo>
                <a:lnTo>
                  <a:pt x="0" y="6342865"/>
                </a:lnTo>
                <a:lnTo>
                  <a:pt x="0" y="0"/>
                </a:lnTo>
                <a:close/>
              </a:path>
            </a:pathLst>
          </a:custGeom>
          <a:blipFill>
            <a:blip r:embed="rId6"/>
            <a:stretch>
              <a:fillRect/>
            </a:stretch>
          </a:blipFill>
        </p:spPr>
      </p:sp>
      <p:sp>
        <p:nvSpPr>
          <p:cNvPr id="6" name="Freeform 6"/>
          <p:cNvSpPr/>
          <p:nvPr/>
        </p:nvSpPr>
        <p:spPr>
          <a:xfrm>
            <a:off x="10930380" y="7622122"/>
            <a:ext cx="6619420" cy="4335720"/>
          </a:xfrm>
          <a:custGeom>
            <a:avLst/>
            <a:gdLst/>
            <a:ahLst/>
            <a:cxnLst/>
            <a:rect l="l" t="t" r="r" b="b"/>
            <a:pathLst>
              <a:path w="6619420" h="4335720">
                <a:moveTo>
                  <a:pt x="0" y="0"/>
                </a:moveTo>
                <a:lnTo>
                  <a:pt x="6619420" y="0"/>
                </a:lnTo>
                <a:lnTo>
                  <a:pt x="6619420" y="4335720"/>
                </a:lnTo>
                <a:lnTo>
                  <a:pt x="0" y="4335720"/>
                </a:lnTo>
                <a:lnTo>
                  <a:pt x="0" y="0"/>
                </a:lnTo>
                <a:close/>
              </a:path>
            </a:pathLst>
          </a:custGeom>
          <a:blipFill>
            <a:blip r:embed="rId7"/>
            <a:stretch>
              <a:fillRect/>
            </a:stretch>
          </a:blipFill>
        </p:spPr>
      </p:sp>
      <p:sp>
        <p:nvSpPr>
          <p:cNvPr id="7" name="Freeform 7"/>
          <p:cNvSpPr/>
          <p:nvPr/>
        </p:nvSpPr>
        <p:spPr>
          <a:xfrm>
            <a:off x="6344159" y="5898733"/>
            <a:ext cx="5848905" cy="4679124"/>
          </a:xfrm>
          <a:custGeom>
            <a:avLst/>
            <a:gdLst/>
            <a:ahLst/>
            <a:cxnLst/>
            <a:rect l="l" t="t" r="r" b="b"/>
            <a:pathLst>
              <a:path w="5848905" h="4679124">
                <a:moveTo>
                  <a:pt x="0" y="0"/>
                </a:moveTo>
                <a:lnTo>
                  <a:pt x="5848905" y="0"/>
                </a:lnTo>
                <a:lnTo>
                  <a:pt x="5848905" y="4679124"/>
                </a:lnTo>
                <a:lnTo>
                  <a:pt x="0" y="4679124"/>
                </a:lnTo>
                <a:lnTo>
                  <a:pt x="0" y="0"/>
                </a:lnTo>
                <a:close/>
              </a:path>
            </a:pathLst>
          </a:custGeom>
          <a:blipFill>
            <a:blip r:embed="rId8"/>
            <a:stretch>
              <a:fillRect/>
            </a:stretch>
          </a:blipFill>
        </p:spPr>
      </p:sp>
      <p:sp>
        <p:nvSpPr>
          <p:cNvPr id="8" name="Freeform 8"/>
          <p:cNvSpPr/>
          <p:nvPr/>
        </p:nvSpPr>
        <p:spPr>
          <a:xfrm>
            <a:off x="10619068" y="7214095"/>
            <a:ext cx="3733475" cy="3766431"/>
          </a:xfrm>
          <a:custGeom>
            <a:avLst/>
            <a:gdLst/>
            <a:ahLst/>
            <a:cxnLst/>
            <a:rect l="l" t="t" r="r" b="b"/>
            <a:pathLst>
              <a:path w="3733475" h="3766431">
                <a:moveTo>
                  <a:pt x="0" y="0"/>
                </a:moveTo>
                <a:lnTo>
                  <a:pt x="3733475" y="0"/>
                </a:lnTo>
                <a:lnTo>
                  <a:pt x="3733475" y="3766431"/>
                </a:lnTo>
                <a:lnTo>
                  <a:pt x="0" y="3766431"/>
                </a:lnTo>
                <a:lnTo>
                  <a:pt x="0" y="0"/>
                </a:lnTo>
                <a:close/>
              </a:path>
            </a:pathLst>
          </a:custGeom>
          <a:blipFill>
            <a:blip r:embed="rId9"/>
            <a:stretch>
              <a:fillRect/>
            </a:stretch>
          </a:blipFill>
        </p:spPr>
      </p:sp>
      <p:sp>
        <p:nvSpPr>
          <p:cNvPr id="9" name="Freeform 9"/>
          <p:cNvSpPr/>
          <p:nvPr/>
        </p:nvSpPr>
        <p:spPr>
          <a:xfrm>
            <a:off x="621535" y="251203"/>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1" name="Freeform 11"/>
          <p:cNvSpPr/>
          <p:nvPr/>
        </p:nvSpPr>
        <p:spPr>
          <a:xfrm>
            <a:off x="15923833" y="2595608"/>
            <a:ext cx="2968962" cy="1554994"/>
          </a:xfrm>
          <a:custGeom>
            <a:avLst/>
            <a:gdLst/>
            <a:ahLst/>
            <a:cxnLst/>
            <a:rect l="l" t="t" r="r" b="b"/>
            <a:pathLst>
              <a:path w="2968962" h="1554994">
                <a:moveTo>
                  <a:pt x="0" y="0"/>
                </a:moveTo>
                <a:lnTo>
                  <a:pt x="2968962" y="0"/>
                </a:lnTo>
                <a:lnTo>
                  <a:pt x="2968962" y="1554994"/>
                </a:lnTo>
                <a:lnTo>
                  <a:pt x="0" y="1554994"/>
                </a:lnTo>
                <a:lnTo>
                  <a:pt x="0" y="0"/>
                </a:lnTo>
                <a:close/>
              </a:path>
            </a:pathLst>
          </a:custGeom>
          <a:blipFill>
            <a:blip r:embed="rId10"/>
            <a:stretch>
              <a:fillRect/>
            </a:stretch>
          </a:blipFill>
        </p:spPr>
      </p:sp>
      <p:sp>
        <p:nvSpPr>
          <p:cNvPr id="12" name="Freeform 12"/>
          <p:cNvSpPr/>
          <p:nvPr/>
        </p:nvSpPr>
        <p:spPr>
          <a:xfrm>
            <a:off x="8786137" y="-857030"/>
            <a:ext cx="5084920" cy="2663227"/>
          </a:xfrm>
          <a:custGeom>
            <a:avLst/>
            <a:gdLst/>
            <a:ahLst/>
            <a:cxnLst/>
            <a:rect l="l" t="t" r="r" b="b"/>
            <a:pathLst>
              <a:path w="5084920" h="2663227">
                <a:moveTo>
                  <a:pt x="0" y="0"/>
                </a:moveTo>
                <a:lnTo>
                  <a:pt x="5084919" y="0"/>
                </a:lnTo>
                <a:lnTo>
                  <a:pt x="5084919" y="2663227"/>
                </a:lnTo>
                <a:lnTo>
                  <a:pt x="0" y="2663227"/>
                </a:lnTo>
                <a:lnTo>
                  <a:pt x="0" y="0"/>
                </a:lnTo>
                <a:close/>
              </a:path>
            </a:pathLst>
          </a:custGeom>
          <a:blipFill>
            <a:blip r:embed="rId10"/>
            <a:stretch>
              <a:fillRect/>
            </a:stretch>
          </a:blipFill>
        </p:spPr>
      </p:sp>
      <p:pic>
        <p:nvPicPr>
          <p:cNvPr id="17" name="Picture 16">
            <a:extLst>
              <a:ext uri="{FF2B5EF4-FFF2-40B4-BE49-F238E27FC236}">
                <a16:creationId xmlns:a16="http://schemas.microsoft.com/office/drawing/2014/main" id="{2245C608-7DE2-A884-FA70-E1F0CDBD901C}"/>
              </a:ext>
            </a:extLst>
          </p:cNvPr>
          <p:cNvPicPr>
            <a:picLocks noChangeAspect="1"/>
          </p:cNvPicPr>
          <p:nvPr/>
        </p:nvPicPr>
        <p:blipFill>
          <a:blip r:embed="rId11"/>
          <a:stretch>
            <a:fillRect/>
          </a:stretch>
        </p:blipFill>
        <p:spPr>
          <a:xfrm>
            <a:off x="-228600" y="-876300"/>
            <a:ext cx="3810000" cy="3703389"/>
          </a:xfrm>
          <a:prstGeom prst="rect">
            <a:avLst/>
          </a:prstGeom>
        </p:spPr>
      </p:pic>
      <p:pic>
        <p:nvPicPr>
          <p:cNvPr id="18" name="Picture 17">
            <a:extLst>
              <a:ext uri="{FF2B5EF4-FFF2-40B4-BE49-F238E27FC236}">
                <a16:creationId xmlns:a16="http://schemas.microsoft.com/office/drawing/2014/main" id="{7D913EA7-1529-2D92-FD51-B54E32EB6952}"/>
              </a:ext>
            </a:extLst>
          </p:cNvPr>
          <p:cNvPicPr>
            <a:picLocks noChangeAspect="1"/>
          </p:cNvPicPr>
          <p:nvPr/>
        </p:nvPicPr>
        <p:blipFill>
          <a:blip r:embed="rId12"/>
          <a:stretch>
            <a:fillRect/>
          </a:stretch>
        </p:blipFill>
        <p:spPr>
          <a:xfrm>
            <a:off x="381000" y="2247900"/>
            <a:ext cx="17373600" cy="2548349"/>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E7D7A189-38F7-249E-7419-8D8422B35D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38400" y="0"/>
            <a:ext cx="2076152" cy="2076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8BC4EB0-F569-C48C-8630-581699DD6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2826482"/>
            <a:ext cx="14852487" cy="1992729"/>
          </a:xfrm>
          <a:prstGeom prst="rect">
            <a:avLst/>
          </a:prstGeom>
        </p:spPr>
      </p:pic>
      <p:sp>
        <p:nvSpPr>
          <p:cNvPr id="3" name="文本框 8">
            <a:extLst>
              <a:ext uri="{FF2B5EF4-FFF2-40B4-BE49-F238E27FC236}">
                <a16:creationId xmlns:a16="http://schemas.microsoft.com/office/drawing/2014/main" id="{7BA8D2B1-7B10-49AB-ACE0-9BC3E85504D1}"/>
              </a:ext>
            </a:extLst>
          </p:cNvPr>
          <p:cNvSpPr txBox="1"/>
          <p:nvPr/>
        </p:nvSpPr>
        <p:spPr>
          <a:xfrm>
            <a:off x="2702116" y="2871293"/>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Đọc đúng từ ngữ, câu, đoạn và toàn bộ bài “Một ngôi chùa độc đáo”. Biết nhấn giọng vào những từ ngữ thể hiện thông tin quan trọng, thể hiện niềm tự hào về công trình kiến trúc chùa Một Cột.</a:t>
            </a:r>
            <a:endParaRPr lang="en-GB" sz="3600" spc="-225" dirty="0">
              <a:ln w="19050">
                <a:solidFill>
                  <a:sysClr val="windowText" lastClr="000000"/>
                </a:solidFill>
              </a:ln>
              <a:solidFill>
                <a:prstClr val="black"/>
              </a:solidFill>
              <a:latin typeface="Calibri" panose="020F0502020204030204"/>
            </a:endParaRPr>
          </a:p>
        </p:txBody>
      </p:sp>
      <p:pic>
        <p:nvPicPr>
          <p:cNvPr id="4" name="图片 6">
            <a:extLst>
              <a:ext uri="{FF2B5EF4-FFF2-40B4-BE49-F238E27FC236}">
                <a16:creationId xmlns:a16="http://schemas.microsoft.com/office/drawing/2014/main" id="{450A3D4A-266D-B6A7-CE07-90691BE8B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54917" y="5373606"/>
            <a:ext cx="14852487" cy="1992729"/>
          </a:xfrm>
          <a:prstGeom prst="rect">
            <a:avLst/>
          </a:prstGeom>
        </p:spPr>
      </p:pic>
      <p:sp>
        <p:nvSpPr>
          <p:cNvPr id="5" name="文本框 8">
            <a:extLst>
              <a:ext uri="{FF2B5EF4-FFF2-40B4-BE49-F238E27FC236}">
                <a16:creationId xmlns:a16="http://schemas.microsoft.com/office/drawing/2014/main" id="{5EDC8A07-168C-C1FE-5FE8-2CB4A11E9DC8}"/>
              </a:ext>
            </a:extLst>
          </p:cNvPr>
          <p:cNvSpPr txBox="1"/>
          <p:nvPr/>
        </p:nvSpPr>
        <p:spPr>
          <a:xfrm>
            <a:off x="2698057" y="5398121"/>
            <a:ext cx="13238621" cy="2062103"/>
          </a:xfrm>
          <a:prstGeom prst="rect">
            <a:avLst/>
          </a:prstGeom>
          <a:noFill/>
        </p:spPr>
        <p:txBody>
          <a:bodyPr wrap="square" rtlCol="0">
            <a:spAutoFit/>
          </a:bodyPr>
          <a:lstStyle/>
          <a:p>
            <a:pPr algn="just" defTabSz="1371600">
              <a:defRPr/>
            </a:pPr>
            <a:r>
              <a:rPr lang="vi-VN" sz="3200" spc="-225" dirty="0">
                <a:ln w="19050">
                  <a:solidFill>
                    <a:sysClr val="windowText" lastClr="000000"/>
                  </a:solidFill>
                </a:ln>
                <a:solidFill>
                  <a:prstClr val="black"/>
                </a:solidFill>
              </a:rPr>
              <a:t>Hiểu đặc điểm của văn bản thông tin, từ đó biết cách tiếp nhận văn bản thông tin (văn bản thông tin có chức năng truyền đạt thông tin, kiến thức; thường trình bày một cách khách quan, trung thực, không có yếu tố hư cấu, tưởng tượng; qua văn bản, người đọc hiểu chính xác những gì được mô tả, giới thiệu.).</a:t>
            </a:r>
            <a:endParaRPr lang="en-GB" sz="3200" spc="-225" dirty="0">
              <a:ln w="19050">
                <a:solidFill>
                  <a:sysClr val="windowText" lastClr="000000"/>
                </a:solidFill>
              </a:ln>
              <a:solidFill>
                <a:prstClr val="black"/>
              </a:solidFill>
              <a:latin typeface="Calibri" panose="020F0502020204030204"/>
            </a:endParaRPr>
          </a:p>
        </p:txBody>
      </p:sp>
      <p:pic>
        <p:nvPicPr>
          <p:cNvPr id="6" name="图片 6">
            <a:extLst>
              <a:ext uri="{FF2B5EF4-FFF2-40B4-BE49-F238E27FC236}">
                <a16:creationId xmlns:a16="http://schemas.microsoft.com/office/drawing/2014/main" id="{81CC03E3-A06E-0D9F-D077-6E6C54F8E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7757" y="7777524"/>
            <a:ext cx="14852487" cy="1992729"/>
          </a:xfrm>
          <a:prstGeom prst="rect">
            <a:avLst/>
          </a:prstGeom>
        </p:spPr>
      </p:pic>
      <p:sp>
        <p:nvSpPr>
          <p:cNvPr id="7" name="文本框 8">
            <a:extLst>
              <a:ext uri="{FF2B5EF4-FFF2-40B4-BE49-F238E27FC236}">
                <a16:creationId xmlns:a16="http://schemas.microsoft.com/office/drawing/2014/main" id="{8B4DC22F-27C7-2CE7-D4A1-905789930615}"/>
              </a:ext>
            </a:extLst>
          </p:cNvPr>
          <p:cNvSpPr txBox="1"/>
          <p:nvPr/>
        </p:nvSpPr>
        <p:spPr>
          <a:xfrm>
            <a:off x="2698057" y="7833505"/>
            <a:ext cx="13238621" cy="1754326"/>
          </a:xfrm>
          <a:prstGeom prst="rect">
            <a:avLst/>
          </a:prstGeom>
          <a:noFill/>
        </p:spPr>
        <p:txBody>
          <a:bodyPr wrap="square" rtlCol="0">
            <a:spAutoFit/>
          </a:bodyPr>
          <a:lstStyle/>
          <a:p>
            <a:pPr algn="just" defTabSz="1371600">
              <a:defRPr/>
            </a:pPr>
            <a:r>
              <a:rPr lang="vi-VN" sz="3600" spc="-225" dirty="0">
                <a:ln w="19050">
                  <a:solidFill>
                    <a:sysClr val="windowText" lastClr="000000"/>
                  </a:solidFill>
                </a:ln>
                <a:solidFill>
                  <a:prstClr val="black"/>
                </a:solidFill>
              </a:rPr>
              <a:t>Nhận biết được một số chi tiết tiêu biểu và nội dung chính của văn bản “Một ngôi chùa độc đáo”. Hiểu được vẻ đẹp độc đáo trong kiến trúc chùa Một Cột – di tích lịch sử, văn hóa vô giá của nước ta.</a:t>
            </a:r>
            <a:endParaRPr lang="en-GB" sz="3600" spc="-225" dirty="0">
              <a:ln w="19050">
                <a:solidFill>
                  <a:sysClr val="windowText" lastClr="000000"/>
                </a:solidFill>
              </a:ln>
              <a:solidFill>
                <a:prstClr val="black"/>
              </a:solidFill>
              <a:latin typeface="Calibri" panose="020F0502020204030204"/>
            </a:endParaRPr>
          </a:p>
        </p:txBody>
      </p:sp>
      <p:pic>
        <p:nvPicPr>
          <p:cNvPr id="12" name="Picture 11">
            <a:extLst>
              <a:ext uri="{FF2B5EF4-FFF2-40B4-BE49-F238E27FC236}">
                <a16:creationId xmlns:a16="http://schemas.microsoft.com/office/drawing/2014/main" id="{9F6742E6-6856-F9BC-BD2E-322F7C212654}"/>
              </a:ext>
            </a:extLst>
          </p:cNvPr>
          <p:cNvPicPr>
            <a:picLocks noChangeAspect="1"/>
          </p:cNvPicPr>
          <p:nvPr/>
        </p:nvPicPr>
        <p:blipFill>
          <a:blip r:embed="rId3"/>
          <a:stretch>
            <a:fillRect/>
          </a:stretch>
        </p:blipFill>
        <p:spPr>
          <a:xfrm>
            <a:off x="3429000" y="419100"/>
            <a:ext cx="13290432" cy="2316681"/>
          </a:xfrm>
          <a:prstGeom prst="rect">
            <a:avLst/>
          </a:prstGeom>
        </p:spPr>
      </p:pic>
    </p:spTree>
    <p:extLst>
      <p:ext uri="{BB962C8B-B14F-4D97-AF65-F5344CB8AC3E}">
        <p14:creationId xmlns:p14="http://schemas.microsoft.com/office/powerpoint/2010/main" val="360812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11" name="Group 11"/>
          <p:cNvGrpSpPr/>
          <p:nvPr/>
        </p:nvGrpSpPr>
        <p:grpSpPr>
          <a:xfrm>
            <a:off x="-249853" y="9252369"/>
            <a:ext cx="18787706" cy="1034631"/>
            <a:chOff x="0" y="0"/>
            <a:chExt cx="4948202" cy="272496"/>
          </a:xfrm>
        </p:grpSpPr>
        <p:sp>
          <p:nvSpPr>
            <p:cNvPr id="12" name="Freeform 12"/>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13" name="TextBox 13"/>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pic>
        <p:nvPicPr>
          <p:cNvPr id="18" name="Picture 9">
            <a:extLst>
              <a:ext uri="{FF2B5EF4-FFF2-40B4-BE49-F238E27FC236}">
                <a16:creationId xmlns:a16="http://schemas.microsoft.com/office/drawing/2014/main" id="{5F31F384-8B03-97A6-9274-08154CB1B79B}"/>
              </a:ext>
            </a:extLst>
          </p:cNvPr>
          <p:cNvPicPr>
            <a:picLocks noChangeAspect="1"/>
          </p:cNvPicPr>
          <p:nvPr/>
        </p:nvPicPr>
        <p:blipFill>
          <a:blip r:embed="rId2"/>
          <a:stretch>
            <a:fillRect/>
          </a:stretch>
        </p:blipFill>
        <p:spPr>
          <a:xfrm>
            <a:off x="990600" y="1181100"/>
            <a:ext cx="16736174" cy="2438400"/>
          </a:xfrm>
          <a:prstGeom prst="rect">
            <a:avLst/>
          </a:prstGeom>
        </p:spPr>
      </p:pic>
      <p:pic>
        <p:nvPicPr>
          <p:cNvPr id="19" name="Đồ họa 1">
            <a:extLst>
              <a:ext uri="{FF2B5EF4-FFF2-40B4-BE49-F238E27FC236}">
                <a16:creationId xmlns:a16="http://schemas.microsoft.com/office/drawing/2014/main" id="{EE74B5CB-AF33-6169-6794-FF8DDF0077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3200" y="3771900"/>
            <a:ext cx="7160333" cy="630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9853" y="-5931"/>
            <a:ext cx="18787706" cy="1034631"/>
            <a:chOff x="0" y="0"/>
            <a:chExt cx="4948202" cy="272496"/>
          </a:xfrm>
        </p:grpSpPr>
        <p:sp>
          <p:nvSpPr>
            <p:cNvPr id="3" name="Freeform 3"/>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4" name="TextBox 4"/>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grpSp>
        <p:nvGrpSpPr>
          <p:cNvPr id="5" name="Group 5"/>
          <p:cNvGrpSpPr/>
          <p:nvPr/>
        </p:nvGrpSpPr>
        <p:grpSpPr>
          <a:xfrm>
            <a:off x="-249853" y="9252369"/>
            <a:ext cx="18787706" cy="1034631"/>
            <a:chOff x="0" y="0"/>
            <a:chExt cx="4948202" cy="272496"/>
          </a:xfrm>
        </p:grpSpPr>
        <p:sp>
          <p:nvSpPr>
            <p:cNvPr id="6" name="Freeform 6"/>
            <p:cNvSpPr/>
            <p:nvPr/>
          </p:nvSpPr>
          <p:spPr>
            <a:xfrm>
              <a:off x="0" y="0"/>
              <a:ext cx="4948202" cy="272496"/>
            </a:xfrm>
            <a:custGeom>
              <a:avLst/>
              <a:gdLst/>
              <a:ahLst/>
              <a:cxnLst/>
              <a:rect l="l" t="t" r="r" b="b"/>
              <a:pathLst>
                <a:path w="4948202" h="272496">
                  <a:moveTo>
                    <a:pt x="0" y="0"/>
                  </a:moveTo>
                  <a:lnTo>
                    <a:pt x="4948202" y="0"/>
                  </a:lnTo>
                  <a:lnTo>
                    <a:pt x="4948202" y="272496"/>
                  </a:lnTo>
                  <a:lnTo>
                    <a:pt x="0" y="272496"/>
                  </a:lnTo>
                  <a:close/>
                </a:path>
              </a:pathLst>
            </a:custGeom>
            <a:solidFill>
              <a:srgbClr val="FAB9C6"/>
            </a:solidFill>
            <a:ln cap="sq">
              <a:noFill/>
              <a:prstDash val="solid"/>
              <a:miter/>
            </a:ln>
          </p:spPr>
        </p:sp>
        <p:sp>
          <p:nvSpPr>
            <p:cNvPr id="7" name="TextBox 7"/>
            <p:cNvSpPr txBox="1"/>
            <p:nvPr/>
          </p:nvSpPr>
          <p:spPr>
            <a:xfrm>
              <a:off x="0" y="-9525"/>
              <a:ext cx="4948202" cy="282021"/>
            </a:xfrm>
            <a:prstGeom prst="rect">
              <a:avLst/>
            </a:prstGeom>
          </p:spPr>
          <p:txBody>
            <a:bodyPr lIns="50800" tIns="50800" rIns="50800" bIns="50800" rtlCol="0" anchor="ctr"/>
            <a:lstStyle/>
            <a:p>
              <a:pPr algn="ctr">
                <a:lnSpc>
                  <a:spcPts val="2960"/>
                </a:lnSpc>
              </a:pPr>
              <a:endParaRPr/>
            </a:p>
          </p:txBody>
        </p:sp>
      </p:grpSp>
      <p:sp>
        <p:nvSpPr>
          <p:cNvPr id="46" name="TextBox 45">
            <a:extLst>
              <a:ext uri="{FF2B5EF4-FFF2-40B4-BE49-F238E27FC236}">
                <a16:creationId xmlns:a16="http://schemas.microsoft.com/office/drawing/2014/main" id="{2C669605-59B5-921E-CADE-462CF62C6029}"/>
              </a:ext>
            </a:extLst>
          </p:cNvPr>
          <p:cNvSpPr txBox="1"/>
          <p:nvPr/>
        </p:nvSpPr>
        <p:spPr>
          <a:xfrm>
            <a:off x="381000" y="1409700"/>
            <a:ext cx="17602200" cy="8402300"/>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Ở quận Ba Đình – trung tâm Thủ đô Hà Nội – có một ngôi chùa được xây dựng năm 1049, thời vua Lý Thái Tông. Đó là chùa Một Cột.</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cong mềm mại. Ngôi chùa càng thêm nổi bật giữa khung cảnh cây cối xanh tươi và hồ nước yên bình.</a:t>
            </a: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Chùa Một Cột – di tích văn hoá vô giá – đã trở thành một biểu tượng của Thủ đô Hà Nội. Năm 2012, chùa được Tổ chức Kỉ lục châu Á xác nhận là “Ngôi chùa có kiến trúc độc đáo nhất châu Á”.</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 </a:t>
            </a:r>
            <a:r>
              <a:rPr lang="vi-VN" sz="3600" b="0" i="0" dirty="0">
                <a:solidFill>
                  <a:srgbClr val="000000"/>
                </a:solidFill>
                <a:effectLst/>
                <a:latin typeface="Cambria" panose="02040503050406030204" pitchFamily="18" charset="0"/>
                <a:ea typeface="Cambria" panose="02040503050406030204" pitchFamily="18" charset="0"/>
              </a:rPr>
              <a:t>Hiền Vũ)</a:t>
            </a:r>
          </a:p>
          <a:p>
            <a:endParaRPr lang="en-US" sz="3600"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5481A74C-DD10-4909-ABC7-8C006FC568BB}"/>
              </a:ext>
            </a:extLst>
          </p:cNvPr>
          <p:cNvPicPr>
            <a:picLocks noChangeAspect="1"/>
          </p:cNvPicPr>
          <p:nvPr/>
        </p:nvPicPr>
        <p:blipFill>
          <a:blip r:embed="rId2"/>
          <a:stretch>
            <a:fillRect/>
          </a:stretch>
        </p:blipFill>
        <p:spPr>
          <a:xfrm>
            <a:off x="4800600" y="-22860"/>
            <a:ext cx="13308721" cy="1335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17592F7-089F-4857-B3D6-4DFE1165AB6D}"/>
</file>

<file path=customXml/itemProps2.xml><?xml version="1.0" encoding="utf-8"?>
<ds:datastoreItem xmlns:ds="http://schemas.openxmlformats.org/officeDocument/2006/customXml" ds:itemID="{4100095A-A09B-484B-8803-47D207B03056}"/>
</file>

<file path=customXml/itemProps3.xml><?xml version="1.0" encoding="utf-8"?>
<ds:datastoreItem xmlns:ds="http://schemas.openxmlformats.org/officeDocument/2006/customXml" ds:itemID="{80DC45D8-92F5-44C9-9881-08F3361F5E58}"/>
</file>

<file path=docProps/app.xml><?xml version="1.0" encoding="utf-8"?>
<Properties xmlns="http://schemas.openxmlformats.org/officeDocument/2006/extended-properties" xmlns:vt="http://schemas.openxmlformats.org/officeDocument/2006/docPropsVTypes">
  <TotalTime>98</TotalTime>
  <Words>1444</Words>
  <Application>Microsoft Office PowerPoint</Application>
  <PresentationFormat>Custom</PresentationFormat>
  <Paragraphs>77</Paragraphs>
  <Slides>41</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41</vt:i4>
      </vt:variant>
    </vt:vector>
  </HeadingPairs>
  <TitlesOfParts>
    <vt:vector size="57" baseType="lpstr">
      <vt:lpstr>Aptos</vt:lpstr>
      <vt:lpstr>Aptos Display</vt:lpstr>
      <vt:lpstr>Arial</vt:lpstr>
      <vt:lpstr>Calibri</vt:lpstr>
      <vt:lpstr>Calibri Light</vt:lpstr>
      <vt:lpstr>Cambria</vt:lpstr>
      <vt:lpstr>iCiel Gotham Medium</vt:lpstr>
      <vt:lpstr>iCiel Soup of Justice</vt:lpstr>
      <vt:lpstr>Roboto</vt:lpstr>
      <vt:lpstr>UTM Duepuntozero</vt:lpstr>
      <vt:lpstr>Office Theme</vt:lpstr>
      <vt:lpstr>1_Office Theme</vt:lpstr>
      <vt:lpstr>2_Office Theme</vt:lpstr>
      <vt:lpstr>Custom Design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46</cp:revision>
  <dcterms:created xsi:type="dcterms:W3CDTF">2006-08-16T00:00:00Z</dcterms:created>
  <dcterms:modified xsi:type="dcterms:W3CDTF">2024-10-15T02:47:06Z</dcterms:modified>
  <dc:identifier>DAGSGSjGnWM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