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88" r:id="rId3"/>
    <p:sldMasterId id="2147483795" r:id="rId4"/>
    <p:sldMasterId id="2147483826" r:id="rId5"/>
    <p:sldMasterId id="2147483838" r:id="rId6"/>
    <p:sldMasterId id="2147483850" r:id="rId7"/>
  </p:sldMasterIdLst>
  <p:notesMasterIdLst>
    <p:notesMasterId r:id="rId26"/>
  </p:notesMasterIdLst>
  <p:sldIdLst>
    <p:sldId id="7171" r:id="rId8"/>
    <p:sldId id="782" r:id="rId9"/>
    <p:sldId id="350" r:id="rId10"/>
    <p:sldId id="351" r:id="rId11"/>
    <p:sldId id="328" r:id="rId12"/>
    <p:sldId id="329" r:id="rId13"/>
    <p:sldId id="261" r:id="rId14"/>
    <p:sldId id="257" r:id="rId15"/>
    <p:sldId id="7179" r:id="rId16"/>
    <p:sldId id="282" r:id="rId17"/>
    <p:sldId id="7189" r:id="rId18"/>
    <p:sldId id="7190" r:id="rId19"/>
    <p:sldId id="7191" r:id="rId20"/>
    <p:sldId id="7181" r:id="rId21"/>
    <p:sldId id="7192" r:id="rId22"/>
    <p:sldId id="7193" r:id="rId23"/>
    <p:sldId id="7194" r:id="rId24"/>
    <p:sldId id="71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4" autoAdjust="0"/>
  </p:normalViewPr>
  <p:slideViewPr>
    <p:cSldViewPr snapToGrid="0">
      <p:cViewPr varScale="1">
        <p:scale>
          <a:sx n="55" d="100"/>
          <a:sy n="55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72184F3-F5AD-DFCD-5B64-27C13BAC0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7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93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28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96131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28258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2653264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720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8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45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624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6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90791D-626E-DFE6-352D-7D87E9E6C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B6583D-5EF5-3677-066E-A96676C042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AE1BE1-E955-6E68-2C7C-3AD4B6B26F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6350"/>
            <a:ext cx="1587302" cy="15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933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18" Type="http://schemas.openxmlformats.org/officeDocument/2006/relationships/image" Target="../media/image4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microsoft.com/office/2007/relationships/hdphoto" Target="../media/hdphoto3.wdp"/><Relationship Id="rId10" Type="http://schemas.openxmlformats.org/officeDocument/2006/relationships/slide" Target="slide5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0" Type="http://schemas.openxmlformats.org/officeDocument/2006/relationships/image" Target="../media/image35.jpeg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65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5DB945-73E8-1E8B-E3DE-A25FFDF0DE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139" y="162045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0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02AAF7-CC54-5A1E-04BA-72351BE40C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06" y="548640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Hình chữ nhật, hình vuông, hình tam giác, hình bình hành, hình thoi, hình thang, hình tròn.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85270-E96D-7956-2F69-EC89423CC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C0394-C9B6-99DF-1C8F-3210E402DFFE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Là đoạn vuông góc kẻ từ một đỉnh đến đư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ờ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ng thẳng chứa cạnh đối diện của tam giác đó.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179369-3A94-201A-EEA3-7DEC834E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32070-B2CE-A869-BF57-D6866DCA3FB9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Thế nào là đường cao hình tam giác?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4702D99-A354-98ED-DE6A-7E686116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A2E38A4A-6260-BE82-B39B-971AA77B6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80F13A04-C3AF-FD16-5B59-6F33A0B143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D833D992-84DF-80F4-0912-F625882899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A44C-106C-3FCB-AE12-30E4A12B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3AC59-18AB-A775-DDD1-5CB9CA5F2294}"/>
              </a:ext>
            </a:extLst>
          </p:cNvPr>
          <p:cNvSpPr/>
          <p:nvPr/>
        </p:nvSpPr>
        <p:spPr>
          <a:xfrm>
            <a:off x="578697" y="2037400"/>
            <a:ext cx="11044751" cy="37846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Giống nhau: Đều có 4 cạnh, 2 cặp cạnh đối diện song song với nhau.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Khác nhau: Hình bình hành có 1 cặp đối diện bằng nhau còn hình thoi có 4 cạnh đều bằng nhau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9FB264-D94E-F0AF-1DD6-08BE980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6789BC-1FB2-C09D-C497-DEE61469A68A}"/>
              </a:ext>
            </a:extLst>
          </p:cNvPr>
          <p:cNvSpPr/>
          <p:nvPr/>
        </p:nvSpPr>
        <p:spPr>
          <a:xfrm>
            <a:off x="618830" y="153400"/>
            <a:ext cx="10797281" cy="15017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Hình bình hành và hình thoi giống nhau và khác nhau như thế nào?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3698700-795B-3CC7-FC84-E597EBD9B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9D8EE47E-3131-9107-AC32-B98021A062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71102F50-C088-F95F-7235-1A64A6553A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2908E17C-B751-153A-1169-759AA5E83D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8EA3D79-791B-4EE2-A6E3-B00E5B6D3C80}"/>
</file>

<file path=customXml/itemProps2.xml><?xml version="1.0" encoding="utf-8"?>
<ds:datastoreItem xmlns:ds="http://schemas.openxmlformats.org/officeDocument/2006/customXml" ds:itemID="{B6CCB56F-3DB3-47D0-9FEB-E83FA54F4C43}"/>
</file>

<file path=customXml/itemProps3.xml><?xml version="1.0" encoding="utf-8"?>
<ds:datastoreItem xmlns:ds="http://schemas.openxmlformats.org/officeDocument/2006/customXml" ds:itemID="{5F45F453-A47D-4BD7-815C-1FF5BC69EF13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578</Words>
  <Application>Microsoft Office PowerPoint</Application>
  <PresentationFormat>Widescreen</PresentationFormat>
  <Paragraphs>70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Chango</vt:lpstr>
      <vt:lpstr>Irish Grover</vt:lpstr>
      <vt:lpstr>微软雅黑</vt:lpstr>
      <vt:lpstr>字魂59号-创粗黑</vt:lpstr>
      <vt:lpstr>#9Slide07 HoneyCream</vt:lpstr>
      <vt:lpstr>Arial</vt:lpstr>
      <vt:lpstr>Calibri</vt:lpstr>
      <vt:lpstr>Cambria</vt:lpstr>
      <vt:lpstr>Open Sans</vt:lpstr>
      <vt:lpstr>SVN-Newton</vt:lpstr>
      <vt:lpstr>SVN-Ready</vt:lpstr>
      <vt:lpstr>Tahoma</vt:lpstr>
      <vt:lpstr>Times New Roman</vt:lpstr>
      <vt:lpstr>Office 主题​​</vt:lpstr>
      <vt:lpstr>2_Office Theme</vt:lpstr>
      <vt:lpstr>4_Office 主题​​</vt:lpstr>
      <vt:lpstr>5_Office 主题​​</vt:lpstr>
      <vt:lpstr>6_Office Theme</vt:lpstr>
      <vt:lpstr>3_Office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46</cp:revision>
  <dcterms:created xsi:type="dcterms:W3CDTF">2021-11-08T04:48:14Z</dcterms:created>
  <dcterms:modified xsi:type="dcterms:W3CDTF">2024-10-06T06:54:18Z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