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9"/>
  </p:notesMasterIdLst>
  <p:sldIdLst>
    <p:sldId id="513" r:id="rId5"/>
    <p:sldId id="547" r:id="rId6"/>
    <p:sldId id="542" r:id="rId7"/>
    <p:sldId id="551" r:id="rId8"/>
    <p:sldId id="561" r:id="rId9"/>
    <p:sldId id="564" r:id="rId10"/>
    <p:sldId id="563" r:id="rId11"/>
    <p:sldId id="562" r:id="rId12"/>
    <p:sldId id="565" r:id="rId13"/>
    <p:sldId id="566" r:id="rId14"/>
    <p:sldId id="572" r:id="rId15"/>
    <p:sldId id="580" r:id="rId16"/>
    <p:sldId id="567" r:id="rId17"/>
    <p:sldId id="581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A9D35-AC8C-4F4E-AD3C-6DAB4693C6F9}" v="32" dt="2022-03-11T09:56:31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45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úy Hậu" userId="S::hthau@thtrungyen.edu.vn::d5e6bc03-412c-4865-ab1d-0a8448353634" providerId="AD" clId="Web-{422A9D35-AC8C-4F4E-AD3C-6DAB4693C6F9}"/>
    <pc:docChg chg="modSld">
      <pc:chgData name="Hoàng Thúy Hậu" userId="S::hthau@thtrungyen.edu.vn::d5e6bc03-412c-4865-ab1d-0a8448353634" providerId="AD" clId="Web-{422A9D35-AC8C-4F4E-AD3C-6DAB4693C6F9}" dt="2022-03-11T09:56:29.399" v="14" actId="20577"/>
      <pc:docMkLst>
        <pc:docMk/>
      </pc:docMkLst>
      <pc:sldChg chg="modSp">
        <pc:chgData name="Hoàng Thúy Hậu" userId="S::hthau@thtrungyen.edu.vn::d5e6bc03-412c-4865-ab1d-0a8448353634" providerId="AD" clId="Web-{422A9D35-AC8C-4F4E-AD3C-6DAB4693C6F9}" dt="2022-03-11T09:56:29.399" v="14" actId="20577"/>
        <pc:sldMkLst>
          <pc:docMk/>
          <pc:sldMk cId="0" sldId="513"/>
        </pc:sldMkLst>
        <pc:spChg chg="mod">
          <ac:chgData name="Hoàng Thúy Hậu" userId="S::hthau@thtrungyen.edu.vn::d5e6bc03-412c-4865-ab1d-0a8448353634" providerId="AD" clId="Web-{422A9D35-AC8C-4F4E-AD3C-6DAB4693C6F9}" dt="2022-03-11T09:56:29.399" v="14" actId="20577"/>
          <ac:spMkLst>
            <pc:docMk/>
            <pc:sldMk cId="0" sldId="513"/>
            <ac:spMk id="20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6A1451B-1400-44EA-9330-41B50D1F1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3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369AF850-0879-4BF2-8B58-25BA7FAF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 anchor="t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/>
                <a:cs typeface="Times New Roman"/>
              </a:rPr>
              <a:t>Hoàng </a:t>
            </a:r>
            <a:r>
              <a:rPr lang="en-US" sz="3600" b="1" err="1">
                <a:solidFill>
                  <a:srgbClr val="C00000"/>
                </a:solidFill>
                <a:latin typeface="Constantia"/>
                <a:cs typeface="Times New Roman"/>
              </a:rPr>
              <a:t>Thúy</a:t>
            </a:r>
            <a:r>
              <a:rPr lang="en-US" sz="3600" b="1">
                <a:solidFill>
                  <a:srgbClr val="C00000"/>
                </a:solidFill>
                <a:latin typeface="Constantia"/>
                <a:cs typeface="Times New Roman"/>
              </a:rPr>
              <a:t> Hậu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>
            <a:fillRect/>
          </a:stretch>
        </p:blipFill>
        <p:spPr bwMode="auto">
          <a:xfrm>
            <a:off x="1238250" y="128588"/>
            <a:ext cx="8351838" cy="66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238500" y="2044700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5783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7878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9384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4694238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656590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43915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132138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43550" y="4176713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6291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489325" y="530383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72452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11847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77177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0260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70707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78338" y="20701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2044700"/>
            <a:ext cx="358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309245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735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57388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5739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16425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5284788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775200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070725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86213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175375" y="63404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8205788" y="63246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97050" y="26368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39825"/>
            <a:ext cx="53752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33565" r="56206" b="47125"/>
          <a:stretch>
            <a:fillRect/>
          </a:stretch>
        </p:blipFill>
        <p:spPr bwMode="auto">
          <a:xfrm>
            <a:off x="5702300" y="3876675"/>
            <a:ext cx="48577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5513" y="1685925"/>
            <a:ext cx="4737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Hát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2: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Gõ nhạc cụ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Vận động cơ thể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781300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4340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5126038" y="3756025"/>
            <a:ext cx="54673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868488" y="2100263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pic>
        <p:nvPicPr>
          <p:cNvPr id="14343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5038"/>
            <a:ext cx="466566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7070725" y="3756025"/>
            <a:ext cx="35226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799513" y="1920875"/>
            <a:ext cx="17938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7971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889000" y="2593975"/>
            <a:ext cx="1128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HÁT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74788" y="364490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89000" y="3446463"/>
            <a:ext cx="28082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NGHE NHẠC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77888" y="4222750"/>
            <a:ext cx="44037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THƯỜNG THỨC ÂM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TÔI LÀ MC NHÍ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9" y="1634721"/>
            <a:ext cx="3709770" cy="1775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5" descr="Premium Vector | Young boy pres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r="30180" b="4942"/>
          <a:stretch>
            <a:fillRect/>
          </a:stretch>
        </p:blipFill>
        <p:spPr bwMode="auto">
          <a:xfrm>
            <a:off x="2894013" y="1811338"/>
            <a:ext cx="12969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810125" y="1479550"/>
            <a:ext cx="4106863" cy="2085975"/>
          </a:xfrm>
          <a:prstGeom prst="cloudCallout">
            <a:avLst>
              <a:gd name="adj1" fmla="val -60376"/>
              <a:gd name="adj2" fmla="val 1277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50"/>
            <a:ext cx="82089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1328738" y="14288"/>
            <a:ext cx="82391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952625" y="2732088"/>
            <a:ext cx="70786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871E25C-B3D0-4A4E-BE62-3C071597EE16}"/>
</file>

<file path=customXml/itemProps2.xml><?xml version="1.0" encoding="utf-8"?>
<ds:datastoreItem xmlns:ds="http://schemas.openxmlformats.org/officeDocument/2006/customXml" ds:itemID="{89D2C2B2-B1CE-4F7E-A198-8BF7048962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CEE086-517D-4B0B-A974-4425124947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revision>1</cp:revision>
  <dcterms:created xsi:type="dcterms:W3CDTF">2010-04-30T18:19:48Z</dcterms:created>
  <dcterms:modified xsi:type="dcterms:W3CDTF">2022-03-11T09:56:52Z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