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1" r:id="rId5"/>
    <p:sldId id="256" r:id="rId6"/>
    <p:sldId id="312" r:id="rId7"/>
    <p:sldId id="311" r:id="rId8"/>
    <p:sldId id="313" r:id="rId9"/>
    <p:sldId id="317" r:id="rId10"/>
    <p:sldId id="314" r:id="rId11"/>
    <p:sldId id="316" r:id="rId12"/>
    <p:sldId id="315" r:id="rId13"/>
    <p:sldId id="31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320" y="-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666498-A7EC-42CE-BA54-A49EDF37D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F488636-D516-45DA-965D-51AF79584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D506413-2D80-44E5-844F-3981CB8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05B5DC4-99E2-4040-A310-DCAC9785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2F7235A-9CF5-45F1-9DF9-B9842284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566B85-2AB2-4D5C-8202-09432567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7B8E27D-6CE7-4B7A-824D-4C581B23A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4CB4D9-9D33-4CC9-B2CB-3F09E297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9A6305A-1FAC-4158-91F8-D6B4083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359FA45-DC09-46E2-833C-91FCC763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E59FC9A9-C784-4798-BDC1-6A3F68AB19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0F03AFA-CBE2-4300-80F1-AAE04C63B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2ABD60A-FFA6-4F05-A458-2CB8B3EB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505B00-3ADB-4E7F-8F64-96FA4B68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6534CA7-2455-43BE-906B-D8A5CB5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9F60F2D-C2BC-4465-A730-1D108D05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DAD1664-F61E-40CC-8F23-4C0615B60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F8493C7-788B-437E-AC2B-746633AB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9B0847B-0799-4B6A-86C6-5D751E8D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105EECB-21A3-4C69-8D1F-79A940A5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89F4ED6-E509-44A9-918E-3C35DB38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1AEE78F-BA70-4653-8D78-ADC9B5252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83866F-94EB-44A5-B1D9-FD5292DC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28A05DA-9BAE-47DF-A419-829F71BD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34FA348-1B46-43A1-9CD4-9B4F46B8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97A6CB8-ABBB-44DB-B0CA-93C862AB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A72B284-58B8-44B7-A9DE-236BD07D8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CF08B72-47E4-48BA-91D1-60346732D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686EE1E-26D8-45D1-9246-4AC5C92E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67B7756-D29E-409D-9C07-A295AF26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8FCAA76-BBCD-4B80-BA80-6FA2096D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0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167A5F-81D7-47D7-B8FF-0D992CC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2AA4983-2C37-41E1-9242-341ADB3B4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4D8C987-0A1E-42AA-B342-A10C08AD2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EA80712-19B3-4014-9FAB-F843962F7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9FB93CE-0DED-45F2-B629-DE42AB538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F95B3720-8394-4CE9-87A5-218092E9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542A883-725E-4F8E-A377-C33A39C8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8E0F59A-3DC5-4FC4-A511-F68452B4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4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B73691C-768F-402D-8191-D3CC1DCB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1EBA6ADC-EAEA-48CC-901D-040DC6CD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9C857D2-1AA9-433A-9ADD-4410235C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6427936-BEE4-4104-A62C-221156DB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8671AD2-2C50-4AB3-A111-E1FB0F09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893D03A-69E6-4DF6-8D10-A731B989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54432B73-589A-4768-8B6A-ED4C38AA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744DFAD-FC08-4CEB-BF3A-7B8403F2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D8A9DC9-020B-4D9C-81B1-E2CD6E19C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1B1A1AD-740E-408C-9D51-CED5D2361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023E7DB-A014-4791-BF3A-DD50C0C2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F47D6C0-514D-49F8-B24D-637F56E7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EA258AE-D615-4B90-93A4-3CAE2426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7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73226FA-1F01-4ED7-BE2F-5C8B4444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44B54BB-A13E-4F54-8F63-3601668A9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41EFDD7-55A3-4280-8743-E309F951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C978762-D2A2-4B06-A4CF-9F5B73F65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A4BA4FF-FF78-47ED-9509-50377876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094283B-537C-4E83-90F7-9A7C55E2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341F43D-9D8B-4EED-B31B-04447F69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C4AC60D-E506-4D80-A18B-5B6EE9993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844E598-8A3D-4D2F-B9BD-33D0A415F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ACDD3-9981-4BDC-A830-34F60029BDC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1C58BFE-C9C7-470C-8A15-E9C730F6A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D8D4710-F9FC-4E4F-BD8D-03539B00B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FD46-435F-4972-9048-31A8B92AE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hông có mô tả ảnh.">
            <a:extLst>
              <a:ext uri="{FF2B5EF4-FFF2-40B4-BE49-F238E27FC236}">
                <a16:creationId xmlns:a16="http://schemas.microsoft.com/office/drawing/2014/main" xmlns="" id="{D2A42AF7-8E96-4971-B874-57DB7026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11671281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DF30CC0-242F-4470-A631-0FDCF3ED1576}"/>
              </a:ext>
            </a:extLst>
          </p:cNvPr>
          <p:cNvSpPr txBox="1"/>
          <p:nvPr/>
        </p:nvSpPr>
        <p:spPr>
          <a:xfrm>
            <a:off x="2994581" y="2413261"/>
            <a:ext cx="594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2652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2569AB-2230-453F-8B0A-CABAA190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ÒNG TRÁNH ĐUỐI NƯỚC">
            <a:hlinkClick r:id="" action="ppaction://media"/>
            <a:extLst>
              <a:ext uri="{FF2B5EF4-FFF2-40B4-BE49-F238E27FC236}">
                <a16:creationId xmlns:a16="http://schemas.microsoft.com/office/drawing/2014/main" xmlns="" id="{79323CF8-C886-4334-AB06-0C30ED14B4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842"/>
            <a:ext cx="12104015" cy="6485641"/>
          </a:xfrm>
        </p:spPr>
      </p:pic>
    </p:spTree>
    <p:extLst>
      <p:ext uri="{BB962C8B-B14F-4D97-AF65-F5344CB8AC3E}">
        <p14:creationId xmlns:p14="http://schemas.microsoft.com/office/powerpoint/2010/main" val="22980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F75C088-9B91-4AD1-879E-89DD146F0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1DEA90D-74BC-4342-9652-0561C36B1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ãy tham gia giao thông an toàn 🚸 Buổi học bổ ích của Wolfoo - Phim hoạt hình Wolfoo tiếng Việt_Trim">
            <a:hlinkClick r:id="" action="ppaction://media"/>
            <a:extLst>
              <a:ext uri="{FF2B5EF4-FFF2-40B4-BE49-F238E27FC236}">
                <a16:creationId xmlns:a16="http://schemas.microsoft.com/office/drawing/2014/main" xmlns="" id="{D2995600-3006-4029-AD23-56F7AEA30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ông có mô tả ảnh.">
            <a:extLst>
              <a:ext uri="{FF2B5EF4-FFF2-40B4-BE49-F238E27FC236}">
                <a16:creationId xmlns:a16="http://schemas.microsoft.com/office/drawing/2014/main" xmlns="" id="{D8C0EB5C-4D18-433F-AAE6-E81897A9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9" y="0"/>
            <a:ext cx="1167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2ACE95F-D52F-4153-B586-7B13B5DCC67D}"/>
              </a:ext>
            </a:extLst>
          </p:cNvPr>
          <p:cNvSpPr txBox="1"/>
          <p:nvPr/>
        </p:nvSpPr>
        <p:spPr>
          <a:xfrm>
            <a:off x="4072381" y="2705725"/>
            <a:ext cx="7305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25. </a:t>
            </a:r>
          </a:p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đuối nước</a:t>
            </a:r>
          </a:p>
        </p:txBody>
      </p:sp>
    </p:spTree>
    <p:extLst>
      <p:ext uri="{BB962C8B-B14F-4D97-AF65-F5344CB8AC3E}">
        <p14:creationId xmlns:p14="http://schemas.microsoft.com/office/powerpoint/2010/main" val="116545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849B2B8-05B8-463B-AE5E-1F68D8F0C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6253"/>
          <a:stretch/>
        </p:blipFill>
        <p:spPr>
          <a:xfrm>
            <a:off x="103695" y="1070754"/>
            <a:ext cx="12088305" cy="578724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06B7CFD-3B87-4059-A252-DA88BE8CB03F}"/>
              </a:ext>
            </a:extLst>
          </p:cNvPr>
          <p:cNvSpPr txBox="1"/>
          <p:nvPr/>
        </p:nvSpPr>
        <p:spPr>
          <a:xfrm>
            <a:off x="1640264" y="150918"/>
            <a:ext cx="9888717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60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 những tình huống có thể dẫn đến đuối nước?</a:t>
            </a:r>
          </a:p>
        </p:txBody>
      </p:sp>
    </p:spTree>
    <p:extLst>
      <p:ext uri="{BB962C8B-B14F-4D97-AF65-F5344CB8AC3E}">
        <p14:creationId xmlns:p14="http://schemas.microsoft.com/office/powerpoint/2010/main" val="303294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6D2276E-19F9-4263-8567-AE1F6452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930" y="2551546"/>
            <a:ext cx="12565930" cy="430645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B2089D2-C5A5-475B-B336-8CAE657C4821}"/>
              </a:ext>
            </a:extLst>
          </p:cNvPr>
          <p:cNvSpPr txBox="1"/>
          <p:nvPr/>
        </p:nvSpPr>
        <p:spPr>
          <a:xfrm>
            <a:off x="1263191" y="254524"/>
            <a:ext cx="10152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Con cần làm gì để phòng tránh đuối nước?</a:t>
            </a:r>
          </a:p>
        </p:txBody>
      </p:sp>
    </p:spTree>
    <p:extLst>
      <p:ext uri="{BB962C8B-B14F-4D97-AF65-F5344CB8AC3E}">
        <p14:creationId xmlns:p14="http://schemas.microsoft.com/office/powerpoint/2010/main" val="123718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xmlns="" id="{8CB582A0-BBC1-4EFC-A061-065C2DBE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2" y="-12628"/>
            <a:ext cx="11738215" cy="68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CB8677A-3E10-44ED-8C44-CF8E95EB2AF0}"/>
              </a:ext>
            </a:extLst>
          </p:cNvPr>
          <p:cNvSpPr txBox="1"/>
          <p:nvPr/>
        </p:nvSpPr>
        <p:spPr>
          <a:xfrm>
            <a:off x="4986779" y="1489436"/>
            <a:ext cx="572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008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FAEBEA1-74AB-45B1-B3B1-B2E78EC3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8" y="195442"/>
            <a:ext cx="10515600" cy="43615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Việc nào nên làm? Việc nào không nên làm? Vì sao?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0AF6C6B-B9ED-4B5F-BA85-CE486F43D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144"/>
            <a:ext cx="11868345" cy="5995447"/>
          </a:xfrm>
          <a:prstGeom prst="rect">
            <a:avLst/>
          </a:prstGeom>
        </p:spPr>
      </p:pic>
      <p:sp>
        <p:nvSpPr>
          <p:cNvPr id="5" name="Tim 4">
            <a:extLst>
              <a:ext uri="{FF2B5EF4-FFF2-40B4-BE49-F238E27FC236}">
                <a16:creationId xmlns:a16="http://schemas.microsoft.com/office/drawing/2014/main" xmlns="" id="{2253A2CF-CB20-49AF-8BE9-6DF7185BF487}"/>
              </a:ext>
            </a:extLst>
          </p:cNvPr>
          <p:cNvSpPr/>
          <p:nvPr/>
        </p:nvSpPr>
        <p:spPr>
          <a:xfrm>
            <a:off x="6598762" y="906544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m 6">
            <a:extLst>
              <a:ext uri="{FF2B5EF4-FFF2-40B4-BE49-F238E27FC236}">
                <a16:creationId xmlns:a16="http://schemas.microsoft.com/office/drawing/2014/main" xmlns="" id="{E5522AD2-128E-4ACB-8D6A-0BA0A1E45FCA}"/>
              </a:ext>
            </a:extLst>
          </p:cNvPr>
          <p:cNvSpPr/>
          <p:nvPr/>
        </p:nvSpPr>
        <p:spPr>
          <a:xfrm>
            <a:off x="1756530" y="5128180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ấu Nhân 7">
            <a:extLst>
              <a:ext uri="{FF2B5EF4-FFF2-40B4-BE49-F238E27FC236}">
                <a16:creationId xmlns:a16="http://schemas.microsoft.com/office/drawing/2014/main" xmlns="" id="{ECAB3AAA-A9AD-4623-8D7A-1B387C9C41E3}"/>
              </a:ext>
            </a:extLst>
          </p:cNvPr>
          <p:cNvSpPr/>
          <p:nvPr/>
        </p:nvSpPr>
        <p:spPr>
          <a:xfrm>
            <a:off x="9126716" y="5396844"/>
            <a:ext cx="942681" cy="933254"/>
          </a:xfrm>
          <a:prstGeom prst="mathMultiply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m 8">
            <a:extLst>
              <a:ext uri="{FF2B5EF4-FFF2-40B4-BE49-F238E27FC236}">
                <a16:creationId xmlns:a16="http://schemas.microsoft.com/office/drawing/2014/main" xmlns="" id="{86D6BE8A-3930-4BDA-8095-BB586BB4B0A7}"/>
              </a:ext>
            </a:extLst>
          </p:cNvPr>
          <p:cNvSpPr/>
          <p:nvPr/>
        </p:nvSpPr>
        <p:spPr>
          <a:xfrm>
            <a:off x="2647362" y="783996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ấu Nhân 9">
            <a:extLst>
              <a:ext uri="{FF2B5EF4-FFF2-40B4-BE49-F238E27FC236}">
                <a16:creationId xmlns:a16="http://schemas.microsoft.com/office/drawing/2014/main" xmlns="" id="{683E424A-5EED-4683-B5F9-00018E5E041C}"/>
              </a:ext>
            </a:extLst>
          </p:cNvPr>
          <p:cNvSpPr/>
          <p:nvPr/>
        </p:nvSpPr>
        <p:spPr>
          <a:xfrm>
            <a:off x="10188804" y="807562"/>
            <a:ext cx="942681" cy="933254"/>
          </a:xfrm>
          <a:prstGeom prst="mathMultiply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hông có mô tả ảnh.">
            <a:extLst>
              <a:ext uri="{FF2B5EF4-FFF2-40B4-BE49-F238E27FC236}">
                <a16:creationId xmlns:a16="http://schemas.microsoft.com/office/drawing/2014/main" xmlns="" id="{9CA377B5-9489-44E1-86A1-7DAAA5DA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4" y="0"/>
            <a:ext cx="11686272" cy="68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7F17D97-A126-4D99-A4BC-66B8F2BDD386}"/>
              </a:ext>
            </a:extLst>
          </p:cNvPr>
          <p:cNvSpPr txBox="1"/>
          <p:nvPr/>
        </p:nvSpPr>
        <p:spPr>
          <a:xfrm>
            <a:off x="3714160" y="2158739"/>
            <a:ext cx="5728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3804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6D08BAA-BAB7-4331-A249-E998BED8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4" y="94268"/>
            <a:ext cx="12726184" cy="65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19100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9A4859-0BFC-4EE1-A7B4-963A49E574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1F7A852-28B1-439F-B32F-289C91845A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8780B4-B6E5-4CBF-B5FA-06852221CCA4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49</Words>
  <Application>Microsoft Office PowerPoint</Application>
  <PresentationFormat>Custom</PresentationFormat>
  <Paragraphs>8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Windows User</cp:lastModifiedBy>
  <cp:revision>6</cp:revision>
  <dcterms:created xsi:type="dcterms:W3CDTF">2022-03-30T13:32:32Z</dcterms:created>
  <dcterms:modified xsi:type="dcterms:W3CDTF">2023-04-02T11:28:58Z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