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78" r:id="rId3"/>
    <p:sldId id="279" r:id="rId4"/>
    <p:sldId id="280" r:id="rId5"/>
    <p:sldId id="28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0099FF"/>
    <a:srgbClr val="FFCC00"/>
    <a:srgbClr val="FF6600"/>
    <a:srgbClr val="FF99FF"/>
    <a:srgbClr val="FF66FF"/>
    <a:srgbClr val="FF9999"/>
    <a:srgbClr val="99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24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789" y="2373602"/>
            <a:ext cx="8270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LUYỆN TẬP (TRANG 68)</a:t>
            </a:r>
          </a:p>
        </p:txBody>
      </p:sp>
    </p:spTree>
    <p:extLst>
      <p:ext uri="{BB962C8B-B14F-4D97-AF65-F5344CB8AC3E}">
        <p14:creationId xmlns:p14="http://schemas.microsoft.com/office/powerpoint/2010/main" val="329999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34" y="261256"/>
            <a:ext cx="474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1806" y="1448765"/>
            <a:ext cx="1800000" cy="684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31 + 7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509975" y="1448765"/>
            <a:ext cx="1800000" cy="684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 + 64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711396" y="1448765"/>
            <a:ext cx="1800000" cy="684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86 - 15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51">
            <a:extLst>
              <a:ext uri="{FF2B5EF4-FFF2-40B4-BE49-F238E27FC236}">
                <a16:creationId xmlns="" xmlns:a16="http://schemas.microsoft.com/office/drawing/2014/main" id="{58B82133-6885-4E22-B2F9-01132BA32DDD}"/>
              </a:ext>
            </a:extLst>
          </p:cNvPr>
          <p:cNvSpPr/>
          <p:nvPr/>
        </p:nvSpPr>
        <p:spPr>
          <a:xfrm>
            <a:off x="6965823" y="1448765"/>
            <a:ext cx="1800000" cy="684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95 - 3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13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27" y="147717"/>
            <a:ext cx="89226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49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ước. Ngày thứ nhất, tráng sĩ uống hết 25 bầu nước.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 ngày thứ hai, tráng sĩ uống hết bao nhiêu bầu nước?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ADA49E-045C-4CD2-975B-D58C07EB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87" y="2227610"/>
            <a:ext cx="417002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3B1C61-97D8-4997-A05B-980209691E6C}"/>
              </a:ext>
            </a:extLst>
          </p:cNvPr>
          <p:cNvSpPr txBox="1"/>
          <p:nvPr/>
        </p:nvSpPr>
        <p:spPr>
          <a:xfrm>
            <a:off x="2667000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EE8B4A5-56DE-4391-A9F4-0E6133E21147}"/>
              </a:ext>
            </a:extLst>
          </p:cNvPr>
          <p:cNvSpPr txBox="1"/>
          <p:nvPr/>
        </p:nvSpPr>
        <p:spPr>
          <a:xfrm>
            <a:off x="4299855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D2B7DE7-5BDF-4EF9-A5E4-A9E8CA055DC9}"/>
              </a:ext>
            </a:extLst>
          </p:cNvPr>
          <p:cNvSpPr txBox="1"/>
          <p:nvPr/>
        </p:nvSpPr>
        <p:spPr>
          <a:xfrm>
            <a:off x="5932710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57121B-36F8-4932-9ADF-16962B6C8A1A}"/>
              </a:ext>
            </a:extLst>
          </p:cNvPr>
          <p:cNvSpPr txBox="1"/>
          <p:nvPr/>
        </p:nvSpPr>
        <p:spPr>
          <a:xfrm>
            <a:off x="3562301" y="226349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D4BA32B-29D8-43CD-88D5-2F98E381DD04}"/>
              </a:ext>
            </a:extLst>
          </p:cNvPr>
          <p:cNvSpPr txBox="1"/>
          <p:nvPr/>
        </p:nvSpPr>
        <p:spPr>
          <a:xfrm>
            <a:off x="5159826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7713164-8AA9-4114-B15A-0931F275391B}"/>
              </a:ext>
            </a:extLst>
          </p:cNvPr>
          <p:cNvSpPr txBox="1"/>
          <p:nvPr/>
        </p:nvSpPr>
        <p:spPr>
          <a:xfrm>
            <a:off x="2532323" y="2290324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5720C0A-FAB0-4DB2-8A89-8E7485D4CED2}"/>
              </a:ext>
            </a:extLst>
          </p:cNvPr>
          <p:cNvSpPr txBox="1"/>
          <p:nvPr/>
        </p:nvSpPr>
        <p:spPr>
          <a:xfrm>
            <a:off x="4221882" y="2263493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B7AD042-D583-4511-BE93-30E702971218}"/>
              </a:ext>
            </a:extLst>
          </p:cNvPr>
          <p:cNvSpPr txBox="1"/>
          <p:nvPr/>
        </p:nvSpPr>
        <p:spPr>
          <a:xfrm>
            <a:off x="5902606" y="2290324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7E7F2F7-BB76-4AF0-9048-D0AB1EA24081}"/>
              </a:ext>
            </a:extLst>
          </p:cNvPr>
          <p:cNvSpPr txBox="1"/>
          <p:nvPr/>
        </p:nvSpPr>
        <p:spPr>
          <a:xfrm>
            <a:off x="3532492" y="232141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4D05269-3637-48F2-8E84-098CC7F7F1B8}"/>
              </a:ext>
            </a:extLst>
          </p:cNvPr>
          <p:cNvCxnSpPr>
            <a:cxnSpLocks/>
          </p:cNvCxnSpPr>
          <p:nvPr/>
        </p:nvCxnSpPr>
        <p:spPr>
          <a:xfrm>
            <a:off x="1352141" y="648132"/>
            <a:ext cx="7503101" cy="161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DD6AFADB-0817-4714-AB66-2CCC85CDA570}"/>
              </a:ext>
            </a:extLst>
          </p:cNvPr>
          <p:cNvCxnSpPr>
            <a:cxnSpLocks/>
          </p:cNvCxnSpPr>
          <p:nvPr/>
        </p:nvCxnSpPr>
        <p:spPr>
          <a:xfrm>
            <a:off x="126545" y="1037517"/>
            <a:ext cx="699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20A2B8A0-6777-4DEA-9A4C-B6FB84624A3D}"/>
              </a:ext>
            </a:extLst>
          </p:cNvPr>
          <p:cNvCxnSpPr>
            <a:cxnSpLocks/>
          </p:cNvCxnSpPr>
          <p:nvPr/>
        </p:nvCxnSpPr>
        <p:spPr>
          <a:xfrm flipV="1">
            <a:off x="183490" y="1468436"/>
            <a:ext cx="8459996" cy="94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7A70382-B84E-4B65-988C-EA28E357E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335" t="28124" r="19565" b="13753"/>
          <a:stretch/>
        </p:blipFill>
        <p:spPr>
          <a:xfrm>
            <a:off x="1665393" y="3168293"/>
            <a:ext cx="5863887" cy="354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54D88E5-3276-4906-8482-FEA1C0771D11}"/>
              </a:ext>
            </a:extLst>
          </p:cNvPr>
          <p:cNvSpPr txBox="1"/>
          <p:nvPr/>
        </p:nvSpPr>
        <p:spPr>
          <a:xfrm>
            <a:off x="265435" y="526686"/>
            <a:ext cx="231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Số?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ube 2">
            <a:extLst>
              <a:ext uri="{FF2B5EF4-FFF2-40B4-BE49-F238E27FC236}">
                <a16:creationId xmlns="" xmlns:a16="http://schemas.microsoft.com/office/drawing/2014/main" id="{B3A23A66-96F9-40BA-BD39-3F39D9E14474}"/>
              </a:ext>
            </a:extLst>
          </p:cNvPr>
          <p:cNvSpPr/>
          <p:nvPr/>
        </p:nvSpPr>
        <p:spPr>
          <a:xfrm>
            <a:off x="146166" y="4346713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10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="" xmlns:a16="http://schemas.microsoft.com/office/drawing/2014/main" id="{A8970A38-8DA7-4DDD-A3BE-B0D7E7A39C47}"/>
              </a:ext>
            </a:extLst>
          </p:cNvPr>
          <p:cNvSpPr/>
          <p:nvPr/>
        </p:nvSpPr>
        <p:spPr>
          <a:xfrm>
            <a:off x="2001470" y="4346713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11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="" xmlns:a16="http://schemas.microsoft.com/office/drawing/2014/main" id="{F2187268-57DF-4007-BD4C-2C9BC2938DB5}"/>
              </a:ext>
            </a:extLst>
          </p:cNvPr>
          <p:cNvSpPr/>
          <p:nvPr/>
        </p:nvSpPr>
        <p:spPr>
          <a:xfrm>
            <a:off x="3856779" y="4346713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12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="" xmlns:a16="http://schemas.microsoft.com/office/drawing/2014/main" id="{4958F704-E6E2-451A-9501-B927F1EED4A0}"/>
              </a:ext>
            </a:extLst>
          </p:cNvPr>
          <p:cNvSpPr/>
          <p:nvPr/>
        </p:nvSpPr>
        <p:spPr>
          <a:xfrm>
            <a:off x="5712082" y="4346713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10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="" xmlns:a16="http://schemas.microsoft.com/office/drawing/2014/main" id="{E04BFE3A-4C89-419E-A6FB-9B10F7F0FDE0}"/>
              </a:ext>
            </a:extLst>
          </p:cNvPr>
          <p:cNvSpPr/>
          <p:nvPr/>
        </p:nvSpPr>
        <p:spPr>
          <a:xfrm>
            <a:off x="1105379" y="3644347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21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E4C69B59-6DDC-4B02-B165-F288F66A89A0}"/>
              </a:ext>
            </a:extLst>
          </p:cNvPr>
          <p:cNvSpPr/>
          <p:nvPr/>
        </p:nvSpPr>
        <p:spPr>
          <a:xfrm>
            <a:off x="2960683" y="3644347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23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="" xmlns:a16="http://schemas.microsoft.com/office/drawing/2014/main" id="{34D70505-8DF7-45C5-8A75-0037F090BDA4}"/>
              </a:ext>
            </a:extLst>
          </p:cNvPr>
          <p:cNvSpPr/>
          <p:nvPr/>
        </p:nvSpPr>
        <p:spPr>
          <a:xfrm>
            <a:off x="4815992" y="3644347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="" xmlns:a16="http://schemas.microsoft.com/office/drawing/2014/main" id="{358B81FF-CDD1-479A-A15E-F30122F3EBDA}"/>
              </a:ext>
            </a:extLst>
          </p:cNvPr>
          <p:cNvSpPr/>
          <p:nvPr/>
        </p:nvSpPr>
        <p:spPr>
          <a:xfrm>
            <a:off x="2033034" y="2941981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44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ube 11">
            <a:extLst>
              <a:ext uri="{FF2B5EF4-FFF2-40B4-BE49-F238E27FC236}">
                <a16:creationId xmlns="" xmlns:a16="http://schemas.microsoft.com/office/drawing/2014/main" id="{12BA7F38-EB8C-422E-8A6C-AE82C5DC4549}"/>
              </a:ext>
            </a:extLst>
          </p:cNvPr>
          <p:cNvSpPr/>
          <p:nvPr/>
        </p:nvSpPr>
        <p:spPr>
          <a:xfrm>
            <a:off x="3888338" y="2941981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="" xmlns:a16="http://schemas.microsoft.com/office/drawing/2014/main" id="{B617F9AD-CF93-4B7C-B60C-597EE89DFBAF}"/>
              </a:ext>
            </a:extLst>
          </p:cNvPr>
          <p:cNvSpPr/>
          <p:nvPr/>
        </p:nvSpPr>
        <p:spPr>
          <a:xfrm>
            <a:off x="2926378" y="2239615"/>
            <a:ext cx="2088000" cy="936000"/>
          </a:xfrm>
          <a:prstGeom prst="cub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408093A-EF94-4CD6-96BD-24ECD1CB3611}"/>
              </a:ext>
            </a:extLst>
          </p:cNvPr>
          <p:cNvSpPr txBox="1"/>
          <p:nvPr/>
        </p:nvSpPr>
        <p:spPr>
          <a:xfrm>
            <a:off x="5478422" y="3926122"/>
            <a:ext cx="68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981B6B-8C96-4B28-9FB4-ACA3A66457AB}"/>
              </a:ext>
            </a:extLst>
          </p:cNvPr>
          <p:cNvSpPr txBox="1"/>
          <p:nvPr/>
        </p:nvSpPr>
        <p:spPr>
          <a:xfrm>
            <a:off x="4579713" y="3260426"/>
            <a:ext cx="68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DA95A31-AEFC-47B2-A66A-69E290B3ACAE}"/>
              </a:ext>
            </a:extLst>
          </p:cNvPr>
          <p:cNvSpPr txBox="1"/>
          <p:nvPr/>
        </p:nvSpPr>
        <p:spPr>
          <a:xfrm>
            <a:off x="3662763" y="2558775"/>
            <a:ext cx="68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B7E917B-919D-4188-B0E3-6960C3359D16}"/>
              </a:ext>
            </a:extLst>
          </p:cNvPr>
          <p:cNvSpPr txBox="1"/>
          <p:nvPr/>
        </p:nvSpPr>
        <p:spPr>
          <a:xfrm>
            <a:off x="5364823" y="3904873"/>
            <a:ext cx="79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vi-VN" sz="4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997F9BF-D42C-4F0A-8801-BD5E23937735}"/>
              </a:ext>
            </a:extLst>
          </p:cNvPr>
          <p:cNvSpPr txBox="1"/>
          <p:nvPr/>
        </p:nvSpPr>
        <p:spPr>
          <a:xfrm>
            <a:off x="4424388" y="3196987"/>
            <a:ext cx="79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vi-VN" sz="4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1D23874-186B-4011-883D-3FD02CC04827}"/>
              </a:ext>
            </a:extLst>
          </p:cNvPr>
          <p:cNvSpPr txBox="1"/>
          <p:nvPr/>
        </p:nvSpPr>
        <p:spPr>
          <a:xfrm>
            <a:off x="3567405" y="2539288"/>
            <a:ext cx="79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vi-VN" sz="4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A397CBF9-EC5D-41BB-8998-0F1833430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875" y="1799209"/>
            <a:ext cx="2405103" cy="369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2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36B85E2-B0F7-462D-9277-5FD20B6D6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5837" t="22740" r="33623" b="13194"/>
          <a:stretch/>
        </p:blipFill>
        <p:spPr>
          <a:xfrm>
            <a:off x="503582" y="464664"/>
            <a:ext cx="8415132" cy="63933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7B7B572-A927-4681-A9A3-9809A05D5BA2}"/>
              </a:ext>
            </a:extLst>
          </p:cNvPr>
          <p:cNvSpPr txBox="1"/>
          <p:nvPr/>
        </p:nvSpPr>
        <p:spPr>
          <a:xfrm>
            <a:off x="225285" y="0"/>
            <a:ext cx="288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Tính: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3A7FB3-935F-44B6-B56E-10287C3985E9}"/>
              </a:ext>
            </a:extLst>
          </p:cNvPr>
          <p:cNvSpPr txBox="1"/>
          <p:nvPr/>
        </p:nvSpPr>
        <p:spPr>
          <a:xfrm rot="1735061">
            <a:off x="3180522" y="1732167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05F45-1199-49A5-A612-DAD79E4582D7}"/>
              </a:ext>
            </a:extLst>
          </p:cNvPr>
          <p:cNvSpPr txBox="1"/>
          <p:nvPr/>
        </p:nvSpPr>
        <p:spPr>
          <a:xfrm rot="18486504">
            <a:off x="3950887" y="2616678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3062F43-EDD4-4C0E-A7F6-6E691E7489C4}"/>
              </a:ext>
            </a:extLst>
          </p:cNvPr>
          <p:cNvSpPr txBox="1"/>
          <p:nvPr/>
        </p:nvSpPr>
        <p:spPr>
          <a:xfrm rot="18807521">
            <a:off x="2729201" y="3492703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B0AC30-1E9F-483C-BB80-B15D8043234A}"/>
              </a:ext>
            </a:extLst>
          </p:cNvPr>
          <p:cNvSpPr txBox="1"/>
          <p:nvPr/>
        </p:nvSpPr>
        <p:spPr>
          <a:xfrm rot="1822164">
            <a:off x="1639298" y="4685396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F52B5C5-2CBC-414D-BC35-FB15003A4B2E}"/>
              </a:ext>
            </a:extLst>
          </p:cNvPr>
          <p:cNvSpPr txBox="1"/>
          <p:nvPr/>
        </p:nvSpPr>
        <p:spPr>
          <a:xfrm rot="19094822">
            <a:off x="3767038" y="4235160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FA66C46-3B46-4700-9AD3-4BFF1DF1A4C7}"/>
              </a:ext>
            </a:extLst>
          </p:cNvPr>
          <p:cNvSpPr txBox="1"/>
          <p:nvPr/>
        </p:nvSpPr>
        <p:spPr>
          <a:xfrm rot="19522949">
            <a:off x="5246651" y="3198169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263F7D8-1C03-4BA6-8A14-37D37AF9C20A}"/>
              </a:ext>
            </a:extLst>
          </p:cNvPr>
          <p:cNvSpPr txBox="1"/>
          <p:nvPr/>
        </p:nvSpPr>
        <p:spPr>
          <a:xfrm rot="4654333">
            <a:off x="6671579" y="3317438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8350754-B68F-4086-86C1-0F04B7E04359}"/>
              </a:ext>
            </a:extLst>
          </p:cNvPr>
          <p:cNvSpPr txBox="1"/>
          <p:nvPr/>
        </p:nvSpPr>
        <p:spPr>
          <a:xfrm rot="17986394">
            <a:off x="6216655" y="4925309"/>
            <a:ext cx="71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7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7033C15D-6CE5-492C-87C3-992A00227232}"/>
</file>

<file path=customXml/itemProps2.xml><?xml version="1.0" encoding="utf-8"?>
<ds:datastoreItem xmlns:ds="http://schemas.openxmlformats.org/officeDocument/2006/customXml" ds:itemID="{42A5484E-9247-4C89-BFC7-D5B67DB5A0DB}"/>
</file>

<file path=customXml/itemProps3.xml><?xml version="1.0" encoding="utf-8"?>
<ds:datastoreItem xmlns:ds="http://schemas.openxmlformats.org/officeDocument/2006/customXml" ds:itemID="{CF443482-C468-4F34-8004-6E21C951130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</TotalTime>
  <Words>108</Words>
  <Application>Microsoft Office PowerPoint</Application>
  <PresentationFormat>On-screen Show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Windows User</cp:lastModifiedBy>
  <cp:revision>78</cp:revision>
  <dcterms:created xsi:type="dcterms:W3CDTF">2020-08-13T02:00:35Z</dcterms:created>
  <dcterms:modified xsi:type="dcterms:W3CDTF">2023-04-02T11:06:49Z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