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3" r:id="rId4"/>
    <p:sldId id="274" r:id="rId5"/>
    <p:sldId id="270" r:id="rId6"/>
    <p:sldId id="272" r:id="rId7"/>
    <p:sldId id="275" r:id="rId8"/>
    <p:sldId id="276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99FF"/>
    <a:srgbClr val="FFCC00"/>
    <a:srgbClr val="FF6600"/>
    <a:srgbClr val="FF99FF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3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980254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.66)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+ 5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+ 2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48 - 3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=""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95 - 41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65A2961A-417D-4CD1-97D3-D45A45D4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69" y="1075020"/>
            <a:ext cx="2889754" cy="18594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478B837-CD89-45B9-99E1-2160BB61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43" y="1120527"/>
            <a:ext cx="1896020" cy="1987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7B6E9F0-75FA-49B1-9BFE-3A0C5987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45675" y="1197671"/>
            <a:ext cx="1896020" cy="2231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16" y="63240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="" xmlns:a16="http://schemas.microsoft.com/office/drawing/2014/main" id="{970F27B5-AF88-44A1-922B-2F74E812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24" y="146793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="" xmlns:a16="http://schemas.microsoft.com/office/drawing/2014/main" id="{3E99A315-AE0C-4616-9119-9DA7875D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578" y="144491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="" xmlns:a16="http://schemas.microsoft.com/office/drawing/2014/main" id="{2C6477B9-5D70-489E-9064-769D54C2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25" y="146792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="" xmlns:a16="http://schemas.microsoft.com/office/drawing/2014/main" id="{D004FFB6-FB1A-43E6-A37A-9A4A23A9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58" y="144491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A0B1F605-3F8F-4A56-A503-4958B04CA1E9}"/>
              </a:ext>
            </a:extLst>
          </p:cNvPr>
          <p:cNvCxnSpPr/>
          <p:nvPr/>
        </p:nvCxnSpPr>
        <p:spPr>
          <a:xfrm>
            <a:off x="2245843" y="181086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8">
            <a:extLst>
              <a:ext uri="{FF2B5EF4-FFF2-40B4-BE49-F238E27FC236}">
                <a16:creationId xmlns="" xmlns:a16="http://schemas.microsoft.com/office/drawing/2014/main" id="{CE722DE1-779E-4652-90D0-1DB17DC1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64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84D0A6BE-210A-4F0D-8C58-2D9D346C2BCE}"/>
              </a:ext>
            </a:extLst>
          </p:cNvPr>
          <p:cNvCxnSpPr/>
          <p:nvPr/>
        </p:nvCxnSpPr>
        <p:spPr>
          <a:xfrm>
            <a:off x="5605675" y="183736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8">
            <a:extLst>
              <a:ext uri="{FF2B5EF4-FFF2-40B4-BE49-F238E27FC236}">
                <a16:creationId xmlns="" xmlns:a16="http://schemas.microsoft.com/office/drawing/2014/main" id="{364427EF-9F3B-4B41-BF88-E98BDAC2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826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="" xmlns:a16="http://schemas.microsoft.com/office/drawing/2014/main" id="{B63BDEF4-CC8A-423B-BADA-7EA80DE4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9" y="139857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66405AF-406D-48C3-BE72-D10176D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76" y="3429000"/>
            <a:ext cx="2889754" cy="18594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CEE8D682-EDEB-4756-A3E0-97CB60A3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36" y="3474507"/>
            <a:ext cx="1896020" cy="19874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9B87D57D-46C0-4A18-83D1-D53BE166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19568" y="3551651"/>
            <a:ext cx="1896020" cy="2231329"/>
          </a:xfrm>
          <a:prstGeom prst="rect">
            <a:avLst/>
          </a:prstGeom>
        </p:spPr>
      </p:pic>
      <p:sp>
        <p:nvSpPr>
          <p:cNvPr id="53" name="Text Box 28">
            <a:extLst>
              <a:ext uri="{FF2B5EF4-FFF2-40B4-BE49-F238E27FC236}">
                <a16:creationId xmlns="" xmlns:a16="http://schemas.microsoft.com/office/drawing/2014/main" id="{7297C466-1498-432E-B807-67612D98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17" y="382191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 Box 28">
            <a:extLst>
              <a:ext uri="{FF2B5EF4-FFF2-40B4-BE49-F238E27FC236}">
                <a16:creationId xmlns="" xmlns:a16="http://schemas.microsoft.com/office/drawing/2014/main" id="{9405FDEE-2350-45DD-9B8B-BD2DBE80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471" y="379889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 Box 28">
            <a:extLst>
              <a:ext uri="{FF2B5EF4-FFF2-40B4-BE49-F238E27FC236}">
                <a16:creationId xmlns="" xmlns:a16="http://schemas.microsoft.com/office/drawing/2014/main" id="{FE040D3D-145A-4CFE-AC4D-92071644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18" y="382190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 Box 28">
            <a:extLst>
              <a:ext uri="{FF2B5EF4-FFF2-40B4-BE49-F238E27FC236}">
                <a16:creationId xmlns="" xmlns:a16="http://schemas.microsoft.com/office/drawing/2014/main" id="{2D0963C5-C05A-437E-98C8-395E4B35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51" y="379889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03FAC6D6-2122-4772-AD0D-4C6D75856060}"/>
              </a:ext>
            </a:extLst>
          </p:cNvPr>
          <p:cNvCxnSpPr/>
          <p:nvPr/>
        </p:nvCxnSpPr>
        <p:spPr>
          <a:xfrm>
            <a:off x="2219736" y="416484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8">
            <a:extLst>
              <a:ext uri="{FF2B5EF4-FFF2-40B4-BE49-F238E27FC236}">
                <a16:creationId xmlns="" xmlns:a16="http://schemas.microsoft.com/office/drawing/2014/main" id="{98B0FC1D-1D1C-4348-AAD1-0FCE0314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57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7735F26D-DF18-4D9C-B912-85FFECBB7B39}"/>
              </a:ext>
            </a:extLst>
          </p:cNvPr>
          <p:cNvCxnSpPr/>
          <p:nvPr/>
        </p:nvCxnSpPr>
        <p:spPr>
          <a:xfrm>
            <a:off x="5579568" y="419134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8">
            <a:extLst>
              <a:ext uri="{FF2B5EF4-FFF2-40B4-BE49-F238E27FC236}">
                <a16:creationId xmlns="" xmlns:a16="http://schemas.microsoft.com/office/drawing/2014/main" id="{EAC8E546-BD93-48E4-9B7E-A3254858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719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="" xmlns:a16="http://schemas.microsoft.com/office/drawing/2014/main" id="{40B53DD7-2B89-4B0D-8F40-0BD9F633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42" y="375255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32DD76-B673-4D17-8E71-9FFA7C0492A9}"/>
              </a:ext>
            </a:extLst>
          </p:cNvPr>
          <p:cNvSpPr txBox="1"/>
          <p:nvPr/>
        </p:nvSpPr>
        <p:spPr>
          <a:xfrm>
            <a:off x="266447" y="182509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C08AD5-E600-475E-8E00-85921805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57" t="30473" r="1016" b="12043"/>
          <a:stretch/>
        </p:blipFill>
        <p:spPr>
          <a:xfrm>
            <a:off x="-35119" y="1099931"/>
            <a:ext cx="9179120" cy="3829878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="" xmlns:a16="http://schemas.microsoft.com/office/drawing/2014/main" id="{4F142815-2FA6-44DB-B533-425E76CB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="" xmlns:a16="http://schemas.microsoft.com/office/drawing/2014/main" id="{A2DA7E2C-7A9F-4C7C-BFAE-049AEEDD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="" xmlns:a16="http://schemas.microsoft.com/office/drawing/2014/main" id="{714E3606-9BBD-4BA2-9C21-8080A894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69170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="" xmlns:a16="http://schemas.microsoft.com/office/drawing/2014/main" id="{92B721C5-5B35-49C6-A799-7C72025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75" y="1644780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="" xmlns:a16="http://schemas.microsoft.com/office/drawing/2014/main" id="{289BC6AF-0A8A-4A57-983A-43AE463C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691701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Trên cây thị có 74 quả. Gió lay làm rụng 21 quả. Hỏi trên cây còn lại bao nhiêu quả thị?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68" y="1742606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33628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969136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60199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231582" y="177848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829107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201604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891163" y="1778489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571887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201773" y="183641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4D05269-3637-48F2-8E84-098CC7F7F1B8}"/>
              </a:ext>
            </a:extLst>
          </p:cNvPr>
          <p:cNvCxnSpPr/>
          <p:nvPr/>
        </p:nvCxnSpPr>
        <p:spPr>
          <a:xfrm>
            <a:off x="1699250" y="665978"/>
            <a:ext cx="680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31997" y="1179663"/>
            <a:ext cx="1267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A2B8A0-6777-4DEA-9A4C-B6FB84624A3D}"/>
              </a:ext>
            </a:extLst>
          </p:cNvPr>
          <p:cNvCxnSpPr>
            <a:cxnSpLocks/>
          </p:cNvCxnSpPr>
          <p:nvPr/>
        </p:nvCxnSpPr>
        <p:spPr>
          <a:xfrm>
            <a:off x="1861801" y="1183499"/>
            <a:ext cx="6454426" cy="4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F856BF8-9B25-40F5-BACD-1BBC5EB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01" y="2514366"/>
            <a:ext cx="4925995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558F5D-30C1-430D-891B-A148CF52FE62}"/>
              </a:ext>
            </a:extLst>
          </p:cNvPr>
          <p:cNvSpPr txBox="1"/>
          <p:nvPr/>
        </p:nvSpPr>
        <p:spPr>
          <a:xfrm>
            <a:off x="242504" y="28447"/>
            <a:ext cx="566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Dế mèn phiêu l</a:t>
            </a:r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kí.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8DEAC3-B8B6-4816-AE8E-2F2F8A34D361}"/>
              </a:ext>
            </a:extLst>
          </p:cNvPr>
          <p:cNvSpPr txBox="1"/>
          <p:nvPr/>
        </p:nvSpPr>
        <p:spPr>
          <a:xfrm>
            <a:off x="242504" y="790204"/>
            <a:ext cx="865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Xem tranh rồi tính: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nhà dế mèn đến nhà bác xén tóc dài bao nhiêu b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chân?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nhà dến mèn đến nhà châu chấu voi dài bao nhiêu b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chân?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BDBC34-EA0C-4E88-9D00-C8E6A3C17E3D}"/>
              </a:ext>
            </a:extLst>
          </p:cNvPr>
          <p:cNvSpPr txBox="1"/>
          <p:nvPr/>
        </p:nvSpPr>
        <p:spPr>
          <a:xfrm>
            <a:off x="242504" y="3513252"/>
            <a:ext cx="865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Nhà ai gần nhà dế mèn nhất?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A112E76-6AAB-4062-A701-08F2DDD6E912}"/>
              </a:ext>
            </a:extLst>
          </p:cNvPr>
          <p:cNvGrpSpPr/>
          <p:nvPr/>
        </p:nvGrpSpPr>
        <p:grpSpPr>
          <a:xfrm>
            <a:off x="543338" y="40909"/>
            <a:ext cx="7606750" cy="6759049"/>
            <a:chOff x="543338" y="40909"/>
            <a:chExt cx="7606750" cy="6759049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9D42EC06-8D13-48CF-B83B-2E799E1B5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8841" t="28411" r="29420" b="9980"/>
            <a:stretch/>
          </p:blipFill>
          <p:spPr>
            <a:xfrm>
              <a:off x="543338" y="272726"/>
              <a:ext cx="7606750" cy="63125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43B0A00-BEBD-4724-B124-453EF48F003B}"/>
                </a:ext>
              </a:extLst>
            </p:cNvPr>
            <p:cNvSpPr txBox="1"/>
            <p:nvPr/>
          </p:nvSpPr>
          <p:spPr>
            <a:xfrm>
              <a:off x="2118160" y="46959"/>
              <a:ext cx="14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Dế mèn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107EDF3-B977-4C0E-93DD-DCE8A6056F8C}"/>
                </a:ext>
              </a:extLst>
            </p:cNvPr>
            <p:cNvSpPr txBox="1"/>
            <p:nvPr/>
          </p:nvSpPr>
          <p:spPr>
            <a:xfrm>
              <a:off x="6513444" y="40909"/>
              <a:ext cx="1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Dế trũi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D737EBB1-0910-412D-A347-4ABA27DBE325}"/>
                </a:ext>
              </a:extLst>
            </p:cNvPr>
            <p:cNvSpPr txBox="1"/>
            <p:nvPr/>
          </p:nvSpPr>
          <p:spPr>
            <a:xfrm>
              <a:off x="1086679" y="6170254"/>
              <a:ext cx="242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Châu chấu voi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D3C6BEC-C1C3-4F30-B33E-9F5105383775}"/>
                </a:ext>
              </a:extLst>
            </p:cNvPr>
            <p:cNvSpPr txBox="1"/>
            <p:nvPr/>
          </p:nvSpPr>
          <p:spPr>
            <a:xfrm>
              <a:off x="5148471" y="6338293"/>
              <a:ext cx="1364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Xén tóc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14B5000-A393-472E-912C-1734C15298A0}"/>
                </a:ext>
              </a:extLst>
            </p:cNvPr>
            <p:cNvSpPr txBox="1"/>
            <p:nvPr/>
          </p:nvSpPr>
          <p:spPr>
            <a:xfrm>
              <a:off x="4082542" y="792016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FAB8D81-F9C4-46C3-A10A-DBDE6608C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4698780" y="751816"/>
              <a:ext cx="292409" cy="61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D25CB78-0732-4941-B241-A659B402735B}"/>
                </a:ext>
              </a:extLst>
            </p:cNvPr>
            <p:cNvSpPr txBox="1"/>
            <p:nvPr/>
          </p:nvSpPr>
          <p:spPr>
            <a:xfrm>
              <a:off x="4452288" y="2355774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31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C0BDC6F-FFBA-432F-B878-6E66344F8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02266" y="2315574"/>
              <a:ext cx="292409" cy="61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48331F2-8812-4720-A3B4-6829A3622697}"/>
                </a:ext>
              </a:extLst>
            </p:cNvPr>
            <p:cNvSpPr txBox="1"/>
            <p:nvPr/>
          </p:nvSpPr>
          <p:spPr>
            <a:xfrm>
              <a:off x="1642828" y="194377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8CE114F-D781-459B-99E1-66EA9ACD4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2259066" y="1903570"/>
              <a:ext cx="292409" cy="61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974D691-2901-42F6-8237-5CA709D7F459}"/>
                </a:ext>
              </a:extLst>
            </p:cNvPr>
            <p:cNvSpPr txBox="1"/>
            <p:nvPr/>
          </p:nvSpPr>
          <p:spPr>
            <a:xfrm>
              <a:off x="1341264" y="3309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84B106B-C0C6-437B-A37B-2A69318EE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1957502" y="3269205"/>
              <a:ext cx="292409" cy="612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29F783-7999-48CA-9BE7-C2EE3C496ACD}"/>
                </a:ext>
              </a:extLst>
            </p:cNvPr>
            <p:cNvSpPr txBox="1"/>
            <p:nvPr/>
          </p:nvSpPr>
          <p:spPr>
            <a:xfrm>
              <a:off x="2856603" y="444920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F5DAA4D-43E8-4024-9C5F-5B8085C8F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3446337" y="4409000"/>
              <a:ext cx="292409" cy="6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929059F-A08B-4EB2-9400-24736BF368B4}"/>
                </a:ext>
              </a:extLst>
            </p:cNvPr>
            <p:cNvSpPr txBox="1"/>
            <p:nvPr/>
          </p:nvSpPr>
          <p:spPr>
            <a:xfrm>
              <a:off x="4468661" y="4595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701D90F-4CB1-427D-B0CA-91568BE0E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84899" y="4555205"/>
              <a:ext cx="292409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8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D33E0D-0968-43D3-87EB-4D0DE892B168}"/>
              </a:ext>
            </a:extLst>
          </p:cNvPr>
          <p:cNvSpPr txBox="1"/>
          <p:nvPr/>
        </p:nvSpPr>
        <p:spPr>
          <a:xfrm>
            <a:off x="333287" y="566678"/>
            <a:ext cx="8477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Từ nhà dế mèn đến nhà bác xén tóc dài 93 b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chân.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Từ nhà dến mèn đến nhà châu chấu voi dài 66 b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ớc chân.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939155-C26B-4492-83D1-ECE62E14F508}"/>
              </a:ext>
            </a:extLst>
          </p:cNvPr>
          <p:cNvSpPr txBox="1"/>
          <p:nvPr/>
        </p:nvSpPr>
        <p:spPr>
          <a:xfrm>
            <a:off x="333287" y="3429000"/>
            <a:ext cx="84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Nhà dế trũi gần nhà dế mèn nhất.</a:t>
            </a:r>
          </a:p>
        </p:txBody>
      </p:sp>
    </p:spTree>
    <p:extLst>
      <p:ext uri="{BB962C8B-B14F-4D97-AF65-F5344CB8AC3E}">
        <p14:creationId xmlns:p14="http://schemas.microsoft.com/office/powerpoint/2010/main" val="3985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" y="147717"/>
            <a:ext cx="8922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49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ước. Ngày thứ nhất, tráng sĩ uống hết 25 bầu nước.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ngày thứ hai, tráng sĩ uống hết bao nhiêu bầu nước?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87" y="222761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66700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4299855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932710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562301" y="226349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5159826" y="230347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532323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4221882" y="2263493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902606" y="2290324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532492" y="23214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4D05269-3637-48F2-8E84-098CC7F7F1B8}"/>
              </a:ext>
            </a:extLst>
          </p:cNvPr>
          <p:cNvCxnSpPr>
            <a:cxnSpLocks/>
          </p:cNvCxnSpPr>
          <p:nvPr/>
        </p:nvCxnSpPr>
        <p:spPr>
          <a:xfrm>
            <a:off x="1352141" y="648132"/>
            <a:ext cx="7503101" cy="1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126545" y="1037517"/>
            <a:ext cx="699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A2B8A0-6777-4DEA-9A4C-B6FB84624A3D}"/>
              </a:ext>
            </a:extLst>
          </p:cNvPr>
          <p:cNvCxnSpPr>
            <a:cxnSpLocks/>
          </p:cNvCxnSpPr>
          <p:nvPr/>
        </p:nvCxnSpPr>
        <p:spPr>
          <a:xfrm flipV="1">
            <a:off x="183490" y="1468436"/>
            <a:ext cx="8459996" cy="9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A70382-B84E-4B65-988C-EA28E357E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335" t="28124" r="19565" b="13753"/>
          <a:stretch/>
        </p:blipFill>
        <p:spPr>
          <a:xfrm>
            <a:off x="1665393" y="3168293"/>
            <a:ext cx="5863887" cy="35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23304D1-5C90-4D42-9F02-7C7AF49119B5}"/>
</file>

<file path=customXml/itemProps2.xml><?xml version="1.0" encoding="utf-8"?>
<ds:datastoreItem xmlns:ds="http://schemas.openxmlformats.org/officeDocument/2006/customXml" ds:itemID="{BF588C41-206E-4D82-9636-E34EB2DE2156}"/>
</file>

<file path=customXml/itemProps3.xml><?xml version="1.0" encoding="utf-8"?>
<ds:datastoreItem xmlns:ds="http://schemas.openxmlformats.org/officeDocument/2006/customXml" ds:itemID="{E480D604-2FB6-4BB8-835E-A0E3C915BBC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269</Words>
  <Application>Microsoft Office PowerPoint</Application>
  <PresentationFormat>On-screen Show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User</cp:lastModifiedBy>
  <cp:revision>78</cp:revision>
  <dcterms:created xsi:type="dcterms:W3CDTF">2020-08-13T02:00:35Z</dcterms:created>
  <dcterms:modified xsi:type="dcterms:W3CDTF">2023-04-02T11:06:12Z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