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7" r:id="rId4"/>
  </p:sldMasterIdLst>
  <p:notesMasterIdLst>
    <p:notesMasterId r:id="rId21"/>
  </p:notesMasterIdLst>
  <p:sldIdLst>
    <p:sldId id="304" r:id="rId5"/>
    <p:sldId id="318" r:id="rId6"/>
    <p:sldId id="305" r:id="rId7"/>
    <p:sldId id="314" r:id="rId8"/>
    <p:sldId id="313" r:id="rId9"/>
    <p:sldId id="270" r:id="rId10"/>
    <p:sldId id="306" r:id="rId11"/>
    <p:sldId id="297" r:id="rId12"/>
    <p:sldId id="312" r:id="rId13"/>
    <p:sldId id="316" r:id="rId14"/>
    <p:sldId id="307" r:id="rId15"/>
    <p:sldId id="308" r:id="rId16"/>
    <p:sldId id="317" r:id="rId17"/>
    <p:sldId id="310" r:id="rId18"/>
    <p:sldId id="311" r:id="rId19"/>
    <p:sldId id="272" r:id="rId20"/>
  </p:sldIdLst>
  <p:sldSz cx="9144000" cy="5143500" type="screen16x9"/>
  <p:notesSz cx="6858000" cy="9144000"/>
  <p:defaultTextStyle>
    <a:defPPr>
      <a:defRPr lang="en-US"/>
    </a:defPPr>
    <a:lvl1pPr marL="0" algn="l" defTabSz="912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491" algn="l" defTabSz="912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989" algn="l" defTabSz="912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481" algn="l" defTabSz="912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976" algn="l" defTabSz="912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467" algn="l" defTabSz="912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960" algn="l" defTabSz="912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454" algn="l" defTabSz="912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948" algn="l" defTabSz="912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9FF"/>
    <a:srgbClr val="BAFEC2"/>
    <a:srgbClr val="A8F6A8"/>
    <a:srgbClr val="62FE7C"/>
    <a:srgbClr val="71FFB1"/>
    <a:srgbClr val="FD2BA3"/>
    <a:srgbClr val="FF2980"/>
    <a:srgbClr val="FD0B95"/>
    <a:srgbClr val="FDBBE5"/>
    <a:srgbClr val="FE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31" autoAdjust="0"/>
  </p:normalViewPr>
  <p:slideViewPr>
    <p:cSldViewPr>
      <p:cViewPr varScale="1">
        <p:scale>
          <a:sx n="78" d="100"/>
          <a:sy n="78" d="100"/>
        </p:scale>
        <p:origin x="-936" y="-6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54" algn="l" defTabSz="913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10" algn="l" defTabSz="913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667" algn="l" defTabSz="913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222" algn="l" defTabSz="913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777" algn="l" defTabSz="913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332" algn="l" defTabSz="913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887" algn="l" defTabSz="913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443" algn="l" defTabSz="913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9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HD HS nắm quy tắc chính tả cơ bản.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05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52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22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81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55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1" indent="0">
              <a:buNone/>
              <a:defRPr sz="2000" b="1"/>
            </a:lvl2pPr>
            <a:lvl3pPr marL="912989" indent="0">
              <a:buNone/>
              <a:defRPr sz="1800" b="1"/>
            </a:lvl3pPr>
            <a:lvl4pPr marL="1369481" indent="0">
              <a:buNone/>
              <a:defRPr sz="1600" b="1"/>
            </a:lvl4pPr>
            <a:lvl5pPr marL="1825976" indent="0">
              <a:buNone/>
              <a:defRPr sz="1600" b="1"/>
            </a:lvl5pPr>
            <a:lvl6pPr marL="2282467" indent="0">
              <a:buNone/>
              <a:defRPr sz="1600" b="1"/>
            </a:lvl6pPr>
            <a:lvl7pPr marL="2738960" indent="0">
              <a:buNone/>
              <a:defRPr sz="1600" b="1"/>
            </a:lvl7pPr>
            <a:lvl8pPr marL="3195454" indent="0">
              <a:buNone/>
              <a:defRPr sz="1600" b="1"/>
            </a:lvl8pPr>
            <a:lvl9pPr marL="365194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1" indent="0">
              <a:buNone/>
              <a:defRPr sz="2000" b="1"/>
            </a:lvl2pPr>
            <a:lvl3pPr marL="912989" indent="0">
              <a:buNone/>
              <a:defRPr sz="1800" b="1"/>
            </a:lvl3pPr>
            <a:lvl4pPr marL="1369481" indent="0">
              <a:buNone/>
              <a:defRPr sz="1600" b="1"/>
            </a:lvl4pPr>
            <a:lvl5pPr marL="1825976" indent="0">
              <a:buNone/>
              <a:defRPr sz="1600" b="1"/>
            </a:lvl5pPr>
            <a:lvl6pPr marL="2282467" indent="0">
              <a:buNone/>
              <a:defRPr sz="1600" b="1"/>
            </a:lvl6pPr>
            <a:lvl7pPr marL="2738960" indent="0">
              <a:buNone/>
              <a:defRPr sz="1600" b="1"/>
            </a:lvl7pPr>
            <a:lvl8pPr marL="3195454" indent="0">
              <a:buNone/>
              <a:defRPr sz="1600" b="1"/>
            </a:lvl8pPr>
            <a:lvl9pPr marL="365194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41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70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95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32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491" indent="0">
              <a:buNone/>
              <a:defRPr sz="1200"/>
            </a:lvl2pPr>
            <a:lvl3pPr marL="912989" indent="0">
              <a:buNone/>
              <a:defRPr sz="1000"/>
            </a:lvl3pPr>
            <a:lvl4pPr marL="1369481" indent="0">
              <a:buNone/>
              <a:defRPr sz="900"/>
            </a:lvl4pPr>
            <a:lvl5pPr marL="1825976" indent="0">
              <a:buNone/>
              <a:defRPr sz="900"/>
            </a:lvl5pPr>
            <a:lvl6pPr marL="2282467" indent="0">
              <a:buNone/>
              <a:defRPr sz="900"/>
            </a:lvl6pPr>
            <a:lvl7pPr marL="2738960" indent="0">
              <a:buNone/>
              <a:defRPr sz="900"/>
            </a:lvl7pPr>
            <a:lvl8pPr marL="3195454" indent="0">
              <a:buNone/>
              <a:defRPr sz="900"/>
            </a:lvl8pPr>
            <a:lvl9pPr marL="365194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8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491" indent="0">
              <a:buNone/>
              <a:defRPr sz="2800"/>
            </a:lvl2pPr>
            <a:lvl3pPr marL="912989" indent="0">
              <a:buNone/>
              <a:defRPr sz="2400"/>
            </a:lvl3pPr>
            <a:lvl4pPr marL="1369481" indent="0">
              <a:buNone/>
              <a:defRPr sz="2000"/>
            </a:lvl4pPr>
            <a:lvl5pPr marL="1825976" indent="0">
              <a:buNone/>
              <a:defRPr sz="2000"/>
            </a:lvl5pPr>
            <a:lvl6pPr marL="2282467" indent="0">
              <a:buNone/>
              <a:defRPr sz="2000"/>
            </a:lvl6pPr>
            <a:lvl7pPr marL="2738960" indent="0">
              <a:buNone/>
              <a:defRPr sz="2000"/>
            </a:lvl7pPr>
            <a:lvl8pPr marL="3195454" indent="0">
              <a:buNone/>
              <a:defRPr sz="2000"/>
            </a:lvl8pPr>
            <a:lvl9pPr marL="365194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491" indent="0">
              <a:buNone/>
              <a:defRPr sz="1200"/>
            </a:lvl2pPr>
            <a:lvl3pPr marL="912989" indent="0">
              <a:buNone/>
              <a:defRPr sz="1000"/>
            </a:lvl3pPr>
            <a:lvl4pPr marL="1369481" indent="0">
              <a:buNone/>
              <a:defRPr sz="900"/>
            </a:lvl4pPr>
            <a:lvl5pPr marL="1825976" indent="0">
              <a:buNone/>
              <a:defRPr sz="900"/>
            </a:lvl5pPr>
            <a:lvl6pPr marL="2282467" indent="0">
              <a:buNone/>
              <a:defRPr sz="900"/>
            </a:lvl6pPr>
            <a:lvl7pPr marL="2738960" indent="0">
              <a:buNone/>
              <a:defRPr sz="900"/>
            </a:lvl7pPr>
            <a:lvl8pPr marL="3195454" indent="0">
              <a:buNone/>
              <a:defRPr sz="900"/>
            </a:lvl8pPr>
            <a:lvl9pPr marL="365194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19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69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92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68564" tIns="68564" rIns="68564" bIns="68564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6" y="2840071"/>
            <a:ext cx="3644165" cy="485269"/>
          </a:xfrm>
          <a:prstGeom prst="rect">
            <a:avLst/>
          </a:prstGeom>
        </p:spPr>
        <p:txBody>
          <a:bodyPr spcFirstLastPara="1" wrap="square" lIns="68564" tIns="68564" rIns="68564" bIns="68564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434343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4010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FBE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68564" tIns="68564" rIns="68564" bIns="6856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68564" tIns="68564" rIns="68564" bIns="6856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24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rgbClr val="FFFBEF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68564" tIns="68564" rIns="68564" bIns="68564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68564" tIns="68564" rIns="68564" bIns="68564" anchor="t" anchorCtr="0">
            <a:noAutofit/>
          </a:bodyPr>
          <a:lstStyle>
            <a:lvl1pPr marL="457154" lvl="0" indent="-3047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310" lvl="1" indent="-317468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464" lvl="2" indent="-317468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619" lvl="3" indent="-317468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5772" lvl="4" indent="-317468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2926" lvl="5" indent="-317468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080" lvl="6" indent="-317468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235" lvl="7" indent="-317468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391" lvl="8" indent="-317468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8" y="4091449"/>
            <a:ext cx="644715" cy="793076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4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rgbClr val="F95858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319514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rgbClr val="F95858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90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rgbClr val="FFFBE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68564" tIns="68564" rIns="68564" bIns="6856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818260" y="2590494"/>
            <a:ext cx="2112075" cy="1022027"/>
          </a:xfrm>
          <a:prstGeom prst="rect">
            <a:avLst/>
          </a:prstGeom>
        </p:spPr>
        <p:txBody>
          <a:bodyPr spcFirstLastPara="1" wrap="square" lIns="68564" tIns="68564" rIns="68564" bIns="6856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20"/>
            <a:ext cx="2112075" cy="435253"/>
          </a:xfrm>
          <a:prstGeom prst="rect">
            <a:avLst/>
          </a:prstGeom>
        </p:spPr>
        <p:txBody>
          <a:bodyPr spcFirstLastPara="1" wrap="square" lIns="68564" tIns="68564" rIns="68564" bIns="68564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39636" y="3047302"/>
            <a:ext cx="2112134" cy="1022147"/>
          </a:xfrm>
          <a:prstGeom prst="rect">
            <a:avLst/>
          </a:prstGeom>
        </p:spPr>
        <p:txBody>
          <a:bodyPr spcFirstLastPara="1" wrap="square" lIns="68564" tIns="68564" rIns="68564" bIns="6856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4"/>
            <a:ext cx="2112134" cy="435214"/>
          </a:xfrm>
          <a:prstGeom prst="rect">
            <a:avLst/>
          </a:prstGeom>
        </p:spPr>
        <p:txBody>
          <a:bodyPr spcFirstLastPara="1" wrap="square" lIns="68564" tIns="68564" rIns="68564" bIns="68564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1411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FFBE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68564" tIns="68564" rIns="68564" bIns="6856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26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rgbClr val="FFFBE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68564" tIns="68564" rIns="68564" bIns="6856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68564" tIns="68564" rIns="68564" bIns="6856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02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rgbClr val="F95858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236150" y="1143000"/>
            <a:ext cx="3084300" cy="2705100"/>
          </a:xfrm>
          <a:prstGeom prst="rect">
            <a:avLst/>
          </a:prstGeom>
        </p:spPr>
        <p:txBody>
          <a:bodyPr spcFirstLastPara="1" wrap="square" lIns="68564" tIns="68564" rIns="68564" bIns="68564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639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rgbClr val="F95858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436700" y="1357400"/>
            <a:ext cx="6990600" cy="1963500"/>
          </a:xfrm>
          <a:prstGeom prst="rect">
            <a:avLst/>
          </a:prstGeom>
        </p:spPr>
        <p:txBody>
          <a:bodyPr spcFirstLastPara="1" wrap="square" lIns="68564" tIns="68564" rIns="68564" bIns="68564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2550750" y="3203475"/>
            <a:ext cx="4762500" cy="1300800"/>
          </a:xfrm>
          <a:prstGeom prst="rect">
            <a:avLst/>
          </a:prstGeom>
        </p:spPr>
        <p:txBody>
          <a:bodyPr spcFirstLastPara="1" wrap="square" lIns="68564" tIns="68564" rIns="68564" bIns="68564" anchor="t" anchorCtr="0">
            <a:noAutofit/>
          </a:bodyPr>
          <a:lstStyle>
            <a:lvl1pPr marL="457154" lvl="0" indent="-342866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10" lvl="1" indent="-317468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464" lvl="2" indent="-317468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619" lvl="3" indent="-317468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772" lvl="4" indent="-317468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2926" lvl="5" indent="-317468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080" lvl="6" indent="-317468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235" lvl="7" indent="-317468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391" lvl="8" indent="-31746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650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788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191" name="Google Shape;191;p1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192" name="Google Shape;192;p1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193" name="Google Shape;193;p1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194" name="Google Shape;194;p1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330754" y="-14051"/>
            <a:ext cx="404657" cy="180834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102701" y="3884260"/>
            <a:ext cx="496378" cy="634217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/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4686957" y="355153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68564" tIns="68564" rIns="68564" bIns="6856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68564" tIns="68564" rIns="68564" bIns="6856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68564" tIns="68564" rIns="68564" bIns="6856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defRPr sz="14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68564" tIns="68564" rIns="68564" bIns="6856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defRPr sz="14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68564" tIns="68564" rIns="68564" bIns="6856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68564" tIns="68564" rIns="68564" bIns="6856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68564" tIns="68564" rIns="68564" bIns="6856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defRPr sz="14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68564" tIns="68564" rIns="68564" bIns="6856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defRPr sz="14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5881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68564" tIns="68564" rIns="68564" bIns="6856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235" name="Google Shape;235;p1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236" name="Google Shape;236;p1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237" name="Google Shape;237;p1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238" name="Google Shape;238;p1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1581104" y="3914525"/>
            <a:ext cx="2114100" cy="588000"/>
          </a:xfrm>
          <a:prstGeom prst="rect">
            <a:avLst/>
          </a:prstGeom>
        </p:spPr>
        <p:txBody>
          <a:bodyPr spcFirstLastPara="1" wrap="square" lIns="68564" tIns="68564" rIns="68564" bIns="6856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1581209" y="3524753"/>
            <a:ext cx="2114100" cy="435300"/>
          </a:xfrm>
          <a:prstGeom prst="rect">
            <a:avLst/>
          </a:prstGeom>
        </p:spPr>
        <p:txBody>
          <a:bodyPr spcFirstLastPara="1" wrap="square" lIns="68564" tIns="68564" rIns="68564" bIns="6856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3874988" y="3090975"/>
            <a:ext cx="2114100" cy="588000"/>
          </a:xfrm>
          <a:prstGeom prst="rect">
            <a:avLst/>
          </a:prstGeom>
        </p:spPr>
        <p:txBody>
          <a:bodyPr spcFirstLastPara="1" wrap="square" lIns="68564" tIns="68564" rIns="68564" bIns="6856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3874988" y="2699775"/>
            <a:ext cx="2114100" cy="435300"/>
          </a:xfrm>
          <a:prstGeom prst="rect">
            <a:avLst/>
          </a:prstGeom>
        </p:spPr>
        <p:txBody>
          <a:bodyPr spcFirstLastPara="1" wrap="square" lIns="68564" tIns="68564" rIns="68564" bIns="6856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6168801" y="3905000"/>
            <a:ext cx="2114100" cy="588000"/>
          </a:xfrm>
          <a:prstGeom prst="rect">
            <a:avLst/>
          </a:prstGeom>
        </p:spPr>
        <p:txBody>
          <a:bodyPr spcFirstLastPara="1" wrap="square" lIns="68564" tIns="68564" rIns="68564" bIns="6856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6168801" y="3524753"/>
            <a:ext cx="2114100" cy="435300"/>
          </a:xfrm>
          <a:prstGeom prst="rect">
            <a:avLst/>
          </a:prstGeom>
        </p:spPr>
        <p:txBody>
          <a:bodyPr spcFirstLastPara="1" wrap="square" lIns="68564" tIns="68564" rIns="68564" bIns="68564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2556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rgbClr val="FFFBEF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255" name="Google Shape;255;p1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256" name="Google Shape;256;p1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257" name="Google Shape;257;p1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258" name="Google Shape;258;p1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411364" y="2639069"/>
            <a:ext cx="6495600" cy="895800"/>
          </a:xfrm>
          <a:prstGeom prst="rect">
            <a:avLst/>
          </a:prstGeom>
        </p:spPr>
        <p:txBody>
          <a:bodyPr spcFirstLastPara="1" wrap="square" lIns="68564" tIns="68564" rIns="68564" bIns="6856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68564" tIns="68564" rIns="68564" bIns="6856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70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273" name="Google Shape;273;p16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274" name="Google Shape;274;p16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275" name="Google Shape;275;p16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276" name="Google Shape;276;p16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277" name="Google Shape;277;p16"/>
          <p:cNvSpPr txBox="1"/>
          <p:nvPr/>
        </p:nvSpPr>
        <p:spPr>
          <a:xfrm>
            <a:off x="2780450" y="3828225"/>
            <a:ext cx="4214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0" rIns="91419" bIns="91419" anchor="t" anchorCtr="0">
            <a:noAutofit/>
          </a:bodyPr>
          <a:lstStyle/>
          <a:p>
            <a:pPr algn="ctr" defTabSz="685749">
              <a:spcBef>
                <a:spcPts val="300"/>
              </a:spcBef>
            </a:pPr>
            <a:r>
              <a:rPr lang="en" sz="10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000">
                <a:solidFill>
                  <a:srgbClr val="434343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/>
              </a:rPr>
              <a:t>Slidesgo</a:t>
            </a:r>
            <a:r>
              <a:rPr lang="en" sz="10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000">
                <a:solidFill>
                  <a:srgbClr val="434343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/>
              </a:rPr>
              <a:t>Flaticon</a:t>
            </a:r>
            <a:r>
              <a:rPr lang="en" sz="10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000">
                <a:solidFill>
                  <a:srgbClr val="434343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/>
              </a:rPr>
              <a:t>Freepik</a:t>
            </a:r>
            <a:endParaRPr sz="10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algn="ctr" defTabSz="685749"/>
            <a:endParaRPr sz="10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algn="ctr" defTabSz="685749">
              <a:lnSpc>
                <a:spcPct val="115000"/>
              </a:lnSpc>
              <a:spcBef>
                <a:spcPts val="300"/>
              </a:spcBef>
            </a:pPr>
            <a:endParaRPr sz="10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2349550" y="730848"/>
            <a:ext cx="4995300" cy="941700"/>
          </a:xfrm>
          <a:prstGeom prst="rect">
            <a:avLst/>
          </a:prstGeom>
        </p:spPr>
        <p:txBody>
          <a:bodyPr spcFirstLastPara="1" wrap="square" lIns="68564" tIns="68564" rIns="68564" bIns="6856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3056950" y="2320316"/>
            <a:ext cx="3580500" cy="1401000"/>
          </a:xfrm>
          <a:prstGeom prst="rect">
            <a:avLst/>
          </a:prstGeom>
        </p:spPr>
        <p:txBody>
          <a:bodyPr spcFirstLastPara="1" wrap="square" lIns="68564" tIns="68564" rIns="68564" bIns="6856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50731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291" name="Google Shape;291;p1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292" name="Google Shape;292;p1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293" name="Google Shape;293;p1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  <p:sp>
        <p:nvSpPr>
          <p:cNvPr id="294" name="Google Shape;294;p1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685749"/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82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48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592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0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0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8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595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5" indent="0">
              <a:buNone/>
              <a:defRPr sz="2000" b="1"/>
            </a:lvl2pPr>
            <a:lvl3pPr marL="913034" indent="0">
              <a:buNone/>
              <a:defRPr sz="1800" b="1"/>
            </a:lvl3pPr>
            <a:lvl4pPr marL="1369549" indent="0">
              <a:buNone/>
              <a:defRPr sz="1600" b="1"/>
            </a:lvl4pPr>
            <a:lvl5pPr marL="1826066" indent="0">
              <a:buNone/>
              <a:defRPr sz="1600" b="1"/>
            </a:lvl5pPr>
            <a:lvl6pPr marL="2282581" indent="0">
              <a:buNone/>
              <a:defRPr sz="1600" b="1"/>
            </a:lvl6pPr>
            <a:lvl7pPr marL="2739098" indent="0">
              <a:buNone/>
              <a:defRPr sz="1600" b="1"/>
            </a:lvl7pPr>
            <a:lvl8pPr marL="3195614" indent="0">
              <a:buNone/>
              <a:defRPr sz="1600" b="1"/>
            </a:lvl8pPr>
            <a:lvl9pPr marL="36521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5" indent="0">
              <a:buNone/>
              <a:defRPr sz="2000" b="1"/>
            </a:lvl2pPr>
            <a:lvl3pPr marL="913034" indent="0">
              <a:buNone/>
              <a:defRPr sz="1800" b="1"/>
            </a:lvl3pPr>
            <a:lvl4pPr marL="1369549" indent="0">
              <a:buNone/>
              <a:defRPr sz="1600" b="1"/>
            </a:lvl4pPr>
            <a:lvl5pPr marL="1826066" indent="0">
              <a:buNone/>
              <a:defRPr sz="1600" b="1"/>
            </a:lvl5pPr>
            <a:lvl6pPr marL="2282581" indent="0">
              <a:buNone/>
              <a:defRPr sz="1600" b="1"/>
            </a:lvl6pPr>
            <a:lvl7pPr marL="2739098" indent="0">
              <a:buNone/>
              <a:defRPr sz="1600" b="1"/>
            </a:lvl7pPr>
            <a:lvl8pPr marL="3195614" indent="0">
              <a:buNone/>
              <a:defRPr sz="1600" b="1"/>
            </a:lvl8pPr>
            <a:lvl9pPr marL="36521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935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05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7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31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15" indent="0">
              <a:buNone/>
              <a:defRPr sz="1200"/>
            </a:lvl2pPr>
            <a:lvl3pPr marL="913034" indent="0">
              <a:buNone/>
              <a:defRPr sz="1000"/>
            </a:lvl3pPr>
            <a:lvl4pPr marL="1369549" indent="0">
              <a:buNone/>
              <a:defRPr sz="900"/>
            </a:lvl4pPr>
            <a:lvl5pPr marL="1826066" indent="0">
              <a:buNone/>
              <a:defRPr sz="900"/>
            </a:lvl5pPr>
            <a:lvl6pPr marL="2282581" indent="0">
              <a:buNone/>
              <a:defRPr sz="900"/>
            </a:lvl6pPr>
            <a:lvl7pPr marL="2739098" indent="0">
              <a:buNone/>
              <a:defRPr sz="900"/>
            </a:lvl7pPr>
            <a:lvl8pPr marL="3195614" indent="0">
              <a:buNone/>
              <a:defRPr sz="900"/>
            </a:lvl8pPr>
            <a:lvl9pPr marL="365213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410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15" indent="0">
              <a:buNone/>
              <a:defRPr sz="2800"/>
            </a:lvl2pPr>
            <a:lvl3pPr marL="913034" indent="0">
              <a:buNone/>
              <a:defRPr sz="2400"/>
            </a:lvl3pPr>
            <a:lvl4pPr marL="1369549" indent="0">
              <a:buNone/>
              <a:defRPr sz="2000"/>
            </a:lvl4pPr>
            <a:lvl5pPr marL="1826066" indent="0">
              <a:buNone/>
              <a:defRPr sz="2000"/>
            </a:lvl5pPr>
            <a:lvl6pPr marL="2282581" indent="0">
              <a:buNone/>
              <a:defRPr sz="2000"/>
            </a:lvl6pPr>
            <a:lvl7pPr marL="2739098" indent="0">
              <a:buNone/>
              <a:defRPr sz="2000"/>
            </a:lvl7pPr>
            <a:lvl8pPr marL="3195614" indent="0">
              <a:buNone/>
              <a:defRPr sz="2000"/>
            </a:lvl8pPr>
            <a:lvl9pPr marL="36521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15" indent="0">
              <a:buNone/>
              <a:defRPr sz="1200"/>
            </a:lvl2pPr>
            <a:lvl3pPr marL="913034" indent="0">
              <a:buNone/>
              <a:defRPr sz="1000"/>
            </a:lvl3pPr>
            <a:lvl4pPr marL="1369549" indent="0">
              <a:buNone/>
              <a:defRPr sz="900"/>
            </a:lvl4pPr>
            <a:lvl5pPr marL="1826066" indent="0">
              <a:buNone/>
              <a:defRPr sz="900"/>
            </a:lvl5pPr>
            <a:lvl6pPr marL="2282581" indent="0">
              <a:buNone/>
              <a:defRPr sz="900"/>
            </a:lvl6pPr>
            <a:lvl7pPr marL="2739098" indent="0">
              <a:buNone/>
              <a:defRPr sz="900"/>
            </a:lvl7pPr>
            <a:lvl8pPr marL="3195614" indent="0">
              <a:buNone/>
              <a:defRPr sz="900"/>
            </a:lvl8pPr>
            <a:lvl9pPr marL="365213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421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830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1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1" indent="0">
              <a:buNone/>
              <a:defRPr sz="2000" b="1"/>
            </a:lvl2pPr>
            <a:lvl3pPr marL="912989" indent="0">
              <a:buNone/>
              <a:defRPr sz="1800" b="1"/>
            </a:lvl3pPr>
            <a:lvl4pPr marL="1369481" indent="0">
              <a:buNone/>
              <a:defRPr sz="1600" b="1"/>
            </a:lvl4pPr>
            <a:lvl5pPr marL="1825976" indent="0">
              <a:buNone/>
              <a:defRPr sz="1600" b="1"/>
            </a:lvl5pPr>
            <a:lvl6pPr marL="2282467" indent="0">
              <a:buNone/>
              <a:defRPr sz="1600" b="1"/>
            </a:lvl6pPr>
            <a:lvl7pPr marL="2738960" indent="0">
              <a:buNone/>
              <a:defRPr sz="1600" b="1"/>
            </a:lvl7pPr>
            <a:lvl8pPr marL="3195454" indent="0">
              <a:buNone/>
              <a:defRPr sz="1600" b="1"/>
            </a:lvl8pPr>
            <a:lvl9pPr marL="365194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1" indent="0">
              <a:buNone/>
              <a:defRPr sz="2000" b="1"/>
            </a:lvl2pPr>
            <a:lvl3pPr marL="912989" indent="0">
              <a:buNone/>
              <a:defRPr sz="1800" b="1"/>
            </a:lvl3pPr>
            <a:lvl4pPr marL="1369481" indent="0">
              <a:buNone/>
              <a:defRPr sz="1600" b="1"/>
            </a:lvl4pPr>
            <a:lvl5pPr marL="1825976" indent="0">
              <a:buNone/>
              <a:defRPr sz="1600" b="1"/>
            </a:lvl5pPr>
            <a:lvl6pPr marL="2282467" indent="0">
              <a:buNone/>
              <a:defRPr sz="1600" b="1"/>
            </a:lvl6pPr>
            <a:lvl7pPr marL="2738960" indent="0">
              <a:buNone/>
              <a:defRPr sz="1600" b="1"/>
            </a:lvl7pPr>
            <a:lvl8pPr marL="3195454" indent="0">
              <a:buNone/>
              <a:defRPr sz="1600" b="1"/>
            </a:lvl8pPr>
            <a:lvl9pPr marL="365194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32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491" indent="0">
              <a:buNone/>
              <a:defRPr sz="1200"/>
            </a:lvl2pPr>
            <a:lvl3pPr marL="912989" indent="0">
              <a:buNone/>
              <a:defRPr sz="1000"/>
            </a:lvl3pPr>
            <a:lvl4pPr marL="1369481" indent="0">
              <a:buNone/>
              <a:defRPr sz="900"/>
            </a:lvl4pPr>
            <a:lvl5pPr marL="1825976" indent="0">
              <a:buNone/>
              <a:defRPr sz="900"/>
            </a:lvl5pPr>
            <a:lvl6pPr marL="2282467" indent="0">
              <a:buNone/>
              <a:defRPr sz="900"/>
            </a:lvl6pPr>
            <a:lvl7pPr marL="2738960" indent="0">
              <a:buNone/>
              <a:defRPr sz="900"/>
            </a:lvl7pPr>
            <a:lvl8pPr marL="3195454" indent="0">
              <a:buNone/>
              <a:defRPr sz="900"/>
            </a:lvl8pPr>
            <a:lvl9pPr marL="365194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491" indent="0">
              <a:buNone/>
              <a:defRPr sz="2800"/>
            </a:lvl2pPr>
            <a:lvl3pPr marL="912989" indent="0">
              <a:buNone/>
              <a:defRPr sz="2400"/>
            </a:lvl3pPr>
            <a:lvl4pPr marL="1369481" indent="0">
              <a:buNone/>
              <a:defRPr sz="2000"/>
            </a:lvl4pPr>
            <a:lvl5pPr marL="1825976" indent="0">
              <a:buNone/>
              <a:defRPr sz="2000"/>
            </a:lvl5pPr>
            <a:lvl6pPr marL="2282467" indent="0">
              <a:buNone/>
              <a:defRPr sz="2000"/>
            </a:lvl6pPr>
            <a:lvl7pPr marL="2738960" indent="0">
              <a:buNone/>
              <a:defRPr sz="2000"/>
            </a:lvl7pPr>
            <a:lvl8pPr marL="3195454" indent="0">
              <a:buNone/>
              <a:defRPr sz="2000"/>
            </a:lvl8pPr>
            <a:lvl9pPr marL="365194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491" indent="0">
              <a:buNone/>
              <a:defRPr sz="1200"/>
            </a:lvl2pPr>
            <a:lvl3pPr marL="912989" indent="0">
              <a:buNone/>
              <a:defRPr sz="1000"/>
            </a:lvl3pPr>
            <a:lvl4pPr marL="1369481" indent="0">
              <a:buNone/>
              <a:defRPr sz="900"/>
            </a:lvl4pPr>
            <a:lvl5pPr marL="1825976" indent="0">
              <a:buNone/>
              <a:defRPr sz="900"/>
            </a:lvl5pPr>
            <a:lvl6pPr marL="2282467" indent="0">
              <a:buNone/>
              <a:defRPr sz="900"/>
            </a:lvl6pPr>
            <a:lvl7pPr marL="2738960" indent="0">
              <a:buNone/>
              <a:defRPr sz="900"/>
            </a:lvl7pPr>
            <a:lvl8pPr marL="3195454" indent="0">
              <a:buNone/>
              <a:defRPr sz="900"/>
            </a:lvl8pPr>
            <a:lvl9pPr marL="365194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299" tIns="45651" rIns="91299" bIns="456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299" tIns="45651" rIns="91299" bIns="456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299" tIns="45651" rIns="91299" bIns="4565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299" tIns="45651" rIns="91299" bIns="4565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299" tIns="45651" rIns="91299" bIns="4565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29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68" indent="-342368" algn="l" defTabSz="91298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03" indent="-285309" algn="l" defTabSz="91298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34" indent="-228248" algn="l" defTabSz="91298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27" indent="-228248" algn="l" defTabSz="91298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2" indent="-228248" algn="l" defTabSz="91298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14" indent="-228248" algn="l" defTabSz="9129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207" indent="-228248" algn="l" defTabSz="9129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701" indent="-228248" algn="l" defTabSz="9129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94" indent="-228248" algn="l" defTabSz="9129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1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89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81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76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67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60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54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48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299" tIns="45651" rIns="91299" bIns="456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299" tIns="45651" rIns="91299" bIns="456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299" tIns="45651" rIns="91299" bIns="4565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299" tIns="45651" rIns="91299" bIns="4565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299" tIns="45651" rIns="91299" bIns="4565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9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29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68" indent="-342368" algn="l" defTabSz="91298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03" indent="-285309" algn="l" defTabSz="91298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34" indent="-228248" algn="l" defTabSz="91298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27" indent="-228248" algn="l" defTabSz="91298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2" indent="-228248" algn="l" defTabSz="91298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14" indent="-228248" algn="l" defTabSz="9129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207" indent="-228248" algn="l" defTabSz="9129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701" indent="-228248" algn="l" defTabSz="9129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94" indent="-228248" algn="l" defTabSz="9129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1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89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81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76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67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60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54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48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4" tIns="68564" rIns="68564" bIns="6856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4" tIns="68564" rIns="68564" bIns="68564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Char char="●"/>
              <a:defRPr sz="18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57789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479" tIns="34241" rIns="68479" bIns="342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479" tIns="34241" rIns="68479" bIns="342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479" tIns="34241" rIns="68479" bIns="3424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479" tIns="34241" rIns="68479" bIns="3424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479" tIns="34241" rIns="68479" bIns="3424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2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303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86" indent="-342386" algn="l" defTabSz="91303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39" indent="-285323" algn="l" defTabSz="91303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91" indent="-228260" algn="l" defTabSz="91303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07" indent="-228260" algn="l" defTabSz="91303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24" indent="-228260" algn="l" defTabSz="91303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40" indent="-228260" algn="l" defTabSz="9130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8260" algn="l" defTabSz="9130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72" indent="-228260" algn="l" defTabSz="9130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88" indent="-228260" algn="l" defTabSz="9130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5" algn="l" defTabSz="913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34" algn="l" defTabSz="913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49" algn="l" defTabSz="913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66" algn="l" defTabSz="913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81" algn="l" defTabSz="913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98" algn="l" defTabSz="913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14" algn="l" defTabSz="913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30" algn="l" defTabSz="913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1000" r="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1981203" y="590553"/>
            <a:ext cx="5262563" cy="10849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>
              <a:defRPr/>
            </a:pPr>
            <a:r>
              <a:rPr lang="en-US" sz="6600" b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</a:rPr>
              <a:t>Ôn bài cũ</a:t>
            </a:r>
            <a:endParaRPr lang="en-US" sz="66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098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33350"/>
            <a:ext cx="9103854" cy="3962400"/>
          </a:xfrm>
        </p:spPr>
      </p:pic>
    </p:spTree>
    <p:extLst>
      <p:ext uri="{BB962C8B-B14F-4D97-AF65-F5344CB8AC3E}">
        <p14:creationId xmlns:p14="http://schemas.microsoft.com/office/powerpoint/2010/main" val="740601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805178"/>
            <a:ext cx="8305800" cy="14777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02692"/>
            <a:ext cx="7962900" cy="476920"/>
          </a:xfrm>
          <a:prstGeom prst="rect">
            <a:avLst/>
          </a:prstGeom>
          <a:noFill/>
        </p:spPr>
        <p:txBody>
          <a:bodyPr wrap="square" lIns="91299" tIns="45651" rIns="91299" bIns="45651" rtlCol="0">
            <a:spAutoFit/>
          </a:bodyPr>
          <a:lstStyle/>
          <a:p>
            <a:pPr algn="just"/>
            <a:r>
              <a:rPr lang="en-US" sz="25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2528209"/>
            <a:ext cx="8686800" cy="584642"/>
          </a:xfrm>
          <a:prstGeom prst="rect">
            <a:avLst/>
          </a:prstGeom>
          <a:noFill/>
        </p:spPr>
        <p:txBody>
          <a:bodyPr wrap="square" lIns="91299" tIns="45651" rIns="91299" bIns="45651" rtlCol="0">
            <a:spAutoFit/>
          </a:bodyPr>
          <a:lstStyle/>
          <a:p>
            <a:pPr algn="just"/>
            <a:r>
              <a:rPr lang="en-US" sz="32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a. Gấu, khỉ, hổ, báo đều sống (…..…….…).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970" y="3355280"/>
            <a:ext cx="8686800" cy="1077085"/>
          </a:xfrm>
          <a:prstGeom prst="rect">
            <a:avLst/>
          </a:prstGeom>
          <a:noFill/>
        </p:spPr>
        <p:txBody>
          <a:bodyPr wrap="square" lIns="91299" tIns="45651" rIns="91299" bIns="45651" rtlCol="0">
            <a:spAutoFit/>
          </a:bodyPr>
          <a:lstStyle/>
          <a:p>
            <a:pPr algn="just"/>
            <a:r>
              <a:rPr lang="en-US" sz="32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b. Trong (..….…..), hổ vẫn có thể nhìn rõ mọi vật.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8532" y="911915"/>
            <a:ext cx="2223768" cy="584763"/>
          </a:xfrm>
          <a:prstGeom prst="rect">
            <a:avLst/>
          </a:prstGeom>
          <a:solidFill>
            <a:srgbClr val="E7F9FF"/>
          </a:solidFill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2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hung dữ </a:t>
            </a:r>
            <a:endParaRPr lang="en-US" sz="3200" b="1" dirty="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70095" y="1587491"/>
            <a:ext cx="1796566" cy="584763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2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đêm tối</a:t>
            </a:r>
          </a:p>
        </p:txBody>
      </p:sp>
      <p:pic>
        <p:nvPicPr>
          <p:cNvPr id="20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3.852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975070"/>
            <a:ext cx="609600" cy="60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71700" y="1621780"/>
            <a:ext cx="2057400" cy="584763"/>
          </a:xfrm>
          <a:prstGeom prst="rect">
            <a:avLst/>
          </a:prstGeom>
          <a:solidFill>
            <a:srgbClr val="E7F9FF"/>
          </a:solidFill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2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chúa tể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7298" y="857903"/>
            <a:ext cx="2306552" cy="584763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2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 rừng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9" y="90715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29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20988E-6 L 0.1408 0.320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1604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19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9877E-6 L -0.4125 0.3419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1709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1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just"/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a.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Gấu,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δ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ỉ, hổ, báo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Αϛ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u sūg Ǉr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Ϊ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g ǟừng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0014" y="1536948"/>
            <a:ext cx="9067800" cy="630942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just"/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b.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Tǟ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Ϊ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g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Α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łm ǇĒ, hổ vẫn có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Ό˘ η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ìn ǟõ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830" y="2236470"/>
            <a:ext cx="9067800" cy="630942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jĊ vật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75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3" y="285750"/>
            <a:ext cx="9033974" cy="3733800"/>
          </a:xfrm>
        </p:spPr>
      </p:pic>
    </p:spTree>
    <p:extLst>
      <p:ext uri="{BB962C8B-B14F-4D97-AF65-F5344CB8AC3E}">
        <p14:creationId xmlns:p14="http://schemas.microsoft.com/office/powerpoint/2010/main" val="1590235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3913"/>
            <a:ext cx="8305800" cy="523087"/>
          </a:xfrm>
          <a:prstGeom prst="rect">
            <a:avLst/>
          </a:prstGeom>
          <a:noFill/>
        </p:spPr>
        <p:txBody>
          <a:bodyPr wrap="square" lIns="91299" tIns="45651" rIns="91299" bIns="45651" rtlCol="0">
            <a:spAutoFit/>
          </a:bodyPr>
          <a:lstStyle/>
          <a:p>
            <a:pPr algn="just"/>
            <a:r>
              <a:rPr lang="en-US" sz="28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7765" y="972358"/>
            <a:ext cx="8873836" cy="3123395"/>
            <a:chOff x="744680" y="1657350"/>
            <a:chExt cx="7809345" cy="2705100"/>
          </a:xfrm>
        </p:grpSpPr>
        <p:sp>
          <p:nvSpPr>
            <p:cNvPr id="1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084" y="1428750"/>
            <a:ext cx="7563919" cy="230831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just"/>
            <a:r>
              <a:rPr lang="en-US" sz="320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Hổ là loài thú ăn thịt. Bốn chân chắc khoẻ và có vuốt sắc. Đuôi dài và cứng như roi sắt. Hổ rất khoẻ và hung dữ.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317851" y="1693959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803501" y="1974850"/>
            <a:ext cx="350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24603" y="2021757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063342" y="1774192"/>
            <a:ext cx="138304" cy="276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287808" y="2288809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985658" y="2865121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514830" y="2534052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9" y="50803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5300221" y="3116581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619828" y="3399607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0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1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Hổ là l♦i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κ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ú ăn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κ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ịt. Bū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ân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ắc 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just"/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δφ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Ǫ và có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νί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ō sắc. Đuċ dài và cứng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 ηư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205822"/>
            <a:ext cx="9067800" cy="630942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 ǟ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Ρ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sắt. Hổ ǟất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δφ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Ǫ và hung dữ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159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03" indent="-457103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lại bài từ trang 104 đến trang 107.</a:t>
            </a:r>
          </a:p>
          <a:p>
            <a:pPr marL="457103" indent="-457103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32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Bảy sắc cầu vồng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(trang 108).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606270"/>
            <a:ext cx="8991600" cy="3046855"/>
          </a:xfrm>
          <a:prstGeom prst="rect">
            <a:avLst/>
          </a:prstGeom>
          <a:noFill/>
        </p:spPr>
        <p:txBody>
          <a:bodyPr wrap="square" lIns="91303" tIns="45653" rIns="91303" bIns="45653" rtlCol="0">
            <a:spAutoFit/>
          </a:bodyPr>
          <a:lstStyle/>
          <a:p>
            <a:pPr algn="ctr" defTabSz="685783">
              <a:defRPr/>
            </a:pP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Chúa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tể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rừng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xanh</a:t>
            </a:r>
            <a:endParaRPr lang="en-US" sz="2100" dirty="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 defTabSz="685783">
              <a:defRPr/>
            </a:pP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       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Hổ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loài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thú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dữ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ăn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thịt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sống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rừng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Lông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hổ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thường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vàng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pha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vằn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đen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Răng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sắc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nhọn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mắt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nhìn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rõ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mọi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đêm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tối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Bốn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chân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chắc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khỏe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vuốt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sắc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Đuôi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dài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cứng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như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roi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sắt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Hổ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di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chuyển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nhanh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nhảy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xa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săn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mồi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rất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giỏi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Hổ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rất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khỏe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hung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dữ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</a:p>
          <a:p>
            <a:pPr algn="just" defTabSz="685783">
              <a:defRPr/>
            </a:pP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       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Hầu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hết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sống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rừng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đều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sợ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hổ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Vì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vậy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hổ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xem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chúa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tể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rừng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xanh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r" defTabSz="685783">
              <a:defRPr/>
            </a:pP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(Theo </a:t>
            </a:r>
            <a:r>
              <a:rPr lang="en-US" sz="2100" i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Lê Quang Long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856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7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spcCol="0"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43003" y="2038353"/>
            <a:ext cx="6553201" cy="1150177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676397" y="2579060"/>
              <a:ext cx="57912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CHÚA TỂ RỪNG XANH</a:t>
              </a: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5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905000" y="437713"/>
            <a:ext cx="7162800" cy="92331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938" y="2129899"/>
            <a:ext cx="990600" cy="95409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9" y="-163927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3" y="3014464"/>
            <a:ext cx="2235455" cy="212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16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805178"/>
            <a:ext cx="8305800" cy="14777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02692"/>
            <a:ext cx="7962900" cy="476920"/>
          </a:xfrm>
          <a:prstGeom prst="rect">
            <a:avLst/>
          </a:prstGeom>
          <a:noFill/>
        </p:spPr>
        <p:txBody>
          <a:bodyPr wrap="square" lIns="91299" tIns="45651" rIns="91299" bIns="45651" rtlCol="0">
            <a:spAutoFit/>
          </a:bodyPr>
          <a:lstStyle/>
          <a:p>
            <a:pPr algn="just"/>
            <a:r>
              <a:rPr lang="en-US" sz="25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2528209"/>
            <a:ext cx="8686800" cy="584642"/>
          </a:xfrm>
          <a:prstGeom prst="rect">
            <a:avLst/>
          </a:prstGeom>
          <a:noFill/>
        </p:spPr>
        <p:txBody>
          <a:bodyPr wrap="square" lIns="91299" tIns="45651" rIns="91299" bIns="45651" rtlCol="0">
            <a:spAutoFit/>
          </a:bodyPr>
          <a:lstStyle/>
          <a:p>
            <a:pPr algn="just"/>
            <a:r>
              <a:rPr lang="en-US" sz="32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a. Gấu, khỉ, hổ, báo đều sống (…..…….…).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970" y="3355280"/>
            <a:ext cx="8686800" cy="1077085"/>
          </a:xfrm>
          <a:prstGeom prst="rect">
            <a:avLst/>
          </a:prstGeom>
          <a:noFill/>
        </p:spPr>
        <p:txBody>
          <a:bodyPr wrap="square" lIns="91299" tIns="45651" rIns="91299" bIns="45651" rtlCol="0">
            <a:spAutoFit/>
          </a:bodyPr>
          <a:lstStyle/>
          <a:p>
            <a:pPr algn="just"/>
            <a:r>
              <a:rPr lang="en-US" sz="32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b. Trong (..….…..), hổ vẫn có thể nhìn rõ mọi vật.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8532" y="911915"/>
            <a:ext cx="2223768" cy="584763"/>
          </a:xfrm>
          <a:prstGeom prst="rect">
            <a:avLst/>
          </a:prstGeom>
          <a:solidFill>
            <a:srgbClr val="E7F9FF"/>
          </a:solidFill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2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hung dữ </a:t>
            </a:r>
            <a:endParaRPr lang="en-US" sz="3200" b="1" dirty="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70095" y="1587491"/>
            <a:ext cx="1796566" cy="584763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2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đêm tối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71700" y="1621780"/>
            <a:ext cx="2057400" cy="584763"/>
          </a:xfrm>
          <a:prstGeom prst="rect">
            <a:avLst/>
          </a:prstGeom>
          <a:solidFill>
            <a:srgbClr val="E7F9FF"/>
          </a:solidFill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2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chúa tể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7298" y="857903"/>
            <a:ext cx="2306552" cy="584763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2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 rừng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9" y="90715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88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20988E-6 L 0.1408 0.320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1604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9877E-6 L -0.4125 0.341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1709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114" y="-19050"/>
            <a:ext cx="8399318" cy="953974"/>
          </a:xfrm>
          <a:prstGeom prst="rect">
            <a:avLst/>
          </a:prstGeom>
          <a:noFill/>
        </p:spPr>
        <p:txBody>
          <a:bodyPr wrap="square" lIns="91299" tIns="45651" rIns="91299" bIns="45651" rtlCol="0">
            <a:spAutoFit/>
          </a:bodyPr>
          <a:lstStyle/>
          <a:p>
            <a:pPr algn="just"/>
            <a:r>
              <a:rPr lang="en-US" sz="28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dùng từ ngữ trong khung để nói theo tranh</a:t>
            </a: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7" rIns="91312" bIns="45657" rtlCol="0" anchor="ctr"/>
          <a:lstStyle/>
          <a:p>
            <a:pPr algn="ctr"/>
            <a:r>
              <a:rPr lang="en-US" sz="2800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7866" y="1073529"/>
            <a:ext cx="8207534" cy="660022"/>
          </a:xfrm>
          <a:prstGeom prst="rect">
            <a:avLst/>
          </a:pr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hổ	chó		rừng		nhà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4" y="8328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66" b="29215"/>
          <a:stretch/>
        </p:blipFill>
        <p:spPr bwMode="auto">
          <a:xfrm>
            <a:off x="1161140" y="1871438"/>
            <a:ext cx="3374587" cy="298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2922"/>
          <a:stretch/>
        </p:blipFill>
        <p:spPr bwMode="auto">
          <a:xfrm>
            <a:off x="4980024" y="1871439"/>
            <a:ext cx="3420114" cy="282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8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1" y="265746"/>
            <a:ext cx="8241170" cy="923196"/>
          </a:xfrm>
          <a:prstGeom prst="rect">
            <a:avLst/>
          </a:prstGeom>
          <a:noFill/>
        </p:spPr>
        <p:txBody>
          <a:bodyPr wrap="square" lIns="91299" tIns="45651" rIns="91299" bIns="45651" rtlCol="0">
            <a:spAutoFit/>
          </a:bodyPr>
          <a:lstStyle/>
          <a:p>
            <a:pPr algn="just"/>
            <a:r>
              <a:rPr lang="en-US" sz="2700" b="1">
                <a:latin typeface="Arial" pitchFamily="34" charset="0"/>
                <a:ea typeface="Arial-Rounded" pitchFamily="34" charset="0"/>
                <a:cs typeface="Arial" pitchFamily="34" charset="0"/>
              </a:rPr>
              <a:t>Tìm trong hoặc ngoài bài đọc </a:t>
            </a:r>
            <a:r>
              <a:rPr lang="en-US" sz="2700" b="1" i="1">
                <a:latin typeface="Arial" pitchFamily="34" charset="0"/>
                <a:ea typeface="Arial-Rounded" pitchFamily="34" charset="0"/>
                <a:cs typeface="Arial" pitchFamily="34" charset="0"/>
              </a:rPr>
              <a:t>Chúa tể trong rừng xanh </a:t>
            </a:r>
            <a:r>
              <a:rPr lang="en-US" sz="2700" b="1">
                <a:latin typeface="Arial" pitchFamily="34" charset="0"/>
                <a:ea typeface="Arial-Rounded" pitchFamily="34" charset="0"/>
                <a:cs typeface="Arial" pitchFamily="34" charset="0"/>
              </a:rPr>
              <a:t>từ ngữ có tiếng chứa vần </a:t>
            </a:r>
            <a:r>
              <a:rPr lang="en-US" sz="2700" b="1" i="1">
                <a:latin typeface="Arial" pitchFamily="34" charset="0"/>
                <a:ea typeface="Arial-Rounded" pitchFamily="34" charset="0"/>
                <a:cs typeface="Arial" pitchFamily="34" charset="0"/>
              </a:rPr>
              <a:t>ăt, ăc, oai, oay</a:t>
            </a:r>
            <a:endParaRPr lang="en-US" sz="27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4" y="194528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427" y="2662162"/>
            <a:ext cx="1267441" cy="8034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ăt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562154" y="3063880"/>
            <a:ext cx="223104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56558" y="1683453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56557" y="3063876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56556" y="4434279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6555" y="1672780"/>
            <a:ext cx="0" cy="27821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362198" y="1233727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roi sắt</a:t>
            </a:r>
          </a:p>
        </p:txBody>
      </p:sp>
      <p:sp>
        <p:nvSpPr>
          <p:cNvPr id="12" name="Oval 11"/>
          <p:cNvSpPr/>
          <p:nvPr/>
        </p:nvSpPr>
        <p:spPr>
          <a:xfrm>
            <a:off x="2362200" y="2615645"/>
            <a:ext cx="1905000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đôi mắt</a:t>
            </a:r>
          </a:p>
        </p:txBody>
      </p:sp>
      <p:sp>
        <p:nvSpPr>
          <p:cNvPr id="13" name="Oval 12"/>
          <p:cNvSpPr/>
          <p:nvPr/>
        </p:nvSpPr>
        <p:spPr>
          <a:xfrm>
            <a:off x="2354943" y="3986046"/>
            <a:ext cx="2064659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săn bắt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27832" y="2665156"/>
            <a:ext cx="1267441" cy="8034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ăc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091559" y="3066874"/>
            <a:ext cx="223104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85963" y="1686447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285962" y="3066870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285961" y="4437273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85960" y="1675774"/>
            <a:ext cx="0" cy="27821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891603" y="1236718"/>
            <a:ext cx="1947598" cy="11064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sắc nhọn</a:t>
            </a:r>
          </a:p>
        </p:txBody>
      </p:sp>
      <p:sp>
        <p:nvSpPr>
          <p:cNvPr id="21" name="Oval 20"/>
          <p:cNvSpPr/>
          <p:nvPr/>
        </p:nvSpPr>
        <p:spPr>
          <a:xfrm>
            <a:off x="6891607" y="2618639"/>
            <a:ext cx="1718993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mặc áo</a:t>
            </a:r>
          </a:p>
        </p:txBody>
      </p:sp>
      <p:sp>
        <p:nvSpPr>
          <p:cNvPr id="22" name="Oval 21"/>
          <p:cNvSpPr/>
          <p:nvPr/>
        </p:nvSpPr>
        <p:spPr>
          <a:xfrm>
            <a:off x="6884348" y="3989040"/>
            <a:ext cx="1726253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lắc lư</a:t>
            </a:r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427" y="2323788"/>
            <a:ext cx="1267441" cy="8034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oai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62154" y="2725504"/>
            <a:ext cx="223104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756558" y="1345080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756557" y="2725503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56556" y="4095905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56555" y="1334407"/>
            <a:ext cx="0" cy="27821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362198" y="895353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 khoai</a:t>
            </a:r>
          </a:p>
        </p:txBody>
      </p:sp>
      <p:sp>
        <p:nvSpPr>
          <p:cNvPr id="10" name="Oval 9"/>
          <p:cNvSpPr/>
          <p:nvPr/>
        </p:nvSpPr>
        <p:spPr>
          <a:xfrm>
            <a:off x="2362201" y="2277271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quả xoài</a:t>
            </a:r>
          </a:p>
        </p:txBody>
      </p:sp>
      <p:sp>
        <p:nvSpPr>
          <p:cNvPr id="11" name="Oval 10"/>
          <p:cNvSpPr/>
          <p:nvPr/>
        </p:nvSpPr>
        <p:spPr>
          <a:xfrm>
            <a:off x="2354941" y="3647672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điện thoại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27832" y="2326782"/>
            <a:ext cx="1267441" cy="8034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oay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091559" y="2728498"/>
            <a:ext cx="223104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285963" y="1348073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285962" y="2728497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85961" y="4098900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85960" y="1337401"/>
            <a:ext cx="0" cy="27821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891602" y="898347"/>
            <a:ext cx="1718997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gió xoáy</a:t>
            </a:r>
          </a:p>
        </p:txBody>
      </p:sp>
      <p:sp>
        <p:nvSpPr>
          <p:cNvPr id="19" name="Oval 18"/>
          <p:cNvSpPr/>
          <p:nvPr/>
        </p:nvSpPr>
        <p:spPr>
          <a:xfrm>
            <a:off x="6891607" y="2280265"/>
            <a:ext cx="1718993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xoay tròn</a:t>
            </a:r>
          </a:p>
        </p:txBody>
      </p:sp>
      <p:sp>
        <p:nvSpPr>
          <p:cNvPr id="20" name="Oval 19"/>
          <p:cNvSpPr/>
          <p:nvPr/>
        </p:nvSpPr>
        <p:spPr>
          <a:xfrm>
            <a:off x="6884348" y="3650666"/>
            <a:ext cx="1726253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loay hoay</a:t>
            </a:r>
          </a:p>
        </p:txBody>
      </p:sp>
    </p:spTree>
    <p:extLst>
      <p:ext uri="{BB962C8B-B14F-4D97-AF65-F5344CB8AC3E}">
        <p14:creationId xmlns:p14="http://schemas.microsoft.com/office/powerpoint/2010/main" val="17037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6112" y="87633"/>
            <a:ext cx="8265488" cy="830863"/>
          </a:xfrm>
          <a:prstGeom prst="rect">
            <a:avLst/>
          </a:prstGeom>
          <a:noFill/>
        </p:spPr>
        <p:txBody>
          <a:bodyPr wrap="square" lIns="91299" tIns="45651" rIns="91299" bIns="45651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Trong bảng dưới đây thông tin nào phù hợp với Hổ, thông tin nào phù hợp với mèo?</a:t>
            </a:r>
            <a:endParaRPr lang="en-US" sz="24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1" y="87251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1" y="1123950"/>
            <a:ext cx="198268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5" y="3557038"/>
            <a:ext cx="1201737" cy="134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582271"/>
              </p:ext>
            </p:extLst>
          </p:nvPr>
        </p:nvGraphicFramePr>
        <p:xfrm>
          <a:off x="3124200" y="972504"/>
          <a:ext cx="3749040" cy="4000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 Sống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trong rừng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 Sống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tại nhà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 To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lớn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 Nhỏ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bé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 Thường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bắt chuột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6. Thường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săn bắt hươu, sao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7. Leo trèo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giỏi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Không leo trèo giỏi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9. Hung dữ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10. Dễ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thương, dễ gần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1775460" y="1146810"/>
            <a:ext cx="1371600" cy="1143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0" y="1504951"/>
            <a:ext cx="1143000" cy="2007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775460" y="1956100"/>
            <a:ext cx="1371600" cy="5013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2" y="2375448"/>
            <a:ext cx="931863" cy="1137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7999" y="2788246"/>
            <a:ext cx="802005" cy="8468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802130" y="2788244"/>
            <a:ext cx="1371600" cy="2941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35142" y="3512885"/>
            <a:ext cx="813435" cy="2444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802130" y="2966243"/>
            <a:ext cx="1329690" cy="9336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1775460" y="3172642"/>
            <a:ext cx="1371600" cy="11694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835141" y="4019550"/>
            <a:ext cx="824864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1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33;p30">
            <a:extLst>
              <a:ext uri="{FF2B5EF4-FFF2-40B4-BE49-F238E27FC236}">
                <a16:creationId xmlns="" xmlns:a16="http://schemas.microsoft.com/office/drawing/2014/main" id="{80400720-AA43-4786-A861-5AC599BB914E}"/>
              </a:ext>
            </a:extLst>
          </p:cNvPr>
          <p:cNvSpPr/>
          <p:nvPr/>
        </p:nvSpPr>
        <p:spPr>
          <a:xfrm>
            <a:off x="1709418" y="2246276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288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Google Shape;1434;p30">
            <a:extLst>
              <a:ext uri="{FF2B5EF4-FFF2-40B4-BE49-F238E27FC236}">
                <a16:creationId xmlns="" xmlns:a16="http://schemas.microsoft.com/office/drawing/2014/main" id="{0D5094CF-D4F4-4885-8F9F-C5DBD6FCA0E1}"/>
              </a:ext>
            </a:extLst>
          </p:cNvPr>
          <p:cNvSpPr/>
          <p:nvPr/>
        </p:nvSpPr>
        <p:spPr>
          <a:xfrm rot="-8603968">
            <a:off x="1624159" y="3845257"/>
            <a:ext cx="1395677" cy="47328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rgbClr val="434343">
              <a:alpha val="15109"/>
            </a:srgb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288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Google Shape;1435;p30">
            <a:extLst>
              <a:ext uri="{FF2B5EF4-FFF2-40B4-BE49-F238E27FC236}">
                <a16:creationId xmlns="" xmlns:a16="http://schemas.microsoft.com/office/drawing/2014/main" id="{1CFB465D-7081-4423-A23C-D47D1587F177}"/>
              </a:ext>
            </a:extLst>
          </p:cNvPr>
          <p:cNvSpPr txBox="1">
            <a:spLocks/>
          </p:cNvSpPr>
          <p:nvPr/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17" tIns="91417" rIns="91417" bIns="9141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685732"/>
            <a:r>
              <a:rPr lang="en-US" sz="5400" b="1" kern="0" dirty="0">
                <a:solidFill>
                  <a:srgbClr val="FFFB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VIẾT</a:t>
            </a:r>
          </a:p>
        </p:txBody>
      </p:sp>
      <p:sp>
        <p:nvSpPr>
          <p:cNvPr id="5" name="Google Shape;1448;p30">
            <a:extLst>
              <a:ext uri="{FF2B5EF4-FFF2-40B4-BE49-F238E27FC236}">
                <a16:creationId xmlns="" xmlns:a16="http://schemas.microsoft.com/office/drawing/2014/main" id="{231AB893-DDCF-4C55-A288-9E3AF09AA605}"/>
              </a:ext>
            </a:extLst>
          </p:cNvPr>
          <p:cNvSpPr/>
          <p:nvPr/>
        </p:nvSpPr>
        <p:spPr>
          <a:xfrm rot="639960">
            <a:off x="4392221" y="4166529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288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9" name="Google Shape;1482;p30">
            <a:extLst>
              <a:ext uri="{FF2B5EF4-FFF2-40B4-BE49-F238E27FC236}">
                <a16:creationId xmlns="" xmlns:a16="http://schemas.microsoft.com/office/drawing/2014/main" id="{AFE24EEC-10D8-4780-B318-E7F9B325DAE2}"/>
              </a:ext>
            </a:extLst>
          </p:cNvPr>
          <p:cNvGrpSpPr/>
          <p:nvPr/>
        </p:nvGrpSpPr>
        <p:grpSpPr>
          <a:xfrm rot="407631">
            <a:off x="7522564" y="3808590"/>
            <a:ext cx="1238351" cy="1085621"/>
            <a:chOff x="7611038" y="3431425"/>
            <a:chExt cx="1238324" cy="1085597"/>
          </a:xfrm>
        </p:grpSpPr>
        <p:sp>
          <p:nvSpPr>
            <p:cNvPr id="40" name="Google Shape;1483;p30">
              <a:extLst>
                <a:ext uri="{FF2B5EF4-FFF2-40B4-BE49-F238E27FC236}">
                  <a16:creationId xmlns="" xmlns:a16="http://schemas.microsoft.com/office/drawing/2014/main" id="{9C1C9418-213A-4B46-84A7-8EB787700DB7}"/>
                </a:ext>
              </a:extLst>
            </p:cNvPr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1484;p30">
              <a:extLst>
                <a:ext uri="{FF2B5EF4-FFF2-40B4-BE49-F238E27FC236}">
                  <a16:creationId xmlns="" xmlns:a16="http://schemas.microsoft.com/office/drawing/2014/main" id="{71E09E9C-CC32-4BCD-8FF5-B0C7F49BD275}"/>
                </a:ext>
              </a:extLst>
            </p:cNvPr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" name="Google Shape;1485;p30">
            <a:extLst>
              <a:ext uri="{FF2B5EF4-FFF2-40B4-BE49-F238E27FC236}">
                <a16:creationId xmlns="" xmlns:a16="http://schemas.microsoft.com/office/drawing/2014/main" id="{E5929F47-DD04-4C4A-BC40-0E4F771F09C7}"/>
              </a:ext>
            </a:extLst>
          </p:cNvPr>
          <p:cNvGrpSpPr/>
          <p:nvPr/>
        </p:nvGrpSpPr>
        <p:grpSpPr>
          <a:xfrm rot="-8615533">
            <a:off x="6705378" y="2362319"/>
            <a:ext cx="2022274" cy="329046"/>
            <a:chOff x="1777900" y="2356875"/>
            <a:chExt cx="5003236" cy="814081"/>
          </a:xfrm>
        </p:grpSpPr>
        <p:sp>
          <p:nvSpPr>
            <p:cNvPr id="43" name="Google Shape;1486;p30">
              <a:extLst>
                <a:ext uri="{FF2B5EF4-FFF2-40B4-BE49-F238E27FC236}">
                  <a16:creationId xmlns="" xmlns:a16="http://schemas.microsoft.com/office/drawing/2014/main" id="{DFA44251-0909-44E1-87A9-07968DFAD59F}"/>
                </a:ext>
              </a:extLst>
            </p:cNvPr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1487;p30">
              <a:extLst>
                <a:ext uri="{FF2B5EF4-FFF2-40B4-BE49-F238E27FC236}">
                  <a16:creationId xmlns="" xmlns:a16="http://schemas.microsoft.com/office/drawing/2014/main" id="{FDD46084-3065-4E85-8CA5-535AEACA9E19}"/>
                </a:ext>
              </a:extLst>
            </p:cNvPr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1488;p30">
              <a:extLst>
                <a:ext uri="{FF2B5EF4-FFF2-40B4-BE49-F238E27FC236}">
                  <a16:creationId xmlns="" xmlns:a16="http://schemas.microsoft.com/office/drawing/2014/main" id="{DE9D1ED9-394E-49A6-9D1E-A825E8A67237}"/>
                </a:ext>
              </a:extLst>
            </p:cNvPr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1489;p30">
              <a:extLst>
                <a:ext uri="{FF2B5EF4-FFF2-40B4-BE49-F238E27FC236}">
                  <a16:creationId xmlns="" xmlns:a16="http://schemas.microsoft.com/office/drawing/2014/main" id="{5215FBB9-8846-4C61-836D-D6E04D34D0DB}"/>
                </a:ext>
              </a:extLst>
            </p:cNvPr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1490;p30">
              <a:extLst>
                <a:ext uri="{FF2B5EF4-FFF2-40B4-BE49-F238E27FC236}">
                  <a16:creationId xmlns="" xmlns:a16="http://schemas.microsoft.com/office/drawing/2014/main" id="{EEF569FD-8F07-4878-A5B4-3470D846A214}"/>
                </a:ext>
              </a:extLst>
            </p:cNvPr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1491;p30">
              <a:extLst>
                <a:ext uri="{FF2B5EF4-FFF2-40B4-BE49-F238E27FC236}">
                  <a16:creationId xmlns="" xmlns:a16="http://schemas.microsoft.com/office/drawing/2014/main" id="{E82F45FB-6572-439A-9A49-C5518F38B45A}"/>
                </a:ext>
              </a:extLst>
            </p:cNvPr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1492;p30">
              <a:extLst>
                <a:ext uri="{FF2B5EF4-FFF2-40B4-BE49-F238E27FC236}">
                  <a16:creationId xmlns="" xmlns:a16="http://schemas.microsoft.com/office/drawing/2014/main" id="{8889A790-4225-4552-A911-880F6B357AE4}"/>
                </a:ext>
              </a:extLst>
            </p:cNvPr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1493;p30">
              <a:extLst>
                <a:ext uri="{FF2B5EF4-FFF2-40B4-BE49-F238E27FC236}">
                  <a16:creationId xmlns="" xmlns:a16="http://schemas.microsoft.com/office/drawing/2014/main" id="{CB8DE40C-BFCF-41EE-9C7E-6AB41CEC189E}"/>
                </a:ext>
              </a:extLst>
            </p:cNvPr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1494;p30">
              <a:extLst>
                <a:ext uri="{FF2B5EF4-FFF2-40B4-BE49-F238E27FC236}">
                  <a16:creationId xmlns="" xmlns:a16="http://schemas.microsoft.com/office/drawing/2014/main" id="{FC16D5C4-7906-4088-A932-CE1BDDA743EF}"/>
                </a:ext>
              </a:extLst>
            </p:cNvPr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1495;p30">
              <a:extLst>
                <a:ext uri="{FF2B5EF4-FFF2-40B4-BE49-F238E27FC236}">
                  <a16:creationId xmlns="" xmlns:a16="http://schemas.microsoft.com/office/drawing/2014/main" id="{D31F8B6D-EB0A-46D3-9B74-098190BD4C72}"/>
                </a:ext>
              </a:extLst>
            </p:cNvPr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1496;p30">
              <a:extLst>
                <a:ext uri="{FF2B5EF4-FFF2-40B4-BE49-F238E27FC236}">
                  <a16:creationId xmlns="" xmlns:a16="http://schemas.microsoft.com/office/drawing/2014/main" id="{DBF45D55-2F4A-4320-A9DC-FD14707295B6}"/>
                </a:ext>
              </a:extLst>
            </p:cNvPr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1497;p30">
              <a:extLst>
                <a:ext uri="{FF2B5EF4-FFF2-40B4-BE49-F238E27FC236}">
                  <a16:creationId xmlns="" xmlns:a16="http://schemas.microsoft.com/office/drawing/2014/main" id="{2B3CA47D-B3E6-4077-888A-FA3D7D3D49E3}"/>
                </a:ext>
              </a:extLst>
            </p:cNvPr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1498;p30">
              <a:extLst>
                <a:ext uri="{FF2B5EF4-FFF2-40B4-BE49-F238E27FC236}">
                  <a16:creationId xmlns="" xmlns:a16="http://schemas.microsoft.com/office/drawing/2014/main" id="{AE153455-92AA-42B9-B685-4210522B7F63}"/>
                </a:ext>
              </a:extLst>
            </p:cNvPr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1499;p30">
              <a:extLst>
                <a:ext uri="{FF2B5EF4-FFF2-40B4-BE49-F238E27FC236}">
                  <a16:creationId xmlns="" xmlns:a16="http://schemas.microsoft.com/office/drawing/2014/main" id="{5E0CAF64-AB41-4DC3-8074-AC190BAFEE7E}"/>
                </a:ext>
              </a:extLst>
            </p:cNvPr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1500;p30">
              <a:extLst>
                <a:ext uri="{FF2B5EF4-FFF2-40B4-BE49-F238E27FC236}">
                  <a16:creationId xmlns="" xmlns:a16="http://schemas.microsoft.com/office/drawing/2014/main" id="{4CE1A59A-93FD-435A-9DE8-61601763A538}"/>
                </a:ext>
              </a:extLst>
            </p:cNvPr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1501;p30">
              <a:extLst>
                <a:ext uri="{FF2B5EF4-FFF2-40B4-BE49-F238E27FC236}">
                  <a16:creationId xmlns="" xmlns:a16="http://schemas.microsoft.com/office/drawing/2014/main" id="{E1329A0A-9FF3-4C5C-9666-52F223AB4999}"/>
                </a:ext>
              </a:extLst>
            </p:cNvPr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1502;p30">
              <a:extLst>
                <a:ext uri="{FF2B5EF4-FFF2-40B4-BE49-F238E27FC236}">
                  <a16:creationId xmlns="" xmlns:a16="http://schemas.microsoft.com/office/drawing/2014/main" id="{2321214A-2608-4601-BF77-56D6EFA86B09}"/>
                </a:ext>
              </a:extLst>
            </p:cNvPr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1503;p30">
              <a:extLst>
                <a:ext uri="{FF2B5EF4-FFF2-40B4-BE49-F238E27FC236}">
                  <a16:creationId xmlns="" xmlns:a16="http://schemas.microsoft.com/office/drawing/2014/main" id="{CFE0E367-C6A2-4CE9-9C47-1760724DC761}"/>
                </a:ext>
              </a:extLst>
            </p:cNvPr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1504;p30">
              <a:extLst>
                <a:ext uri="{FF2B5EF4-FFF2-40B4-BE49-F238E27FC236}">
                  <a16:creationId xmlns="" xmlns:a16="http://schemas.microsoft.com/office/drawing/2014/main" id="{DADA5259-8AC4-451C-A5CD-FDFCF1B48409}"/>
                </a:ext>
              </a:extLst>
            </p:cNvPr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1505;p30">
              <a:extLst>
                <a:ext uri="{FF2B5EF4-FFF2-40B4-BE49-F238E27FC236}">
                  <a16:creationId xmlns="" xmlns:a16="http://schemas.microsoft.com/office/drawing/2014/main" id="{7C7F8DF2-CADE-4E7C-9E04-B4673FD5EADA}"/>
                </a:ext>
              </a:extLst>
            </p:cNvPr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1506;p30">
              <a:extLst>
                <a:ext uri="{FF2B5EF4-FFF2-40B4-BE49-F238E27FC236}">
                  <a16:creationId xmlns="" xmlns:a16="http://schemas.microsoft.com/office/drawing/2014/main" id="{CF1DF5A4-DC29-4F09-9A2A-4A89CD2C2AD8}"/>
                </a:ext>
              </a:extLst>
            </p:cNvPr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1507;p30">
              <a:extLst>
                <a:ext uri="{FF2B5EF4-FFF2-40B4-BE49-F238E27FC236}">
                  <a16:creationId xmlns="" xmlns:a16="http://schemas.microsoft.com/office/drawing/2014/main" id="{09F18E50-32D2-4B28-B46B-2EE0412E64D8}"/>
                </a:ext>
              </a:extLst>
            </p:cNvPr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1508;p30">
              <a:extLst>
                <a:ext uri="{FF2B5EF4-FFF2-40B4-BE49-F238E27FC236}">
                  <a16:creationId xmlns="" xmlns:a16="http://schemas.microsoft.com/office/drawing/2014/main" id="{7FAB4A9A-1CB7-43E1-AA7F-FFC837D982B1}"/>
                </a:ext>
              </a:extLst>
            </p:cNvPr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1509;p30">
              <a:extLst>
                <a:ext uri="{FF2B5EF4-FFF2-40B4-BE49-F238E27FC236}">
                  <a16:creationId xmlns="" xmlns:a16="http://schemas.microsoft.com/office/drawing/2014/main" id="{D4287E76-57ED-4F88-BEBB-C8BB8BFE3173}"/>
                </a:ext>
              </a:extLst>
            </p:cNvPr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1510;p30">
              <a:extLst>
                <a:ext uri="{FF2B5EF4-FFF2-40B4-BE49-F238E27FC236}">
                  <a16:creationId xmlns="" xmlns:a16="http://schemas.microsoft.com/office/drawing/2014/main" id="{6CB92702-109F-4A58-83D5-9F819C2B28A7}"/>
                </a:ext>
              </a:extLst>
            </p:cNvPr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1511;p30">
              <a:extLst>
                <a:ext uri="{FF2B5EF4-FFF2-40B4-BE49-F238E27FC236}">
                  <a16:creationId xmlns="" xmlns:a16="http://schemas.microsoft.com/office/drawing/2014/main" id="{58F12288-6554-4DEF-8E30-F5A92293A6EF}"/>
                </a:ext>
              </a:extLst>
            </p:cNvPr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1512;p30">
              <a:extLst>
                <a:ext uri="{FF2B5EF4-FFF2-40B4-BE49-F238E27FC236}">
                  <a16:creationId xmlns="" xmlns:a16="http://schemas.microsoft.com/office/drawing/2014/main" id="{A5774F79-4FA4-437F-94FE-CC264C0940D9}"/>
                </a:ext>
              </a:extLst>
            </p:cNvPr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1513;p30">
              <a:extLst>
                <a:ext uri="{FF2B5EF4-FFF2-40B4-BE49-F238E27FC236}">
                  <a16:creationId xmlns="" xmlns:a16="http://schemas.microsoft.com/office/drawing/2014/main" id="{D7B32432-3220-4286-9CA8-3EDB96D00340}"/>
                </a:ext>
              </a:extLst>
            </p:cNvPr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1514;p30">
              <a:extLst>
                <a:ext uri="{FF2B5EF4-FFF2-40B4-BE49-F238E27FC236}">
                  <a16:creationId xmlns="" xmlns:a16="http://schemas.microsoft.com/office/drawing/2014/main" id="{6163028F-122D-4056-8559-60DE66A29380}"/>
                </a:ext>
              </a:extLst>
            </p:cNvPr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1515;p30">
              <a:extLst>
                <a:ext uri="{FF2B5EF4-FFF2-40B4-BE49-F238E27FC236}">
                  <a16:creationId xmlns="" xmlns:a16="http://schemas.microsoft.com/office/drawing/2014/main" id="{313C9E67-B64C-478F-BFDE-33A8687DEC2E}"/>
                </a:ext>
              </a:extLst>
            </p:cNvPr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1516;p30">
              <a:extLst>
                <a:ext uri="{FF2B5EF4-FFF2-40B4-BE49-F238E27FC236}">
                  <a16:creationId xmlns="" xmlns:a16="http://schemas.microsoft.com/office/drawing/2014/main" id="{22452FE2-B296-4261-9F7C-414E23D9C30A}"/>
                </a:ext>
              </a:extLst>
            </p:cNvPr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1517;p30">
              <a:extLst>
                <a:ext uri="{FF2B5EF4-FFF2-40B4-BE49-F238E27FC236}">
                  <a16:creationId xmlns="" xmlns:a16="http://schemas.microsoft.com/office/drawing/2014/main" id="{C0C3CD8A-0725-4893-B041-2041056BEF38}"/>
                </a:ext>
              </a:extLst>
            </p:cNvPr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1518;p30">
              <a:extLst>
                <a:ext uri="{FF2B5EF4-FFF2-40B4-BE49-F238E27FC236}">
                  <a16:creationId xmlns="" xmlns:a16="http://schemas.microsoft.com/office/drawing/2014/main" id="{F0534319-5496-4537-978B-B340D8F38D36}"/>
                </a:ext>
              </a:extLst>
            </p:cNvPr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1519;p30">
              <a:extLst>
                <a:ext uri="{FF2B5EF4-FFF2-40B4-BE49-F238E27FC236}">
                  <a16:creationId xmlns="" xmlns:a16="http://schemas.microsoft.com/office/drawing/2014/main" id="{A87D9896-7926-4C48-8FDB-DFE7B34FC7B0}"/>
                </a:ext>
              </a:extLst>
            </p:cNvPr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1520;p30">
              <a:extLst>
                <a:ext uri="{FF2B5EF4-FFF2-40B4-BE49-F238E27FC236}">
                  <a16:creationId xmlns="" xmlns:a16="http://schemas.microsoft.com/office/drawing/2014/main" id="{47C6253A-241E-488A-80AB-6390DF9BF303}"/>
                </a:ext>
              </a:extLst>
            </p:cNvPr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1521;p30">
              <a:extLst>
                <a:ext uri="{FF2B5EF4-FFF2-40B4-BE49-F238E27FC236}">
                  <a16:creationId xmlns="" xmlns:a16="http://schemas.microsoft.com/office/drawing/2014/main" id="{63B35368-AD7E-48A0-B8F0-6F12AE4FE7CA}"/>
                </a:ext>
              </a:extLst>
            </p:cNvPr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1522;p30">
              <a:extLst>
                <a:ext uri="{FF2B5EF4-FFF2-40B4-BE49-F238E27FC236}">
                  <a16:creationId xmlns="" xmlns:a16="http://schemas.microsoft.com/office/drawing/2014/main" id="{D654595D-D9FD-42E1-AA61-274164B673A0}"/>
                </a:ext>
              </a:extLst>
            </p:cNvPr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" name="Google Shape;1523;p30">
            <a:extLst>
              <a:ext uri="{FF2B5EF4-FFF2-40B4-BE49-F238E27FC236}">
                <a16:creationId xmlns="" xmlns:a16="http://schemas.microsoft.com/office/drawing/2014/main" id="{0BCC3741-8B37-4CA1-B0E2-ECB1BD8E84EB}"/>
              </a:ext>
            </a:extLst>
          </p:cNvPr>
          <p:cNvGrpSpPr/>
          <p:nvPr/>
        </p:nvGrpSpPr>
        <p:grpSpPr>
          <a:xfrm>
            <a:off x="1505541" y="488221"/>
            <a:ext cx="1012477" cy="947084"/>
            <a:chOff x="1178193" y="539992"/>
            <a:chExt cx="1573391" cy="1471771"/>
          </a:xfrm>
        </p:grpSpPr>
        <p:sp>
          <p:nvSpPr>
            <p:cNvPr id="81" name="Google Shape;1524;p30">
              <a:extLst>
                <a:ext uri="{FF2B5EF4-FFF2-40B4-BE49-F238E27FC236}">
                  <a16:creationId xmlns="" xmlns:a16="http://schemas.microsoft.com/office/drawing/2014/main" id="{B5CCA18F-1B97-4A40-BEFA-40F9A9C9DCBD}"/>
                </a:ext>
              </a:extLst>
            </p:cNvPr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1525;p30">
              <a:extLst>
                <a:ext uri="{FF2B5EF4-FFF2-40B4-BE49-F238E27FC236}">
                  <a16:creationId xmlns="" xmlns:a16="http://schemas.microsoft.com/office/drawing/2014/main" id="{E87C9DD8-C04B-4B49-ABE8-1410CD0E1619}"/>
                </a:ext>
              </a:extLst>
            </p:cNvPr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1526;p30">
              <a:extLst>
                <a:ext uri="{FF2B5EF4-FFF2-40B4-BE49-F238E27FC236}">
                  <a16:creationId xmlns="" xmlns:a16="http://schemas.microsoft.com/office/drawing/2014/main" id="{35198B88-7C4B-4D46-8A38-D8E0D6876E85}"/>
                </a:ext>
              </a:extLst>
            </p:cNvPr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1527;p30">
              <a:extLst>
                <a:ext uri="{FF2B5EF4-FFF2-40B4-BE49-F238E27FC236}">
                  <a16:creationId xmlns="" xmlns:a16="http://schemas.microsoft.com/office/drawing/2014/main" id="{9C3AF803-DD6D-4B61-8196-089D7A14274D}"/>
                </a:ext>
              </a:extLst>
            </p:cNvPr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1528;p30">
              <a:extLst>
                <a:ext uri="{FF2B5EF4-FFF2-40B4-BE49-F238E27FC236}">
                  <a16:creationId xmlns="" xmlns:a16="http://schemas.microsoft.com/office/drawing/2014/main" id="{DF22BD40-E07B-4023-B5A3-1A60F3E5A1E9}"/>
                </a:ext>
              </a:extLst>
            </p:cNvPr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1529;p30">
              <a:extLst>
                <a:ext uri="{FF2B5EF4-FFF2-40B4-BE49-F238E27FC236}">
                  <a16:creationId xmlns="" xmlns:a16="http://schemas.microsoft.com/office/drawing/2014/main" id="{65E2E73F-E843-4E28-A87A-9AAE9F31E1F1}"/>
                </a:ext>
              </a:extLst>
            </p:cNvPr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1530;p30">
              <a:extLst>
                <a:ext uri="{FF2B5EF4-FFF2-40B4-BE49-F238E27FC236}">
                  <a16:creationId xmlns="" xmlns:a16="http://schemas.microsoft.com/office/drawing/2014/main" id="{B9DE41DB-5CF1-40C0-8D63-19E69C065AE1}"/>
                </a:ext>
              </a:extLst>
            </p:cNvPr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1531;p30">
              <a:extLst>
                <a:ext uri="{FF2B5EF4-FFF2-40B4-BE49-F238E27FC236}">
                  <a16:creationId xmlns="" xmlns:a16="http://schemas.microsoft.com/office/drawing/2014/main" id="{00891ABB-1A12-4229-BF76-4DC578FBA503}"/>
                </a:ext>
              </a:extLst>
            </p:cNvPr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1532;p30">
              <a:extLst>
                <a:ext uri="{FF2B5EF4-FFF2-40B4-BE49-F238E27FC236}">
                  <a16:creationId xmlns="" xmlns:a16="http://schemas.microsoft.com/office/drawing/2014/main" id="{A17DC9D4-FC3D-4ADD-A98A-42C0CE06DE6D}"/>
                </a:ext>
              </a:extLst>
            </p:cNvPr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1533;p30">
              <a:extLst>
                <a:ext uri="{FF2B5EF4-FFF2-40B4-BE49-F238E27FC236}">
                  <a16:creationId xmlns="" xmlns:a16="http://schemas.microsoft.com/office/drawing/2014/main" id="{7448C6D4-4C9B-4569-8F93-CBA0552C484A}"/>
                </a:ext>
              </a:extLst>
            </p:cNvPr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1534;p30">
              <a:extLst>
                <a:ext uri="{FF2B5EF4-FFF2-40B4-BE49-F238E27FC236}">
                  <a16:creationId xmlns="" xmlns:a16="http://schemas.microsoft.com/office/drawing/2014/main" id="{3BCAACBC-8749-4187-BB75-8F08E1D77BB0}"/>
                </a:ext>
              </a:extLst>
            </p:cNvPr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1535;p30">
              <a:extLst>
                <a:ext uri="{FF2B5EF4-FFF2-40B4-BE49-F238E27FC236}">
                  <a16:creationId xmlns="" xmlns:a16="http://schemas.microsoft.com/office/drawing/2014/main" id="{E09EE67F-381D-450D-9258-C51DDD1AFE71}"/>
                </a:ext>
              </a:extLst>
            </p:cNvPr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1536;p30">
              <a:extLst>
                <a:ext uri="{FF2B5EF4-FFF2-40B4-BE49-F238E27FC236}">
                  <a16:creationId xmlns="" xmlns:a16="http://schemas.microsoft.com/office/drawing/2014/main" id="{F063705B-7209-4FE3-86BE-25F70A85C9FF}"/>
                </a:ext>
              </a:extLst>
            </p:cNvPr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1537;p30">
              <a:extLst>
                <a:ext uri="{FF2B5EF4-FFF2-40B4-BE49-F238E27FC236}">
                  <a16:creationId xmlns="" xmlns:a16="http://schemas.microsoft.com/office/drawing/2014/main" id="{354D2DCE-59E8-4C42-9E66-5C09EB407084}"/>
                </a:ext>
              </a:extLst>
            </p:cNvPr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1538;p30">
              <a:extLst>
                <a:ext uri="{FF2B5EF4-FFF2-40B4-BE49-F238E27FC236}">
                  <a16:creationId xmlns="" xmlns:a16="http://schemas.microsoft.com/office/drawing/2014/main" id="{331C3391-70D8-4F78-AEE3-664FF73C52BD}"/>
                </a:ext>
              </a:extLst>
            </p:cNvPr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1539;p30">
              <a:extLst>
                <a:ext uri="{FF2B5EF4-FFF2-40B4-BE49-F238E27FC236}">
                  <a16:creationId xmlns="" xmlns:a16="http://schemas.microsoft.com/office/drawing/2014/main" id="{AED2BEF4-2676-4DCD-A3E4-730F0B066802}"/>
                </a:ext>
              </a:extLst>
            </p:cNvPr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1540;p30">
              <a:extLst>
                <a:ext uri="{FF2B5EF4-FFF2-40B4-BE49-F238E27FC236}">
                  <a16:creationId xmlns="" xmlns:a16="http://schemas.microsoft.com/office/drawing/2014/main" id="{DE51B4E4-F767-4D51-BE5C-6283AFF2841F}"/>
                </a:ext>
              </a:extLst>
            </p:cNvPr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1541;p30">
              <a:extLst>
                <a:ext uri="{FF2B5EF4-FFF2-40B4-BE49-F238E27FC236}">
                  <a16:creationId xmlns="" xmlns:a16="http://schemas.microsoft.com/office/drawing/2014/main" id="{A5CCECA9-929B-462B-BBDB-0ED64E84CB04}"/>
                </a:ext>
              </a:extLst>
            </p:cNvPr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Google Shape;1542;p30">
              <a:extLst>
                <a:ext uri="{FF2B5EF4-FFF2-40B4-BE49-F238E27FC236}">
                  <a16:creationId xmlns="" xmlns:a16="http://schemas.microsoft.com/office/drawing/2014/main" id="{259433D9-D942-4BA3-921D-374BAD08D389}"/>
                </a:ext>
              </a:extLst>
            </p:cNvPr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543;p30">
              <a:extLst>
                <a:ext uri="{FF2B5EF4-FFF2-40B4-BE49-F238E27FC236}">
                  <a16:creationId xmlns="" xmlns:a16="http://schemas.microsoft.com/office/drawing/2014/main" id="{AA696B67-7D3E-47D1-B227-4307CC9890D6}"/>
                </a:ext>
              </a:extLst>
            </p:cNvPr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1" name="Google Shape;1437;p30">
            <a:extLst>
              <a:ext uri="{FF2B5EF4-FFF2-40B4-BE49-F238E27FC236}">
                <a16:creationId xmlns="" xmlns:a16="http://schemas.microsoft.com/office/drawing/2014/main" id="{3C701954-2972-4990-B1B9-E6A927962894}"/>
              </a:ext>
            </a:extLst>
          </p:cNvPr>
          <p:cNvGrpSpPr/>
          <p:nvPr/>
        </p:nvGrpSpPr>
        <p:grpSpPr>
          <a:xfrm>
            <a:off x="8301180" y="-14051"/>
            <a:ext cx="404657" cy="1808340"/>
            <a:chOff x="8574475" y="-14051"/>
            <a:chExt cx="404657" cy="1808340"/>
          </a:xfrm>
        </p:grpSpPr>
        <p:sp>
          <p:nvSpPr>
            <p:cNvPr id="102" name="Google Shape;1438;p30">
              <a:extLst>
                <a:ext uri="{FF2B5EF4-FFF2-40B4-BE49-F238E27FC236}">
                  <a16:creationId xmlns="" xmlns:a16="http://schemas.microsoft.com/office/drawing/2014/main" id="{E2512825-57BC-4149-8A51-FDA06A8DC209}"/>
                </a:ext>
              </a:extLst>
            </p:cNvPr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439;p30">
              <a:extLst>
                <a:ext uri="{FF2B5EF4-FFF2-40B4-BE49-F238E27FC236}">
                  <a16:creationId xmlns="" xmlns:a16="http://schemas.microsoft.com/office/drawing/2014/main" id="{A5749CF8-8DDE-4181-80DD-5CD15B92104C}"/>
                </a:ext>
              </a:extLst>
            </p:cNvPr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440;p30">
              <a:extLst>
                <a:ext uri="{FF2B5EF4-FFF2-40B4-BE49-F238E27FC236}">
                  <a16:creationId xmlns="" xmlns:a16="http://schemas.microsoft.com/office/drawing/2014/main" id="{0C8B5F8E-8838-4369-ADF3-5923E85278E0}"/>
                </a:ext>
              </a:extLst>
            </p:cNvPr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441;p30">
              <a:extLst>
                <a:ext uri="{FF2B5EF4-FFF2-40B4-BE49-F238E27FC236}">
                  <a16:creationId xmlns="" xmlns:a16="http://schemas.microsoft.com/office/drawing/2014/main" id="{E19A3BF9-E91D-4A47-8F02-F281530CE46B}"/>
                </a:ext>
              </a:extLst>
            </p:cNvPr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442;p30">
              <a:extLst>
                <a:ext uri="{FF2B5EF4-FFF2-40B4-BE49-F238E27FC236}">
                  <a16:creationId xmlns="" xmlns:a16="http://schemas.microsoft.com/office/drawing/2014/main" id="{FB3A4319-58CD-4C0C-A730-92E1105B9920}"/>
                </a:ext>
              </a:extLst>
            </p:cNvPr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443;p30">
              <a:extLst>
                <a:ext uri="{FF2B5EF4-FFF2-40B4-BE49-F238E27FC236}">
                  <a16:creationId xmlns="" xmlns:a16="http://schemas.microsoft.com/office/drawing/2014/main" id="{FE61C7DC-E5E9-4471-924A-F7EF2D142D42}"/>
                </a:ext>
              </a:extLst>
            </p:cNvPr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444;p30">
              <a:extLst>
                <a:ext uri="{FF2B5EF4-FFF2-40B4-BE49-F238E27FC236}">
                  <a16:creationId xmlns="" xmlns:a16="http://schemas.microsoft.com/office/drawing/2014/main" id="{155BC9B0-42DD-475E-8E5E-258CE226A439}"/>
                </a:ext>
              </a:extLst>
            </p:cNvPr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445;p30">
              <a:extLst>
                <a:ext uri="{FF2B5EF4-FFF2-40B4-BE49-F238E27FC236}">
                  <a16:creationId xmlns="" xmlns:a16="http://schemas.microsoft.com/office/drawing/2014/main" id="{772241AE-430A-425F-8701-EA5962C4C11E}"/>
                </a:ext>
              </a:extLst>
            </p:cNvPr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446;p30">
              <a:extLst>
                <a:ext uri="{FF2B5EF4-FFF2-40B4-BE49-F238E27FC236}">
                  <a16:creationId xmlns="" xmlns:a16="http://schemas.microsoft.com/office/drawing/2014/main" id="{1922D35E-355D-4C32-B693-85A8AC81BABA}"/>
                </a:ext>
              </a:extLst>
            </p:cNvPr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447;p30">
              <a:extLst>
                <a:ext uri="{FF2B5EF4-FFF2-40B4-BE49-F238E27FC236}">
                  <a16:creationId xmlns="" xmlns:a16="http://schemas.microsoft.com/office/drawing/2014/main" id="{C04C0C0E-48EF-4D49-B862-B7EFF597D7E2}"/>
                </a:ext>
              </a:extLst>
            </p:cNvPr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8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C0B0435F-0D10-4AA3-999D-A50A26862108}"/>
              </a:ext>
            </a:extLst>
          </p:cNvPr>
          <p:cNvSpPr txBox="1"/>
          <p:nvPr/>
        </p:nvSpPr>
        <p:spPr>
          <a:xfrm rot="21006749">
            <a:off x="4023473" y="880657"/>
            <a:ext cx="1204332" cy="2065950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defTabSz="685732"/>
            <a:r>
              <a:rPr lang="en-US" sz="13000" b="1" dirty="0">
                <a:ln w="22225">
                  <a:solidFill>
                    <a:srgbClr val="8F357D"/>
                  </a:solidFill>
                  <a:prstDash val="solid"/>
                </a:ln>
                <a:solidFill>
                  <a:srgbClr val="8F357D">
                    <a:lumMod val="40000"/>
                    <a:lumOff val="6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826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450994C7-E253-4167-964C-6E20EAC8CE6D}"/>
</file>

<file path=customXml/itemProps2.xml><?xml version="1.0" encoding="utf-8"?>
<ds:datastoreItem xmlns:ds="http://schemas.openxmlformats.org/officeDocument/2006/customXml" ds:itemID="{D0DE9A2A-49DC-478F-8C67-A2EAC74B6EB7}"/>
</file>

<file path=customXml/itemProps3.xml><?xml version="1.0" encoding="utf-8"?>
<ds:datastoreItem xmlns:ds="http://schemas.openxmlformats.org/officeDocument/2006/customXml" ds:itemID="{7311914A-C951-4B05-B505-D9136D734B40}"/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375</Words>
  <Application>Microsoft Office PowerPoint</Application>
  <PresentationFormat>On-screen Show (16:9)</PresentationFormat>
  <Paragraphs>73</Paragraphs>
  <Slides>16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1_Office Theme</vt:lpstr>
      <vt:lpstr>End of the School Year by Slidesgo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340</cp:revision>
  <dcterms:created xsi:type="dcterms:W3CDTF">2020-12-08T15:48:47Z</dcterms:created>
  <dcterms:modified xsi:type="dcterms:W3CDTF">2022-04-08T00:41:26Z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