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slides/slide35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presentation.xml" ContentType="application/vnd.openxmlformats-officedocument.presentationml.presentation.main+xml"/>
  <Override PartName="/ppt/slides/slide34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29.xml" ContentType="application/vnd.openxmlformats-officedocument.presentationml.slide+xml"/>
  <Override PartName="/ppt/slides/slide22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8.xml" ContentType="application/vnd.openxmlformats-officedocument.presentationml.slide+xml"/>
  <Override PartName="/ppt/slides/slide24.xml" ContentType="application/vnd.openxmlformats-officedocument.presentationml.slide+xml"/>
  <Override PartName="/ppt/slides/slide27.xml" ContentType="application/vnd.openxmlformats-officedocument.presentationml.slide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notesSlides/notesSlide1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55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4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45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4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43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4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34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Layouts/slideLayout35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theme/theme6.xml" ContentType="application/vnd.openxmlformats-officedocument.theme+xml"/>
  <Override PartName="/ppt/theme/theme11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tags/tag2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ppt/tags/tag3.xml" ContentType="application/vnd.openxmlformats-officedocument.presentationml.tag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7" r:id="rId2"/>
    <p:sldMasterId id="2147483694" r:id="rId3"/>
    <p:sldMasterId id="2147483707" r:id="rId4"/>
    <p:sldMasterId id="2147483719" r:id="rId5"/>
    <p:sldMasterId id="2147483725" r:id="rId6"/>
    <p:sldMasterId id="2147483739" r:id="rId7"/>
    <p:sldMasterId id="2147483752" r:id="rId8"/>
    <p:sldMasterId id="2147483759" r:id="rId9"/>
  </p:sldMasterIdLst>
  <p:notesMasterIdLst>
    <p:notesMasterId r:id="rId47"/>
  </p:notesMasterIdLst>
  <p:handoutMasterIdLst>
    <p:handoutMasterId r:id="rId48"/>
  </p:handoutMasterIdLst>
  <p:sldIdLst>
    <p:sldId id="360" r:id="rId10"/>
    <p:sldId id="279" r:id="rId11"/>
    <p:sldId id="281" r:id="rId12"/>
    <p:sldId id="3512" r:id="rId13"/>
    <p:sldId id="3513" r:id="rId14"/>
    <p:sldId id="3486" r:id="rId15"/>
    <p:sldId id="273" r:id="rId16"/>
    <p:sldId id="3533" r:id="rId17"/>
    <p:sldId id="3410" r:id="rId18"/>
    <p:sldId id="3491" r:id="rId19"/>
    <p:sldId id="3492" r:id="rId20"/>
    <p:sldId id="3411" r:id="rId21"/>
    <p:sldId id="3426" r:id="rId22"/>
    <p:sldId id="3534" r:id="rId23"/>
    <p:sldId id="3535" r:id="rId24"/>
    <p:sldId id="3536" r:id="rId25"/>
    <p:sldId id="3537" r:id="rId26"/>
    <p:sldId id="3538" r:id="rId27"/>
    <p:sldId id="3539" r:id="rId28"/>
    <p:sldId id="3540" r:id="rId29"/>
    <p:sldId id="3541" r:id="rId30"/>
    <p:sldId id="3542" r:id="rId31"/>
    <p:sldId id="3543" r:id="rId32"/>
    <p:sldId id="262" r:id="rId33"/>
    <p:sldId id="306" r:id="rId34"/>
    <p:sldId id="305" r:id="rId35"/>
    <p:sldId id="3544" r:id="rId36"/>
    <p:sldId id="309" r:id="rId37"/>
    <p:sldId id="267" r:id="rId38"/>
    <p:sldId id="3420" r:id="rId39"/>
    <p:sldId id="3485" r:id="rId40"/>
    <p:sldId id="3425" r:id="rId41"/>
    <p:sldId id="3441" r:id="rId42"/>
    <p:sldId id="3532" r:id="rId43"/>
    <p:sldId id="3510" r:id="rId44"/>
    <p:sldId id="3471" r:id="rId45"/>
    <p:sldId id="3424" r:id="rId46"/>
  </p:sldIdLst>
  <p:sldSz cx="12192000" cy="6858000"/>
  <p:notesSz cx="6858000" cy="9144000"/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99">
          <p15:clr>
            <a:srgbClr val="A4A3A4"/>
          </p15:clr>
        </p15:guide>
        <p15:guide id="2" pos="3845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A7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83" autoAdjust="0"/>
    <p:restoredTop sz="94660"/>
  </p:normalViewPr>
  <p:slideViewPr>
    <p:cSldViewPr snapToGrid="0" showGuides="1">
      <p:cViewPr>
        <p:scale>
          <a:sx n="48" d="100"/>
          <a:sy n="48" d="100"/>
        </p:scale>
        <p:origin x="-1376" y="-520"/>
      </p:cViewPr>
      <p:guideLst>
        <p:guide orient="horz" pos="2199"/>
        <p:guide pos="384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330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55" Type="http://schemas.openxmlformats.org/officeDocument/2006/relationships/customXml" Target="../customXml/item2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handoutMaster" Target="handoutMasters/handoutMaster1.xml"/><Relationship Id="rId56" Type="http://schemas.openxmlformats.org/officeDocument/2006/relationships/customXml" Target="../customXml/item3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4FB67E24-74AE-464F-9096-A31ECD1426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D481E6B-415F-4245-85C7-1737FBA044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D02F5-BD57-4285-9A5F-E6C6E66D0C46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449C195-E1AC-468F-AE78-6847957029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56FBCFF-ED85-4E43-BC8D-39CAD01052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F4EDA-C7DA-4E65-8FEB-D71B1DDD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8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38EAB-7C2D-42A5-B075-4F96A3998566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A559D-941E-4549-95B0-1231322DEC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925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2637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90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90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90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413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Câu</a:t>
            </a:r>
            <a:r>
              <a:rPr lang="en-US" baseline="0"/>
              <a:t> hỏi ô dưới, câu trả lời ô trên. Muốn viết câu hỏi thì thầy cô kéo ô trên ra một bên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Câu</a:t>
            </a:r>
            <a:r>
              <a:rPr lang="en-US" baseline="0"/>
              <a:t> hỏi ô dưới, câu trả lời ô trên. Muốn viết câu hỏi thì thầy cô kéo ô trên ra một bên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973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Câu</a:t>
            </a:r>
            <a:r>
              <a:rPr lang="en-US" baseline="0"/>
              <a:t> hỏi ô dưới, câu trả lời ô trên. Muốn viết câu hỏi thì thầy cô kéo ô trên ra một bên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796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671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2966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04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86facabc84_0_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86facabc84_0_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20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0524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30263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rgbClr val="FFFBEF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0715890" y="5455263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0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1759350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19719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FFFBE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1767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BE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289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FBE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634242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5737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464707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2562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8277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35441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rgbClr val="FFFBE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5914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69548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43539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494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265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080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327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107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52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11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01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76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540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45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874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9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988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745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982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683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121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815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052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037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34763"/>
      </p:ext>
    </p:extLst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71762"/>
      </p:ext>
    </p:extLst>
  </p:cSld>
  <p:clrMapOvr>
    <a:masterClrMapping/>
  </p:clrMapOvr>
  <p:transition spd="slow" advTm="5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396061"/>
      </p:ext>
    </p:extLst>
  </p:cSld>
  <p:clrMapOvr>
    <a:masterClrMapping/>
  </p:clrMapOvr>
  <p:transition spd="slow" advTm="500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2022/4/7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914531"/>
      </p:ext>
    </p:extLst>
  </p:cSld>
  <p:clrMapOvr>
    <a:masterClrMapping/>
  </p:clrMapOvr>
  <p:transition spd="slow" advTm="500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2022/4/7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24832"/>
      </p:ext>
    </p:extLst>
  </p:cSld>
  <p:clrMapOvr>
    <a:masterClrMapping/>
  </p:clrMapOvr>
  <p:transition spd="slow" advTm="500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5904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194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0812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4832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4435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88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086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378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7699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29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7231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2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2664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5557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868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3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606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4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344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213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081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6950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3747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287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87" indent="0">
              <a:buNone/>
              <a:defRPr sz="2667" b="1"/>
            </a:lvl2pPr>
            <a:lvl3pPr marL="1217378" indent="0">
              <a:buNone/>
              <a:defRPr sz="2400" b="1"/>
            </a:lvl3pPr>
            <a:lvl4pPr marL="1826065" indent="0">
              <a:buNone/>
              <a:defRPr sz="2133" b="1"/>
            </a:lvl4pPr>
            <a:lvl5pPr marL="2434754" indent="0">
              <a:buNone/>
              <a:defRPr sz="2133" b="1"/>
            </a:lvl5pPr>
            <a:lvl6pPr marL="3043441" indent="0">
              <a:buNone/>
              <a:defRPr sz="2133" b="1"/>
            </a:lvl6pPr>
            <a:lvl7pPr marL="3652130" indent="0">
              <a:buNone/>
              <a:defRPr sz="2133" b="1"/>
            </a:lvl7pPr>
            <a:lvl8pPr marL="4260819" indent="0">
              <a:buNone/>
              <a:defRPr sz="2133" b="1"/>
            </a:lvl8pPr>
            <a:lvl9pPr marL="486950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87" indent="0">
              <a:buNone/>
              <a:defRPr sz="2667" b="1"/>
            </a:lvl2pPr>
            <a:lvl3pPr marL="1217378" indent="0">
              <a:buNone/>
              <a:defRPr sz="2400" b="1"/>
            </a:lvl3pPr>
            <a:lvl4pPr marL="1826065" indent="0">
              <a:buNone/>
              <a:defRPr sz="2133" b="1"/>
            </a:lvl4pPr>
            <a:lvl5pPr marL="2434754" indent="0">
              <a:buNone/>
              <a:defRPr sz="2133" b="1"/>
            </a:lvl5pPr>
            <a:lvl6pPr marL="3043441" indent="0">
              <a:buNone/>
              <a:defRPr sz="2133" b="1"/>
            </a:lvl6pPr>
            <a:lvl7pPr marL="3652130" indent="0">
              <a:buNone/>
              <a:defRPr sz="2133" b="1"/>
            </a:lvl7pPr>
            <a:lvl8pPr marL="4260819" indent="0">
              <a:buNone/>
              <a:defRPr sz="2133" b="1"/>
            </a:lvl8pPr>
            <a:lvl9pPr marL="486950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844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909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433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0" y="1435107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8687" indent="0">
              <a:buNone/>
              <a:defRPr sz="1600"/>
            </a:lvl2pPr>
            <a:lvl3pPr marL="1217378" indent="0">
              <a:buNone/>
              <a:defRPr sz="1333"/>
            </a:lvl3pPr>
            <a:lvl4pPr marL="1826065" indent="0">
              <a:buNone/>
              <a:defRPr sz="1200"/>
            </a:lvl4pPr>
            <a:lvl5pPr marL="2434754" indent="0">
              <a:buNone/>
              <a:defRPr sz="1200"/>
            </a:lvl5pPr>
            <a:lvl6pPr marL="3043441" indent="0">
              <a:buNone/>
              <a:defRPr sz="1200"/>
            </a:lvl6pPr>
            <a:lvl7pPr marL="3652130" indent="0">
              <a:buNone/>
              <a:defRPr sz="1200"/>
            </a:lvl7pPr>
            <a:lvl8pPr marL="4260819" indent="0">
              <a:buNone/>
              <a:defRPr sz="1200"/>
            </a:lvl8pPr>
            <a:lvl9pPr marL="486950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448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8687" indent="0">
              <a:buNone/>
              <a:defRPr sz="3733"/>
            </a:lvl2pPr>
            <a:lvl3pPr marL="1217378" indent="0">
              <a:buNone/>
              <a:defRPr sz="3200"/>
            </a:lvl3pPr>
            <a:lvl4pPr marL="1826065" indent="0">
              <a:buNone/>
              <a:defRPr sz="2667"/>
            </a:lvl4pPr>
            <a:lvl5pPr marL="2434754" indent="0">
              <a:buNone/>
              <a:defRPr sz="2667"/>
            </a:lvl5pPr>
            <a:lvl6pPr marL="3043441" indent="0">
              <a:buNone/>
              <a:defRPr sz="2667"/>
            </a:lvl6pPr>
            <a:lvl7pPr marL="3652130" indent="0">
              <a:buNone/>
              <a:defRPr sz="2667"/>
            </a:lvl7pPr>
            <a:lvl8pPr marL="4260819" indent="0">
              <a:buNone/>
              <a:defRPr sz="2667"/>
            </a:lvl8pPr>
            <a:lvl9pPr marL="4869506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8687" indent="0">
              <a:buNone/>
              <a:defRPr sz="1600"/>
            </a:lvl2pPr>
            <a:lvl3pPr marL="1217378" indent="0">
              <a:buNone/>
              <a:defRPr sz="1333"/>
            </a:lvl3pPr>
            <a:lvl4pPr marL="1826065" indent="0">
              <a:buNone/>
              <a:defRPr sz="1200"/>
            </a:lvl4pPr>
            <a:lvl5pPr marL="2434754" indent="0">
              <a:buNone/>
              <a:defRPr sz="1200"/>
            </a:lvl5pPr>
            <a:lvl6pPr marL="3043441" indent="0">
              <a:buNone/>
              <a:defRPr sz="1200"/>
            </a:lvl6pPr>
            <a:lvl7pPr marL="3652130" indent="0">
              <a:buNone/>
              <a:defRPr sz="1200"/>
            </a:lvl7pPr>
            <a:lvl8pPr marL="4260819" indent="0">
              <a:buNone/>
              <a:defRPr sz="1200"/>
            </a:lvl8pPr>
            <a:lvl9pPr marL="486950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8932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843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556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92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24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02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052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6317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19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4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5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0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02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8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8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14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6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44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6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2022/4/7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74543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3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84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2022/4/7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9170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/>
            <a:endParaRPr lang="zh-CN" altLang="en-US" sz="24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851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</p:sldLayoutIdLst>
  <p:transition spd="slow" advTm="500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9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855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05" tIns="45654" rIns="91305" bIns="4565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05" tIns="45654" rIns="91305" bIns="4565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67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defTabSz="12173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15" indent="-456515" algn="l" defTabSz="12173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89118" indent="-380430" algn="l" defTabSz="12173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1721" indent="-304346" algn="l" defTabSz="1217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409" indent="-304346" algn="l" defTabSz="12173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39098" indent="-304346" algn="l" defTabSz="12173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47786" indent="-304346" algn="l" defTabSz="12173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56473" indent="-304346" algn="l" defTabSz="12173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5163" indent="-304346" algn="l" defTabSz="12173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3851" indent="-304346" algn="l" defTabSz="12173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87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378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065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754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441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2130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819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506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828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91E5F-9BD5-49A2-BB11-37556073DA36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31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2.xml"/><Relationship Id="rId6" Type="http://schemas.openxmlformats.org/officeDocument/2006/relationships/image" Target="../media/image29.sv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5.png"/><Relationship Id="rId5" Type="http://schemas.openxmlformats.org/officeDocument/2006/relationships/slide" Target="slide1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30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openxmlformats.org/officeDocument/2006/relationships/image" Target="../media/image44.sv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3.xml"/><Relationship Id="rId6" Type="http://schemas.openxmlformats.org/officeDocument/2006/relationships/image" Target="../media/image38.svg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5.svg"/><Relationship Id="rId3" Type="http://schemas.openxmlformats.org/officeDocument/2006/relationships/image" Target="../media/image36.png"/><Relationship Id="rId7" Type="http://schemas.openxmlformats.org/officeDocument/2006/relationships/image" Target="../media/image38.jpe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4.xml"/><Relationship Id="rId6" Type="http://schemas.openxmlformats.org/officeDocument/2006/relationships/image" Target="../media/image48.svg"/><Relationship Id="rId11" Type="http://schemas.openxmlformats.org/officeDocument/2006/relationships/image" Target="../media/image53.sv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46.svg"/><Relationship Id="rId9" Type="http://schemas.openxmlformats.org/officeDocument/2006/relationships/image" Target="../media/image51.sv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5.png"/><Relationship Id="rId5" Type="http://schemas.openxmlformats.org/officeDocument/2006/relationships/slide" Target="slide1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5.png"/><Relationship Id="rId5" Type="http://schemas.openxmlformats.org/officeDocument/2006/relationships/slide" Target="slide1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3281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773156" y="1195958"/>
            <a:ext cx="70167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/>
                <a:ea typeface="Arial-Rounded"/>
                <a:cs typeface="+mn-cs"/>
              </a:rPr>
              <a:t>Khởi</a:t>
            </a: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/>
                <a:ea typeface="Arial-Rounded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93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7577" y="134663"/>
            <a:ext cx="1547091" cy="615375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algn="just" defTabSz="1217378"/>
            <a:r>
              <a:rPr lang="en-US" sz="32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600" y="808358"/>
            <a:ext cx="11988800" cy="4062473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Chúa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endParaRPr lang="en-US" sz="2800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loài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thú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dữ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ăn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thịt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sống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Lông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thường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pha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vằn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đen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Răng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sắc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nhọn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mắt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nhìn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rõ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mọi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đêm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tối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Bốn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chân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chắc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khỏe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vuốt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sắc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Đuôi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dài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cứng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roi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sắt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di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nhanh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nhảy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xa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săn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mồi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giỏi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khỏe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hung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dữ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Hầu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hết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sống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đều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sợ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Vì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xem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chúa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tể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r"/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(Theo </a:t>
            </a:r>
            <a:r>
              <a:rPr lang="en-US" sz="2800" i="1" dirty="0">
                <a:latin typeface="Arial" pitchFamily="34" charset="0"/>
                <a:ea typeface="Arial-Rounded" pitchFamily="34" charset="0"/>
                <a:cs typeface="Arial" pitchFamily="34" charset="0"/>
              </a:rPr>
              <a:t>Lê Quang Long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)</a:t>
            </a:r>
          </a:p>
        </p:txBody>
      </p:sp>
      <p:sp>
        <p:nvSpPr>
          <p:cNvPr id="8" name="Cloud 7"/>
          <p:cNvSpPr/>
          <p:nvPr/>
        </p:nvSpPr>
        <p:spPr>
          <a:xfrm>
            <a:off x="10109200" y="87774"/>
            <a:ext cx="2032000" cy="666444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7" tIns="60904" rIns="121807" bIns="60904" rtlCol="0" anchor="ctr"/>
          <a:lstStyle/>
          <a:p>
            <a:pPr algn="ctr" defTabSz="1217378"/>
            <a:r>
              <a:rPr lang="en-US" sz="2133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Đọc mẫu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4" y="87774"/>
            <a:ext cx="807577" cy="93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36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01600" y="693013"/>
            <a:ext cx="11988800" cy="4616471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Chúa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endParaRPr lang="en-US" sz="3200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loài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thú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dữ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ăn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thịt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sống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Lông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thường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pha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vằn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đen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Răng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sắc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nhọn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mắt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nhìn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rõ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mọi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đêm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tối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Bốn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chân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chắc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khỏe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vuốt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sắc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Đuôi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dài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cứng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roi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sắt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di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nhanh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nhảy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xa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săn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mồi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giỏi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khỏe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hung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dữ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</a:p>
          <a:p>
            <a:pPr algn="just"/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Hầu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hết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sống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đều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sợ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chúa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tể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  <a:endParaRPr lang="en-US" sz="32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r"/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(Theo </a:t>
            </a:r>
            <a:r>
              <a:rPr lang="en-US" sz="3200" i="1" dirty="0">
                <a:latin typeface="Arial" pitchFamily="34" charset="0"/>
                <a:ea typeface="Arial-Rounded" pitchFamily="34" charset="0"/>
                <a:cs typeface="Arial" pitchFamily="34" charset="0"/>
              </a:rPr>
              <a:t>Lê Quang Long</a:t>
            </a:r>
            <a:r>
              <a:rPr lang="en-US" sz="3200" dirty="0">
                <a:latin typeface="Arial" pitchFamily="34" charset="0"/>
                <a:ea typeface="Arial-Rounded" pitchFamily="34" charset="0"/>
                <a:cs typeface="Arial" pitchFamily="34" charset="0"/>
              </a:rPr>
              <a:t>)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 flipH="1">
            <a:off x="9287608" y="2764143"/>
            <a:ext cx="16730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9287608" y="9349509"/>
            <a:ext cx="558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 flipH="1">
            <a:off x="3360440" y="3219205"/>
            <a:ext cx="1150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219593" y="9799783"/>
            <a:ext cx="11730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8082260" y="10290849"/>
            <a:ext cx="7666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03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21"/>
          <p:cNvGrpSpPr/>
          <p:nvPr/>
        </p:nvGrpSpPr>
        <p:grpSpPr>
          <a:xfrm>
            <a:off x="2674692" y="0"/>
            <a:ext cx="7906808" cy="1668661"/>
            <a:chOff x="2006019" y="49159"/>
            <a:chExt cx="5930106" cy="1251496"/>
          </a:xfrm>
        </p:grpSpPr>
        <p:sp>
          <p:nvSpPr>
            <p:cNvPr id="459" name="Google Shape;459;p21"/>
            <p:cNvSpPr/>
            <p:nvPr/>
          </p:nvSpPr>
          <p:spPr>
            <a:xfrm>
              <a:off x="2294413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1"/>
            <p:cNvSpPr/>
            <p:nvPr/>
          </p:nvSpPr>
          <p:spPr>
            <a:xfrm rot="7791998">
              <a:off x="7097580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1"/>
            <p:cNvSpPr/>
            <p:nvPr/>
          </p:nvSpPr>
          <p:spPr>
            <a:xfrm rot="7791998">
              <a:off x="1962480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2" name="Google Shape;462;p21"/>
          <p:cNvSpPr txBox="1">
            <a:spLocks noGrp="1"/>
          </p:cNvSpPr>
          <p:nvPr>
            <p:ph type="title"/>
          </p:nvPr>
        </p:nvSpPr>
        <p:spPr>
          <a:xfrm>
            <a:off x="1794447" y="413112"/>
            <a:ext cx="9323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8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ngữ</a:t>
            </a:r>
            <a:endParaRPr sz="4800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1E25E13-932B-488A-AE0C-E224F31F77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5261191" y="2704786"/>
            <a:ext cx="2440218" cy="2402392"/>
          </a:xfrm>
          <a:prstGeom prst="rect">
            <a:avLst/>
          </a:prstGeom>
        </p:spPr>
      </p:pic>
      <p:sp>
        <p:nvSpPr>
          <p:cNvPr id="12" name="TextBox 28">
            <a:extLst>
              <a:ext uri="{FF2B5EF4-FFF2-40B4-BE49-F238E27FC236}">
                <a16:creationId xmlns="" xmlns:a16="http://schemas.microsoft.com/office/drawing/2014/main" id="{FC5FDCF4-7186-4D1C-B27C-09BE8B800BE0}"/>
              </a:ext>
            </a:extLst>
          </p:cNvPr>
          <p:cNvSpPr txBox="1"/>
          <p:nvPr/>
        </p:nvSpPr>
        <p:spPr>
          <a:xfrm>
            <a:off x="870005" y="3609790"/>
            <a:ext cx="4378423" cy="1077575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kern="0">
                <a:solidFill>
                  <a:prstClr val="black"/>
                </a:solidFill>
                <a:ea typeface="inpin heiti" charset="-122"/>
                <a:cs typeface="Calibri" panose="020F0502020204030204" pitchFamily="34" charset="0"/>
              </a:rPr>
              <a:t>v</a:t>
            </a:r>
            <a:r>
              <a:rPr lang="en-US" altLang="zh-CN" sz="4000" b="1" kern="0" noProof="0" smtClean="0">
                <a:solidFill>
                  <a:prstClr val="black"/>
                </a:solidFill>
                <a:ea typeface="inpin heiti" charset="-122"/>
                <a:cs typeface="Calibri" panose="020F0502020204030204" pitchFamily="34" charset="0"/>
              </a:rPr>
              <a:t>uốt sắc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18" name="Picture 4" descr="Check out Arrow icon created by 4B Icons | Graphic design posters, Mini  drawings, Desktop wallpaper art">
            <a:extLst>
              <a:ext uri="{FF2B5EF4-FFF2-40B4-BE49-F238E27FC236}">
                <a16:creationId xmlns="" xmlns:a16="http://schemas.microsoft.com/office/drawing/2014/main" id="{FDD35185-D0DE-4400-9E0C-151E8EE6D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952559" y="3559000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28">
            <a:extLst>
              <a:ext uri="{FF2B5EF4-FFF2-40B4-BE49-F238E27FC236}">
                <a16:creationId xmlns="" xmlns:a16="http://schemas.microsoft.com/office/drawing/2014/main" id="{227B2353-D364-4FF1-BC67-B6070CE95A21}"/>
              </a:ext>
            </a:extLst>
          </p:cNvPr>
          <p:cNvSpPr txBox="1"/>
          <p:nvPr/>
        </p:nvSpPr>
        <p:spPr>
          <a:xfrm>
            <a:off x="8092812" y="3597405"/>
            <a:ext cx="4123506" cy="1077575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kern="0" noProof="0" smtClean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Roi sắt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0" name="Picture 4" descr="Check out Arrow icon created by 4B Icons | Graphic design posters, Mini  drawings, Desktop wallpaper art">
            <a:extLst>
              <a:ext uri="{FF2B5EF4-FFF2-40B4-BE49-F238E27FC236}">
                <a16:creationId xmlns="" xmlns:a16="http://schemas.microsoft.com/office/drawing/2014/main" id="{BA6C8D53-DE02-4F70-9D37-2193342DD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90496" y="3587329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12418" y="819661"/>
            <a:ext cx="12192000" cy="510777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Chúa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endParaRPr lang="en-US" sz="3200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loài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thú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dữ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ăn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thịt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sống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 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Lông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thường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pha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vằn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đen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 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Răng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sắc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nhọn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mắt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nhìn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rõ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mọi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đêm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tối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  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Bốn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chân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chắc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khỏe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vuốt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sắc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  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Đuôi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dài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cứng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roi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sắt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  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di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nhanh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nhảy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xa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săn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mồi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giỏi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  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khỏe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hung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dữ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</a:p>
          <a:p>
            <a:pPr algn="just"/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Hầu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hết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sống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đều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sợ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  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chúa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tể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  <a:endParaRPr lang="en-US" sz="32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r"/>
            <a:r>
              <a:rPr lang="en-US" sz="3200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(Theo </a:t>
            </a:r>
            <a:r>
              <a:rPr lang="en-US" sz="3200" i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Lê Quang Long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)</a:t>
            </a:r>
          </a:p>
        </p:txBody>
      </p:sp>
      <p:sp>
        <p:nvSpPr>
          <p:cNvPr id="13" name="Lưu đồ: Đường kết nối 8"/>
          <p:cNvSpPr/>
          <p:nvPr/>
        </p:nvSpPr>
        <p:spPr>
          <a:xfrm>
            <a:off x="1484700" y="1345195"/>
            <a:ext cx="346752" cy="331935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0"/>
          <p:cNvSpPr/>
          <p:nvPr/>
        </p:nvSpPr>
        <p:spPr>
          <a:xfrm>
            <a:off x="9932975" y="1722499"/>
            <a:ext cx="346752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1"/>
          <p:cNvSpPr/>
          <p:nvPr/>
        </p:nvSpPr>
        <p:spPr>
          <a:xfrm>
            <a:off x="8455386" y="2195392"/>
            <a:ext cx="348129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2"/>
          <p:cNvSpPr/>
          <p:nvPr/>
        </p:nvSpPr>
        <p:spPr>
          <a:xfrm>
            <a:off x="6733420" y="2677341"/>
            <a:ext cx="285317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3"/>
          <p:cNvSpPr/>
          <p:nvPr/>
        </p:nvSpPr>
        <p:spPr>
          <a:xfrm>
            <a:off x="2160788" y="3161514"/>
            <a:ext cx="285316" cy="39428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4"/>
          <p:cNvSpPr/>
          <p:nvPr/>
        </p:nvSpPr>
        <p:spPr>
          <a:xfrm>
            <a:off x="7858950" y="3153484"/>
            <a:ext cx="348129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9707142" y="1722499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8339237" y="2208178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6586143" y="2672583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2050980" y="3166594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7758516" y="3144517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6690311" y="3629966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C5281F97-AA37-4C1A-9FD8-B8881CC631F7}"/>
              </a:ext>
            </a:extLst>
          </p:cNvPr>
          <p:cNvCxnSpPr>
            <a:cxnSpLocks/>
          </p:cNvCxnSpPr>
          <p:nvPr/>
        </p:nvCxnSpPr>
        <p:spPr>
          <a:xfrm flipH="1">
            <a:off x="11450023" y="3596717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Lưu đồ: Đường kết nối 14">
            <a:extLst>
              <a:ext uri="{FF2B5EF4-FFF2-40B4-BE49-F238E27FC236}">
                <a16:creationId xmlns="" xmlns:a16="http://schemas.microsoft.com/office/drawing/2014/main" id="{3B088770-445E-4799-9B10-C6E8827CD9D9}"/>
              </a:ext>
            </a:extLst>
          </p:cNvPr>
          <p:cNvSpPr/>
          <p:nvPr/>
        </p:nvSpPr>
        <p:spPr>
          <a:xfrm>
            <a:off x="1054782" y="4136981"/>
            <a:ext cx="397994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1092E585-2827-4CE7-B3F9-EB049D2B946B}"/>
              </a:ext>
            </a:extLst>
          </p:cNvPr>
          <p:cNvCxnSpPr>
            <a:cxnSpLocks/>
          </p:cNvCxnSpPr>
          <p:nvPr/>
        </p:nvCxnSpPr>
        <p:spPr>
          <a:xfrm flipH="1">
            <a:off x="10173782" y="4122069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13D20CBF-7715-4F17-B10A-0A1448DCF17A}"/>
              </a:ext>
            </a:extLst>
          </p:cNvPr>
          <p:cNvCxnSpPr>
            <a:cxnSpLocks/>
          </p:cNvCxnSpPr>
          <p:nvPr/>
        </p:nvCxnSpPr>
        <p:spPr>
          <a:xfrm flipH="1">
            <a:off x="6766270" y="4727152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Lưu đồ: Đường kết nối 14"/>
          <p:cNvSpPr/>
          <p:nvPr/>
        </p:nvSpPr>
        <p:spPr>
          <a:xfrm>
            <a:off x="6821174" y="3528161"/>
            <a:ext cx="348129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ưu đồ: Đường kết nối 14"/>
          <p:cNvSpPr/>
          <p:nvPr/>
        </p:nvSpPr>
        <p:spPr>
          <a:xfrm>
            <a:off x="10229879" y="4035247"/>
            <a:ext cx="348129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3399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8" grpId="0" animBg="1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7577" y="134663"/>
            <a:ext cx="1547091" cy="615375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just" defTabSz="1217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600" y="808358"/>
            <a:ext cx="11988800" cy="1046263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Chúa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thịt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4" y="87774"/>
            <a:ext cx="807577" cy="93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021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7577" y="134663"/>
            <a:ext cx="1547091" cy="615375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just" defTabSz="1217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600" y="808358"/>
            <a:ext cx="11988800" cy="1477150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Chúa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thịt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pha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vằn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4" y="87774"/>
            <a:ext cx="807577" cy="93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43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7577" y="134663"/>
            <a:ext cx="1547091" cy="615375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just" defTabSz="1217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600" y="808358"/>
            <a:ext cx="11988800" cy="1908037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Chúa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thịt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pha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vằn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4" y="87774"/>
            <a:ext cx="807577" cy="93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38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7577" y="134663"/>
            <a:ext cx="1547091" cy="615375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algn="just" defTabSz="1217378"/>
            <a:r>
              <a:rPr lang="en-US" sz="32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600" y="808358"/>
            <a:ext cx="11988800" cy="1908037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Chúa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endParaRPr lang="en-US" sz="2800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loài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thú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dữ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ăn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thịt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sống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Lông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thường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pha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vằn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đen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Răng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sắc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nhọn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mắt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nhìn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rõ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mọi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đêm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tối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Bốn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chân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chắc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khỏe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vuốt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sắc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4" y="87774"/>
            <a:ext cx="807577" cy="93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109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7577" y="134663"/>
            <a:ext cx="1547091" cy="615375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just" defTabSz="1217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600" y="808358"/>
            <a:ext cx="11988800" cy="1908037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Chúa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thịt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pha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vằn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khỏe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Đuôi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roi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4" y="87774"/>
            <a:ext cx="807577" cy="93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451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7577" y="134663"/>
            <a:ext cx="1547091" cy="615375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just" defTabSz="1217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600" y="808358"/>
            <a:ext cx="11988800" cy="2338924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Chúa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thịt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pha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vằn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khỏe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Đuôi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roi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di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giỏi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4" y="87774"/>
            <a:ext cx="807577" cy="93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25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3" b="31574" l="2812" r="341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2" t="3810" r="65078" b="68466"/>
          <a:stretch>
            <a:fillRect/>
          </a:stretch>
        </p:blipFill>
        <p:spPr>
          <a:xfrm>
            <a:off x="10519116" y="863825"/>
            <a:ext cx="1509485" cy="1901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1201" y="192314"/>
            <a:ext cx="1343025" cy="13430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55132" y="1552004"/>
            <a:ext cx="8291512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1201" y="4003791"/>
            <a:ext cx="8291512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Bảy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sắc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cầu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vồng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7577" y="134663"/>
            <a:ext cx="1547091" cy="615375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just" defTabSz="1217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600" y="808358"/>
            <a:ext cx="11988800" cy="3200699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Chúa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thịt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pha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vằn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khỏe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Đuôi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roi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di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giỏi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khỏe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4" y="87774"/>
            <a:ext cx="807577" cy="93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962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7577" y="134663"/>
            <a:ext cx="1547091" cy="615375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just" defTabSz="1217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600" y="808358"/>
            <a:ext cx="11988800" cy="3200699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Chúa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thịt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pha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vằn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khỏe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Đuôi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roi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di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giỏi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khỏe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4" y="87774"/>
            <a:ext cx="807577" cy="93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76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7577" y="134663"/>
            <a:ext cx="1547091" cy="615375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just" defTabSz="1217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600" y="808358"/>
            <a:ext cx="11988800" cy="4062473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Chúa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thịt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pha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vằn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khỏe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Đuôi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roi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di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giỏi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khỏe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chúa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(Theo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Lê Quang Long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4" y="87774"/>
            <a:ext cx="807577" cy="93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09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7577" y="134663"/>
            <a:ext cx="1547091" cy="615375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just" defTabSz="1217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600" y="808358"/>
            <a:ext cx="11988800" cy="4062473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Chúa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thịt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pha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vằn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khỏe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Đuôi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roi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di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giỏi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khỏe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chúa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(Theo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Lê Quang Long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4" y="87774"/>
            <a:ext cx="807577" cy="93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868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52400" y="490248"/>
            <a:ext cx="11887200" cy="4739581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Chúa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thịt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pha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vằn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mọi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khỏe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vuốt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roi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di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xa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giỏi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khỏe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hung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xem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chúa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(Theo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Lê Quang Long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)</a:t>
            </a:r>
          </a:p>
        </p:txBody>
      </p:sp>
      <p:sp>
        <p:nvSpPr>
          <p:cNvPr id="10" name="Lưu đồ: Đường kết nối 8">
            <a:extLst>
              <a:ext uri="{FF2B5EF4-FFF2-40B4-BE49-F238E27FC236}">
                <a16:creationId xmlns="" xmlns:a16="http://schemas.microsoft.com/office/drawing/2014/main" id="{49897C29-27C6-40F2-B4B8-9405F9DC1D8E}"/>
              </a:ext>
            </a:extLst>
          </p:cNvPr>
          <p:cNvSpPr/>
          <p:nvPr/>
        </p:nvSpPr>
        <p:spPr>
          <a:xfrm>
            <a:off x="847023" y="1099474"/>
            <a:ext cx="508000" cy="441770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2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1</a:t>
            </a:r>
            <a:endParaRPr lang="vi-VN" sz="3200" b="1" kern="0" dirty="0">
              <a:solidFill>
                <a:srgbClr val="FFFF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8">
            <a:extLst>
              <a:ext uri="{FF2B5EF4-FFF2-40B4-BE49-F238E27FC236}">
                <a16:creationId xmlns="" xmlns:a16="http://schemas.microsoft.com/office/drawing/2014/main" id="{49897C29-27C6-40F2-B4B8-9405F9DC1D8E}"/>
              </a:ext>
            </a:extLst>
          </p:cNvPr>
          <p:cNvSpPr/>
          <p:nvPr/>
        </p:nvSpPr>
        <p:spPr>
          <a:xfrm>
            <a:off x="847023" y="3545007"/>
            <a:ext cx="508000" cy="441770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2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vi-VN" sz="3200" b="1" kern="0" dirty="0">
              <a:solidFill>
                <a:srgbClr val="FFFF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5E0FDCD-C51C-44C7-95BE-84720FE5F089}"/>
              </a:ext>
            </a:extLst>
          </p:cNvPr>
          <p:cNvSpPr txBox="1"/>
          <p:nvPr/>
        </p:nvSpPr>
        <p:spPr>
          <a:xfrm>
            <a:off x="0" y="-130656"/>
            <a:ext cx="4273617" cy="905689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5913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20134" y="1136467"/>
            <a:ext cx="11751732" cy="3200699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Chúa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tể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thịt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pha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vằn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khỏe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Đuôi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roi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di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giỏi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khỏe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rgbClr val="7030A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</a:p>
        </p:txBody>
      </p:sp>
      <p:sp>
        <p:nvSpPr>
          <p:cNvPr id="10" name="Lưu đồ: Đường kết nối 8">
            <a:extLst>
              <a:ext uri="{FF2B5EF4-FFF2-40B4-BE49-F238E27FC236}">
                <a16:creationId xmlns="" xmlns:a16="http://schemas.microsoft.com/office/drawing/2014/main" id="{49897C29-27C6-40F2-B4B8-9405F9DC1D8E}"/>
              </a:ext>
            </a:extLst>
          </p:cNvPr>
          <p:cNvSpPr/>
          <p:nvPr/>
        </p:nvSpPr>
        <p:spPr>
          <a:xfrm>
            <a:off x="905844" y="1544668"/>
            <a:ext cx="508000" cy="595261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2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1</a:t>
            </a:r>
            <a:endParaRPr lang="vi-VN" sz="3200" b="1" kern="0" dirty="0">
              <a:solidFill>
                <a:srgbClr val="FFFF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AA4FCCE-75AF-479E-97B4-F6BE000A614D}"/>
              </a:ext>
            </a:extLst>
          </p:cNvPr>
          <p:cNvSpPr txBox="1"/>
          <p:nvPr/>
        </p:nvSpPr>
        <p:spPr>
          <a:xfrm>
            <a:off x="0" y="-130656"/>
            <a:ext cx="4273617" cy="905689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429977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97858" y="814183"/>
            <a:ext cx="11751732" cy="4554915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vi-VN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Chúa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thịt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pha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vằn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khỏe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Đuôi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roi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di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giỏi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khỏe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	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chúa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(Theo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Lê Quang Long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srgbClr val="92D05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0" name="Lưu đồ: Đường kết nối 8">
            <a:extLst>
              <a:ext uri="{FF2B5EF4-FFF2-40B4-BE49-F238E27FC236}">
                <a16:creationId xmlns="" xmlns:a16="http://schemas.microsoft.com/office/drawing/2014/main" id="{49897C29-27C6-40F2-B4B8-9405F9DC1D8E}"/>
              </a:ext>
            </a:extLst>
          </p:cNvPr>
          <p:cNvSpPr/>
          <p:nvPr/>
        </p:nvSpPr>
        <p:spPr>
          <a:xfrm>
            <a:off x="677962" y="1111814"/>
            <a:ext cx="508000" cy="595261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2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1</a:t>
            </a:r>
            <a:endParaRPr lang="vi-VN" sz="3200" b="1" kern="0" dirty="0">
              <a:solidFill>
                <a:srgbClr val="FFFF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8">
            <a:extLst>
              <a:ext uri="{FF2B5EF4-FFF2-40B4-BE49-F238E27FC236}">
                <a16:creationId xmlns="" xmlns:a16="http://schemas.microsoft.com/office/drawing/2014/main" id="{49897C29-27C6-40F2-B4B8-9405F9DC1D8E}"/>
              </a:ext>
            </a:extLst>
          </p:cNvPr>
          <p:cNvSpPr/>
          <p:nvPr/>
        </p:nvSpPr>
        <p:spPr>
          <a:xfrm>
            <a:off x="677962" y="3429001"/>
            <a:ext cx="508000" cy="431800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2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vi-VN" sz="3200" b="1" kern="0" dirty="0">
              <a:solidFill>
                <a:srgbClr val="FFFF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0D61014-8739-4D14-B806-0361F689E591}"/>
              </a:ext>
            </a:extLst>
          </p:cNvPr>
          <p:cNvSpPr txBox="1"/>
          <p:nvPr/>
        </p:nvSpPr>
        <p:spPr>
          <a:xfrm>
            <a:off x="0" y="-130656"/>
            <a:ext cx="4273617" cy="905689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551466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7577" y="134663"/>
            <a:ext cx="1547091" cy="615375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just" defTabSz="1217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600" y="808358"/>
            <a:ext cx="11988800" cy="4062473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Chúa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thịt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pha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vằn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khỏe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Đuôi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roi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di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giỏi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khỏe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chúa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(Theo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Lê Quang Long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4" y="87774"/>
            <a:ext cx="807577" cy="93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920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01268" y="2529842"/>
            <a:ext cx="8975792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5867">
                <a:solidFill>
                  <a:srgbClr val="FF0000"/>
                </a:solidFill>
                <a:latin typeface=".VnAvant" panose="020B7200000000000000" pitchFamily="34" charset="0"/>
              </a:rPr>
              <a:t>3. Tr¶ lêi c©u hái</a:t>
            </a:r>
          </a:p>
        </p:txBody>
      </p:sp>
    </p:spTree>
    <p:extLst>
      <p:ext uri="{BB962C8B-B14F-4D97-AF65-F5344CB8AC3E}">
        <p14:creationId xmlns:p14="http://schemas.microsoft.com/office/powerpoint/2010/main" val="2671398106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59115" y="2542464"/>
            <a:ext cx="6635424" cy="3406712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6714104" y="384802"/>
            <a:ext cx="5355976" cy="4474027"/>
            <a:chOff x="204654" y="-92392"/>
            <a:chExt cx="9500559" cy="894805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204654" y="-92392"/>
              <a:ext cx="9500559" cy="8948055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1628712" y="2251078"/>
              <a:ext cx="8076501" cy="25533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5120"/>
                </a:lnSpc>
              </a:pPr>
              <a:r>
                <a:rPr lang="vi-VN" sz="4000" b="1" dirty="0">
                  <a:solidFill>
                    <a:srgbClr val="000000"/>
                  </a:solidFill>
                  <a:effectLst/>
                  <a:latin typeface="+mj-lt"/>
                  <a:ea typeface="Courier New" panose="02070309020205020404" pitchFamily="49" charset="0"/>
                </a:rPr>
                <a:t>Hổ ăn gì và sống ở đâu? </a:t>
              </a:r>
              <a:endParaRPr lang="en-US" sz="40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807991">
            <a:off x="8732149" y="4404564"/>
            <a:ext cx="1207626" cy="1848653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36111" y="3980632"/>
            <a:ext cx="1430827" cy="1770291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A025DCF1-6E55-4D31-9B91-CCA96FEF9F69}"/>
              </a:ext>
            </a:extLst>
          </p:cNvPr>
          <p:cNvSpPr/>
          <p:nvPr/>
        </p:nvSpPr>
        <p:spPr>
          <a:xfrm>
            <a:off x="1213022" y="926479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8C0EA909-4538-4301-A057-D250655E03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576233" y="914842"/>
            <a:ext cx="707886" cy="707886"/>
          </a:xfrm>
          <a:prstGeom prst="rect">
            <a:avLst/>
          </a:prstGeom>
        </p:spPr>
      </p:pic>
      <p:grpSp>
        <p:nvGrpSpPr>
          <p:cNvPr id="41" name="PA_库_组合 5">
            <a:extLst>
              <a:ext uri="{FF2B5EF4-FFF2-40B4-BE49-F238E27FC236}">
                <a16:creationId xmlns="" xmlns:a16="http://schemas.microsoft.com/office/drawing/2014/main" id="{811A9972-1C86-4AF7-A322-8543B4A3D4B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850201" y="1558962"/>
            <a:ext cx="587835" cy="733599"/>
            <a:chOff x="1836100" y="2332000"/>
            <a:chExt cx="1572829" cy="895643"/>
          </a:xfrm>
        </p:grpSpPr>
        <p:sp>
          <p:nvSpPr>
            <p:cNvPr id="42" name="任意多边形 10">
              <a:extLst>
                <a:ext uri="{FF2B5EF4-FFF2-40B4-BE49-F238E27FC236}">
                  <a16:creationId xmlns="" xmlns:a16="http://schemas.microsoft.com/office/drawing/2014/main" id="{83BFD2C8-50C1-413A-9148-181D6679F45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>
              <a:extLst>
                <a:ext uri="{FF2B5EF4-FFF2-40B4-BE49-F238E27FC236}">
                  <a16:creationId xmlns="" xmlns:a16="http://schemas.microsoft.com/office/drawing/2014/main" id="{BC34A3F0-6212-403C-A03A-CEFA9C810622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>
              <a:extLst>
                <a:ext uri="{FF2B5EF4-FFF2-40B4-BE49-F238E27FC236}">
                  <a16:creationId xmlns="" xmlns:a16="http://schemas.microsoft.com/office/drawing/2014/main" id="{D9478A40-DCE6-4FEE-9061-BC483228B86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783FAB02-29DD-45BC-9D29-CAACD4B5206E}"/>
              </a:ext>
            </a:extLst>
          </p:cNvPr>
          <p:cNvSpPr txBox="1"/>
          <p:nvPr/>
        </p:nvSpPr>
        <p:spPr>
          <a:xfrm>
            <a:off x="841771" y="3476767"/>
            <a:ext cx="6501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Hổ ăn thịt và sống trong rừng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926" b="62500" l="35819" r="64181">
                        <a14:foregroundMark x1="51589" y1="32407" x2="43154" y2="36481"/>
                        <a14:foregroundMark x1="48166" y1="31574" x2="52445" y2="32407"/>
                        <a14:foregroundMark x1="54890" y1="33241" x2="52689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0952" r="35470" b="38996"/>
          <a:stretch>
            <a:fillRect/>
          </a:stretch>
        </p:blipFill>
        <p:spPr>
          <a:xfrm>
            <a:off x="10287001" y="1676401"/>
            <a:ext cx="1509485" cy="20610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4100" y="-345621"/>
            <a:ext cx="1143000" cy="2857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18640" y="1552004"/>
            <a:ext cx="8528004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vồng thường xuất hiện khi nào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55132" y="3962400"/>
            <a:ext cx="8291512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Cầu</a:t>
            </a: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vồng thường xuất hiện khi trời “vừa mưa lại nắng” </a:t>
            </a: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(trời vừa mưa xong lại nắng lên ngay)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8981" y="1825254"/>
            <a:ext cx="6822393" cy="4521427"/>
            <a:chOff x="0" y="0"/>
            <a:chExt cx="8245799" cy="546476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8250011" cy="5464765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09983" y="939090"/>
            <a:ext cx="6380390" cy="2114457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951992" y="1482115"/>
            <a:ext cx="5350383" cy="676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5760"/>
              </a:lnSpc>
            </a:pPr>
            <a:r>
              <a:rPr lang="vi-VN" sz="3600" b="1" dirty="0">
                <a:solidFill>
                  <a:srgbClr val="000000"/>
                </a:solidFill>
                <a:effectLst/>
                <a:latin typeface="+mj-lt"/>
                <a:ea typeface="Courier New" panose="02070309020205020404" pitchFamily="49" charset="0"/>
              </a:rPr>
              <a:t>Đuôi hổ như thế nào? </a:t>
            </a:r>
            <a:endParaRPr lang="en-US" sz="7200" b="1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83423" y="2973578"/>
            <a:ext cx="6647896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4800" dirty="0">
                <a:latin typeface="+mj-lt"/>
              </a:rPr>
              <a:t>   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Đuôi hổ dài và cứng như roi sắt.</a:t>
            </a:r>
            <a:endParaRPr lang="en-US" sz="40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99473" y="253289"/>
            <a:ext cx="1601411" cy="9940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853719" y="4764046"/>
            <a:ext cx="1823195" cy="158263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207245" flipV="1">
            <a:off x="7355913" y="5063985"/>
            <a:ext cx="729203" cy="12227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18501" y="939090"/>
            <a:ext cx="1415023" cy="139309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8903">
            <a:off x="87783" y="1598438"/>
            <a:ext cx="1654742" cy="1756966"/>
          </a:xfrm>
          <a:prstGeom prst="rect">
            <a:avLst/>
          </a:prstGeom>
        </p:spPr>
      </p:pic>
      <p:grpSp>
        <p:nvGrpSpPr>
          <p:cNvPr id="17" name="PA_库_组合 5">
            <a:extLst>
              <a:ext uri="{FF2B5EF4-FFF2-40B4-BE49-F238E27FC236}">
                <a16:creationId xmlns="" xmlns:a16="http://schemas.microsoft.com/office/drawing/2014/main" id="{7BBE25E9-8723-4C71-A556-3B581458D64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364157" y="1260826"/>
            <a:ext cx="587835" cy="733599"/>
            <a:chOff x="1836100" y="2332000"/>
            <a:chExt cx="1572829" cy="895643"/>
          </a:xfrm>
        </p:grpSpPr>
        <p:sp>
          <p:nvSpPr>
            <p:cNvPr id="18" name="任意多边形 10">
              <a:extLst>
                <a:ext uri="{FF2B5EF4-FFF2-40B4-BE49-F238E27FC236}">
                  <a16:creationId xmlns="" xmlns:a16="http://schemas.microsoft.com/office/drawing/2014/main" id="{2B56AE37-3BE8-42B9-8198-2B685D5D0CF7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任意多边形 11">
              <a:extLst>
                <a:ext uri="{FF2B5EF4-FFF2-40B4-BE49-F238E27FC236}">
                  <a16:creationId xmlns="" xmlns:a16="http://schemas.microsoft.com/office/drawing/2014/main" id="{4460A15C-542C-4BCB-A473-A16DE389150B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文本框 12">
              <a:extLst>
                <a:ext uri="{FF2B5EF4-FFF2-40B4-BE49-F238E27FC236}">
                  <a16:creationId xmlns="" xmlns:a16="http://schemas.microsoft.com/office/drawing/2014/main" id="{C3F99FAB-FCED-48E8-83FC-61EDAFE28B13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EE8E7F3D-1FB9-4F92-8164-6CAC6C714755}"/>
              </a:ext>
            </a:extLst>
          </p:cNvPr>
          <p:cNvSpPr/>
          <p:nvPr/>
        </p:nvSpPr>
        <p:spPr>
          <a:xfrm>
            <a:off x="7390374" y="82108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D585A6F9-0C42-4A02-A77C-ABF055597E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10626012" y="54097"/>
            <a:ext cx="707886" cy="707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57679" y="1472796"/>
            <a:ext cx="8953165" cy="4779457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099224" y="959038"/>
            <a:ext cx="6380390" cy="2114457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77940" y="497325"/>
            <a:ext cx="2013609" cy="48057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413956" y="1158459"/>
            <a:ext cx="5860093" cy="140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5760"/>
              </a:lnSpc>
            </a:pPr>
            <a:r>
              <a:rPr lang="vi-VN" sz="3600" b="1" dirty="0">
                <a:solidFill>
                  <a:srgbClr val="000000"/>
                </a:solidFill>
                <a:latin typeface="+mj-lt"/>
                <a:ea typeface="Courier New" panose="02070309020205020404" pitchFamily="49" charset="0"/>
              </a:rPr>
              <a:t>Hổ có những khả năng gì đặc biệt?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98455">
            <a:off x="8872405" y="3044401"/>
            <a:ext cx="3443835" cy="2999856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 rot="883184">
            <a:off x="9912200" y="3959875"/>
            <a:ext cx="2032568" cy="2032337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7"/>
              <a:stretch>
                <a:fillRect l="-53565" t="-31519" r="-44894" b="-802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3565316" y="3446022"/>
            <a:ext cx="5361563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4000" dirty="0">
                <a:latin typeface="+mj-lt"/>
              </a:rPr>
              <a:t>      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3959">
            <a:off x="10726987" y="5758544"/>
            <a:ext cx="1415023" cy="13111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42419">
            <a:off x="661354" y="3380567"/>
            <a:ext cx="2046611" cy="164155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627376">
            <a:off x="2086439" y="948035"/>
            <a:ext cx="631589" cy="1415023"/>
          </a:xfrm>
          <a:prstGeom prst="rect">
            <a:avLst/>
          </a:prstGeom>
        </p:spPr>
      </p:pic>
      <p:grpSp>
        <p:nvGrpSpPr>
          <p:cNvPr id="17" name="PA_库_组合 5">
            <a:extLst>
              <a:ext uri="{FF2B5EF4-FFF2-40B4-BE49-F238E27FC236}">
                <a16:creationId xmlns="" xmlns:a16="http://schemas.microsoft.com/office/drawing/2014/main" id="{502F7266-5770-4C8C-84E4-E1B55252E4C9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826121" y="1403691"/>
            <a:ext cx="587835" cy="733599"/>
            <a:chOff x="1836100" y="2332000"/>
            <a:chExt cx="1572829" cy="895643"/>
          </a:xfrm>
        </p:grpSpPr>
        <p:sp>
          <p:nvSpPr>
            <p:cNvPr id="18" name="任意多边形 10">
              <a:extLst>
                <a:ext uri="{FF2B5EF4-FFF2-40B4-BE49-F238E27FC236}">
                  <a16:creationId xmlns="" xmlns:a16="http://schemas.microsoft.com/office/drawing/2014/main" id="{E47F1042-11B2-4080-AFBC-7F7A5DCA0CE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任意多边形 11">
              <a:extLst>
                <a:ext uri="{FF2B5EF4-FFF2-40B4-BE49-F238E27FC236}">
                  <a16:creationId xmlns="" xmlns:a16="http://schemas.microsoft.com/office/drawing/2014/main" id="{85FA6C51-BDBD-4AE6-A643-AC358AA5EAEB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文本框 12">
              <a:extLst>
                <a:ext uri="{FF2B5EF4-FFF2-40B4-BE49-F238E27FC236}">
                  <a16:creationId xmlns="" xmlns:a16="http://schemas.microsoft.com/office/drawing/2014/main" id="{32FF030A-07E2-409B-BF4E-F87BA73E4C1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C2F5C50-5846-44EE-8B29-C2312380D8FE}"/>
              </a:ext>
            </a:extLst>
          </p:cNvPr>
          <p:cNvSpPr txBox="1"/>
          <p:nvPr/>
        </p:nvSpPr>
        <p:spPr>
          <a:xfrm>
            <a:off x="2723309" y="3173542"/>
            <a:ext cx="69228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latin typeface="+mj-lt"/>
              </a:rPr>
              <a:t>Hổ có thể nhảy rất xa, di chuyển nhanh và săn mỗi rất giỏi</a:t>
            </a:r>
            <a:r>
              <a:rPr lang="en-US" sz="4000" dirty="0">
                <a:latin typeface="+mj-lt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33;p30">
            <a:extLst>
              <a:ext uri="{FF2B5EF4-FFF2-40B4-BE49-F238E27FC236}">
                <a16:creationId xmlns="" xmlns:a16="http://schemas.microsoft.com/office/drawing/2014/main" id="{80400720-AA43-4786-A861-5AC599BB914E}"/>
              </a:ext>
            </a:extLst>
          </p:cNvPr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1434;p30">
            <a:extLst>
              <a:ext uri="{FF2B5EF4-FFF2-40B4-BE49-F238E27FC236}">
                <a16:creationId xmlns="" xmlns:a16="http://schemas.microsoft.com/office/drawing/2014/main" id="{0D5094CF-D4F4-4885-8F9F-C5DBD6FCA0E1}"/>
              </a:ext>
            </a:extLst>
          </p:cNvPr>
          <p:cNvSpPr/>
          <p:nvPr/>
        </p:nvSpPr>
        <p:spPr>
          <a:xfrm rot="-8603968">
            <a:off x="2165539" y="5127009"/>
            <a:ext cx="1860903" cy="631040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rgbClr val="434343">
              <a:alpha val="15109"/>
            </a:srgb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1435;p30">
            <a:extLst>
              <a:ext uri="{FF2B5EF4-FFF2-40B4-BE49-F238E27FC236}">
                <a16:creationId xmlns="" xmlns:a16="http://schemas.microsoft.com/office/drawing/2014/main" id="{1CFB465D-7081-4423-A23C-D47D1587F177}"/>
              </a:ext>
            </a:extLst>
          </p:cNvPr>
          <p:cNvSpPr txBox="1">
            <a:spLocks/>
          </p:cNvSpPr>
          <p:nvPr/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VIẾT</a:t>
            </a:r>
          </a:p>
        </p:txBody>
      </p:sp>
      <p:sp>
        <p:nvSpPr>
          <p:cNvPr id="5" name="Google Shape;1448;p30">
            <a:extLst>
              <a:ext uri="{FF2B5EF4-FFF2-40B4-BE49-F238E27FC236}">
                <a16:creationId xmlns="" xmlns:a16="http://schemas.microsoft.com/office/drawing/2014/main" id="{231AB893-DDCF-4C55-A288-9E3AF09AA605}"/>
              </a:ext>
            </a:extLst>
          </p:cNvPr>
          <p:cNvSpPr/>
          <p:nvPr/>
        </p:nvSpPr>
        <p:spPr>
          <a:xfrm rot="639960">
            <a:off x="5856289" y="5555366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" name="Google Shape;1482;p30">
            <a:extLst>
              <a:ext uri="{FF2B5EF4-FFF2-40B4-BE49-F238E27FC236}">
                <a16:creationId xmlns="" xmlns:a16="http://schemas.microsoft.com/office/drawing/2014/main" id="{AFE24EEC-10D8-4780-B318-E7F9B325DAE2}"/>
              </a:ext>
            </a:extLst>
          </p:cNvPr>
          <p:cNvGrpSpPr/>
          <p:nvPr/>
        </p:nvGrpSpPr>
        <p:grpSpPr>
          <a:xfrm rot="407631">
            <a:off x="10030079" y="5078114"/>
            <a:ext cx="1651135" cy="1447495"/>
            <a:chOff x="7611038" y="3431425"/>
            <a:chExt cx="1238324" cy="1085597"/>
          </a:xfrm>
        </p:grpSpPr>
        <p:sp>
          <p:nvSpPr>
            <p:cNvPr id="40" name="Google Shape;1483;p30">
              <a:extLst>
                <a:ext uri="{FF2B5EF4-FFF2-40B4-BE49-F238E27FC236}">
                  <a16:creationId xmlns="" xmlns:a16="http://schemas.microsoft.com/office/drawing/2014/main" id="{9C1C9418-213A-4B46-84A7-8EB787700DB7}"/>
                </a:ext>
              </a:extLst>
            </p:cNvPr>
            <p:cNvSpPr/>
            <p:nvPr/>
          </p:nvSpPr>
          <p:spPr>
            <a:xfrm rot="1860596">
              <a:off x="7695149" y="3662528"/>
              <a:ext cx="1070103" cy="623391"/>
            </a:xfrm>
            <a:custGeom>
              <a:avLst/>
              <a:gdLst/>
              <a:ahLst/>
              <a:cxnLst/>
              <a:rect l="l" t="t" r="r" b="b"/>
              <a:pathLst>
                <a:path w="42803" h="24935" extrusionOk="0">
                  <a:moveTo>
                    <a:pt x="28230" y="1382"/>
                  </a:moveTo>
                  <a:cubicBezTo>
                    <a:pt x="32935" y="4810"/>
                    <a:pt x="37319" y="8626"/>
                    <a:pt x="41367" y="12809"/>
                  </a:cubicBezTo>
                  <a:cubicBezTo>
                    <a:pt x="35647" y="15578"/>
                    <a:pt x="30159" y="18774"/>
                    <a:pt x="24932" y="22385"/>
                  </a:cubicBezTo>
                  <a:cubicBezTo>
                    <a:pt x="25196" y="20114"/>
                    <a:pt x="25595" y="17874"/>
                    <a:pt x="26138" y="15655"/>
                  </a:cubicBezTo>
                  <a:cubicBezTo>
                    <a:pt x="26156" y="15588"/>
                    <a:pt x="26156" y="15528"/>
                    <a:pt x="26152" y="15472"/>
                  </a:cubicBezTo>
                  <a:cubicBezTo>
                    <a:pt x="26607" y="15262"/>
                    <a:pt x="26412" y="14623"/>
                    <a:pt x="25931" y="14623"/>
                  </a:cubicBezTo>
                  <a:cubicBezTo>
                    <a:pt x="25905" y="14623"/>
                    <a:pt x="25877" y="14625"/>
                    <a:pt x="25849" y="14629"/>
                  </a:cubicBezTo>
                  <a:cubicBezTo>
                    <a:pt x="18795" y="15652"/>
                    <a:pt x="11716" y="19415"/>
                    <a:pt x="6014" y="23612"/>
                  </a:cubicBezTo>
                  <a:cubicBezTo>
                    <a:pt x="4381" y="19596"/>
                    <a:pt x="2846" y="15497"/>
                    <a:pt x="959" y="11596"/>
                  </a:cubicBezTo>
                  <a:cubicBezTo>
                    <a:pt x="5138" y="10125"/>
                    <a:pt x="9294" y="8778"/>
                    <a:pt x="13713" y="8232"/>
                  </a:cubicBezTo>
                  <a:cubicBezTo>
                    <a:pt x="15404" y="8020"/>
                    <a:pt x="17073" y="7938"/>
                    <a:pt x="18737" y="7938"/>
                  </a:cubicBezTo>
                  <a:cubicBezTo>
                    <a:pt x="21201" y="7938"/>
                    <a:pt x="23654" y="8118"/>
                    <a:pt x="26149" y="8327"/>
                  </a:cubicBezTo>
                  <a:cubicBezTo>
                    <a:pt x="26220" y="8370"/>
                    <a:pt x="26304" y="8392"/>
                    <a:pt x="26388" y="8392"/>
                  </a:cubicBezTo>
                  <a:cubicBezTo>
                    <a:pt x="26467" y="8392"/>
                    <a:pt x="26546" y="8373"/>
                    <a:pt x="26614" y="8333"/>
                  </a:cubicBezTo>
                  <a:cubicBezTo>
                    <a:pt x="26871" y="8256"/>
                    <a:pt x="26974" y="7939"/>
                    <a:pt x="26886" y="7698"/>
                  </a:cubicBezTo>
                  <a:cubicBezTo>
                    <a:pt x="27394" y="5611"/>
                    <a:pt x="27778" y="3491"/>
                    <a:pt x="28230" y="1382"/>
                  </a:cubicBezTo>
                  <a:close/>
                  <a:moveTo>
                    <a:pt x="27913" y="1"/>
                  </a:moveTo>
                  <a:cubicBezTo>
                    <a:pt x="27688" y="1"/>
                    <a:pt x="27454" y="159"/>
                    <a:pt x="27408" y="376"/>
                  </a:cubicBezTo>
                  <a:cubicBezTo>
                    <a:pt x="26897" y="2680"/>
                    <a:pt x="26360" y="4997"/>
                    <a:pt x="26061" y="7339"/>
                  </a:cubicBezTo>
                  <a:cubicBezTo>
                    <a:pt x="23844" y="6915"/>
                    <a:pt x="21506" y="6709"/>
                    <a:pt x="19127" y="6709"/>
                  </a:cubicBezTo>
                  <a:cubicBezTo>
                    <a:pt x="12675" y="6709"/>
                    <a:pt x="5930" y="8226"/>
                    <a:pt x="536" y="11035"/>
                  </a:cubicBezTo>
                  <a:cubicBezTo>
                    <a:pt x="508" y="11050"/>
                    <a:pt x="497" y="11071"/>
                    <a:pt x="476" y="11089"/>
                  </a:cubicBezTo>
                  <a:cubicBezTo>
                    <a:pt x="243" y="11095"/>
                    <a:pt x="0" y="11307"/>
                    <a:pt x="95" y="11571"/>
                  </a:cubicBezTo>
                  <a:cubicBezTo>
                    <a:pt x="1573" y="15977"/>
                    <a:pt x="3527" y="20252"/>
                    <a:pt x="5294" y="24548"/>
                  </a:cubicBezTo>
                  <a:cubicBezTo>
                    <a:pt x="5374" y="24744"/>
                    <a:pt x="5583" y="24935"/>
                    <a:pt x="5805" y="24935"/>
                  </a:cubicBezTo>
                  <a:cubicBezTo>
                    <a:pt x="5885" y="24935"/>
                    <a:pt x="5967" y="24910"/>
                    <a:pt x="6045" y="24851"/>
                  </a:cubicBezTo>
                  <a:cubicBezTo>
                    <a:pt x="8944" y="22678"/>
                    <a:pt x="12023" y="20784"/>
                    <a:pt x="15300" y="19243"/>
                  </a:cubicBezTo>
                  <a:cubicBezTo>
                    <a:pt x="18478" y="17744"/>
                    <a:pt x="21737" y="16837"/>
                    <a:pt x="25056" y="15825"/>
                  </a:cubicBezTo>
                  <a:lnTo>
                    <a:pt x="25056" y="15825"/>
                  </a:lnTo>
                  <a:cubicBezTo>
                    <a:pt x="24459" y="18336"/>
                    <a:pt x="24036" y="20869"/>
                    <a:pt x="23782" y="23436"/>
                  </a:cubicBezTo>
                  <a:cubicBezTo>
                    <a:pt x="23755" y="23725"/>
                    <a:pt x="24043" y="23955"/>
                    <a:pt x="24316" y="23955"/>
                  </a:cubicBezTo>
                  <a:cubicBezTo>
                    <a:pt x="24400" y="23955"/>
                    <a:pt x="24483" y="23933"/>
                    <a:pt x="24555" y="23884"/>
                  </a:cubicBezTo>
                  <a:cubicBezTo>
                    <a:pt x="30233" y="19888"/>
                    <a:pt x="36218" y="16389"/>
                    <a:pt x="42485" y="13399"/>
                  </a:cubicBezTo>
                  <a:cubicBezTo>
                    <a:pt x="42793" y="13250"/>
                    <a:pt x="42803" y="12813"/>
                    <a:pt x="42588" y="12594"/>
                  </a:cubicBezTo>
                  <a:cubicBezTo>
                    <a:pt x="38176" y="7970"/>
                    <a:pt x="33351" y="3791"/>
                    <a:pt x="28152" y="73"/>
                  </a:cubicBezTo>
                  <a:cubicBezTo>
                    <a:pt x="28081" y="23"/>
                    <a:pt x="27997" y="1"/>
                    <a:pt x="27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84;p30">
              <a:extLst>
                <a:ext uri="{FF2B5EF4-FFF2-40B4-BE49-F238E27FC236}">
                  <a16:creationId xmlns="" xmlns:a16="http://schemas.microsoft.com/office/drawing/2014/main" id="{71E09E9C-CC32-4BCD-8FF5-B0C7F49BD275}"/>
                </a:ext>
              </a:extLst>
            </p:cNvPr>
            <p:cNvSpPr/>
            <p:nvPr/>
          </p:nvSpPr>
          <p:spPr>
            <a:xfrm rot="1860596">
              <a:off x="7719588" y="3693905"/>
              <a:ext cx="1010251" cy="555789"/>
            </a:xfrm>
            <a:custGeom>
              <a:avLst/>
              <a:gdLst/>
              <a:ahLst/>
              <a:cxnLst/>
              <a:rect l="l" t="t" r="r" b="b"/>
              <a:pathLst>
                <a:path w="40409" h="22231" extrusionOk="0">
                  <a:moveTo>
                    <a:pt x="27271" y="0"/>
                  </a:moveTo>
                  <a:cubicBezTo>
                    <a:pt x="26819" y="2109"/>
                    <a:pt x="26435" y="4229"/>
                    <a:pt x="25927" y="6316"/>
                  </a:cubicBezTo>
                  <a:cubicBezTo>
                    <a:pt x="26015" y="6557"/>
                    <a:pt x="25912" y="6874"/>
                    <a:pt x="25655" y="6951"/>
                  </a:cubicBezTo>
                  <a:cubicBezTo>
                    <a:pt x="25587" y="6991"/>
                    <a:pt x="25508" y="7010"/>
                    <a:pt x="25429" y="7010"/>
                  </a:cubicBezTo>
                  <a:cubicBezTo>
                    <a:pt x="25345" y="7010"/>
                    <a:pt x="25261" y="6988"/>
                    <a:pt x="25190" y="6945"/>
                  </a:cubicBezTo>
                  <a:cubicBezTo>
                    <a:pt x="22695" y="6736"/>
                    <a:pt x="20242" y="6556"/>
                    <a:pt x="17778" y="6556"/>
                  </a:cubicBezTo>
                  <a:cubicBezTo>
                    <a:pt x="16114" y="6556"/>
                    <a:pt x="14445" y="6638"/>
                    <a:pt x="12754" y="6850"/>
                  </a:cubicBezTo>
                  <a:cubicBezTo>
                    <a:pt x="8335" y="7396"/>
                    <a:pt x="4179" y="8743"/>
                    <a:pt x="0" y="10214"/>
                  </a:cubicBezTo>
                  <a:cubicBezTo>
                    <a:pt x="1887" y="14115"/>
                    <a:pt x="3422" y="18214"/>
                    <a:pt x="5055" y="22230"/>
                  </a:cubicBezTo>
                  <a:cubicBezTo>
                    <a:pt x="10757" y="18033"/>
                    <a:pt x="17836" y="14270"/>
                    <a:pt x="24890" y="13247"/>
                  </a:cubicBezTo>
                  <a:cubicBezTo>
                    <a:pt x="24918" y="13243"/>
                    <a:pt x="24946" y="13241"/>
                    <a:pt x="24972" y="13241"/>
                  </a:cubicBezTo>
                  <a:cubicBezTo>
                    <a:pt x="25453" y="13241"/>
                    <a:pt x="25648" y="13880"/>
                    <a:pt x="25193" y="14090"/>
                  </a:cubicBezTo>
                  <a:cubicBezTo>
                    <a:pt x="25197" y="14146"/>
                    <a:pt x="25197" y="14206"/>
                    <a:pt x="25179" y="14273"/>
                  </a:cubicBezTo>
                  <a:cubicBezTo>
                    <a:pt x="24636" y="16492"/>
                    <a:pt x="24237" y="18732"/>
                    <a:pt x="23973" y="21003"/>
                  </a:cubicBezTo>
                  <a:cubicBezTo>
                    <a:pt x="29200" y="17392"/>
                    <a:pt x="34688" y="14196"/>
                    <a:pt x="40408" y="11427"/>
                  </a:cubicBezTo>
                  <a:cubicBezTo>
                    <a:pt x="36360" y="7244"/>
                    <a:pt x="31976" y="3428"/>
                    <a:pt x="27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" name="Google Shape;1485;p30">
            <a:extLst>
              <a:ext uri="{FF2B5EF4-FFF2-40B4-BE49-F238E27FC236}">
                <a16:creationId xmlns="" xmlns:a16="http://schemas.microsoft.com/office/drawing/2014/main" id="{E5929F47-DD04-4C4A-BC40-0E4F771F09C7}"/>
              </a:ext>
            </a:extLst>
          </p:cNvPr>
          <p:cNvGrpSpPr/>
          <p:nvPr/>
        </p:nvGrpSpPr>
        <p:grpSpPr>
          <a:xfrm rot="-8615533">
            <a:off x="8940503" y="3149759"/>
            <a:ext cx="2696365" cy="438728"/>
            <a:chOff x="1777900" y="2356875"/>
            <a:chExt cx="5003236" cy="814081"/>
          </a:xfrm>
        </p:grpSpPr>
        <p:sp>
          <p:nvSpPr>
            <p:cNvPr id="43" name="Google Shape;1486;p30">
              <a:extLst>
                <a:ext uri="{FF2B5EF4-FFF2-40B4-BE49-F238E27FC236}">
                  <a16:creationId xmlns="" xmlns:a16="http://schemas.microsoft.com/office/drawing/2014/main" id="{DFA44251-0909-44E1-87A9-07968DFAD59F}"/>
                </a:ext>
              </a:extLst>
            </p:cNvPr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87;p30">
              <a:extLst>
                <a:ext uri="{FF2B5EF4-FFF2-40B4-BE49-F238E27FC236}">
                  <a16:creationId xmlns="" xmlns:a16="http://schemas.microsoft.com/office/drawing/2014/main" id="{FDD46084-3065-4E85-8CA5-535AEACA9E19}"/>
                </a:ext>
              </a:extLst>
            </p:cNvPr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88;p30">
              <a:extLst>
                <a:ext uri="{FF2B5EF4-FFF2-40B4-BE49-F238E27FC236}">
                  <a16:creationId xmlns="" xmlns:a16="http://schemas.microsoft.com/office/drawing/2014/main" id="{DE9D1ED9-394E-49A6-9D1E-A825E8A67237}"/>
                </a:ext>
              </a:extLst>
            </p:cNvPr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489;p30">
              <a:extLst>
                <a:ext uri="{FF2B5EF4-FFF2-40B4-BE49-F238E27FC236}">
                  <a16:creationId xmlns="" xmlns:a16="http://schemas.microsoft.com/office/drawing/2014/main" id="{5215FBB9-8846-4C61-836D-D6E04D34D0DB}"/>
                </a:ext>
              </a:extLst>
            </p:cNvPr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490;p30">
              <a:extLst>
                <a:ext uri="{FF2B5EF4-FFF2-40B4-BE49-F238E27FC236}">
                  <a16:creationId xmlns="" xmlns:a16="http://schemas.microsoft.com/office/drawing/2014/main" id="{EEF569FD-8F07-4878-A5B4-3470D846A214}"/>
                </a:ext>
              </a:extLst>
            </p:cNvPr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491;p30">
              <a:extLst>
                <a:ext uri="{FF2B5EF4-FFF2-40B4-BE49-F238E27FC236}">
                  <a16:creationId xmlns="" xmlns:a16="http://schemas.microsoft.com/office/drawing/2014/main" id="{E82F45FB-6572-439A-9A49-C5518F38B45A}"/>
                </a:ext>
              </a:extLst>
            </p:cNvPr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492;p30">
              <a:extLst>
                <a:ext uri="{FF2B5EF4-FFF2-40B4-BE49-F238E27FC236}">
                  <a16:creationId xmlns="" xmlns:a16="http://schemas.microsoft.com/office/drawing/2014/main" id="{8889A790-4225-4552-A911-880F6B357AE4}"/>
                </a:ext>
              </a:extLst>
            </p:cNvPr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93;p30">
              <a:extLst>
                <a:ext uri="{FF2B5EF4-FFF2-40B4-BE49-F238E27FC236}">
                  <a16:creationId xmlns="" xmlns:a16="http://schemas.microsoft.com/office/drawing/2014/main" id="{CB8DE40C-BFCF-41EE-9C7E-6AB41CEC189E}"/>
                </a:ext>
              </a:extLst>
            </p:cNvPr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94;p30">
              <a:extLst>
                <a:ext uri="{FF2B5EF4-FFF2-40B4-BE49-F238E27FC236}">
                  <a16:creationId xmlns="" xmlns:a16="http://schemas.microsoft.com/office/drawing/2014/main" id="{FC16D5C4-7906-4088-A932-CE1BDDA743EF}"/>
                </a:ext>
              </a:extLst>
            </p:cNvPr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495;p30">
              <a:extLst>
                <a:ext uri="{FF2B5EF4-FFF2-40B4-BE49-F238E27FC236}">
                  <a16:creationId xmlns="" xmlns:a16="http://schemas.microsoft.com/office/drawing/2014/main" id="{D31F8B6D-EB0A-46D3-9B74-098190BD4C72}"/>
                </a:ext>
              </a:extLst>
            </p:cNvPr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496;p30">
              <a:extLst>
                <a:ext uri="{FF2B5EF4-FFF2-40B4-BE49-F238E27FC236}">
                  <a16:creationId xmlns="" xmlns:a16="http://schemas.microsoft.com/office/drawing/2014/main" id="{DBF45D55-2F4A-4320-A9DC-FD14707295B6}"/>
                </a:ext>
              </a:extLst>
            </p:cNvPr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497;p30">
              <a:extLst>
                <a:ext uri="{FF2B5EF4-FFF2-40B4-BE49-F238E27FC236}">
                  <a16:creationId xmlns="" xmlns:a16="http://schemas.microsoft.com/office/drawing/2014/main" id="{2B3CA47D-B3E6-4077-888A-FA3D7D3D49E3}"/>
                </a:ext>
              </a:extLst>
            </p:cNvPr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98;p30">
              <a:extLst>
                <a:ext uri="{FF2B5EF4-FFF2-40B4-BE49-F238E27FC236}">
                  <a16:creationId xmlns="" xmlns:a16="http://schemas.microsoft.com/office/drawing/2014/main" id="{AE153455-92AA-42B9-B685-4210522B7F63}"/>
                </a:ext>
              </a:extLst>
            </p:cNvPr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499;p30">
              <a:extLst>
                <a:ext uri="{FF2B5EF4-FFF2-40B4-BE49-F238E27FC236}">
                  <a16:creationId xmlns="" xmlns:a16="http://schemas.microsoft.com/office/drawing/2014/main" id="{5E0CAF64-AB41-4DC3-8074-AC190BAFEE7E}"/>
                </a:ext>
              </a:extLst>
            </p:cNvPr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500;p30">
              <a:extLst>
                <a:ext uri="{FF2B5EF4-FFF2-40B4-BE49-F238E27FC236}">
                  <a16:creationId xmlns="" xmlns:a16="http://schemas.microsoft.com/office/drawing/2014/main" id="{4CE1A59A-93FD-435A-9DE8-61601763A538}"/>
                </a:ext>
              </a:extLst>
            </p:cNvPr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501;p30">
              <a:extLst>
                <a:ext uri="{FF2B5EF4-FFF2-40B4-BE49-F238E27FC236}">
                  <a16:creationId xmlns="" xmlns:a16="http://schemas.microsoft.com/office/drawing/2014/main" id="{E1329A0A-9FF3-4C5C-9666-52F223AB4999}"/>
                </a:ext>
              </a:extLst>
            </p:cNvPr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502;p30">
              <a:extLst>
                <a:ext uri="{FF2B5EF4-FFF2-40B4-BE49-F238E27FC236}">
                  <a16:creationId xmlns="" xmlns:a16="http://schemas.microsoft.com/office/drawing/2014/main" id="{2321214A-2608-4601-BF77-56D6EFA86B09}"/>
                </a:ext>
              </a:extLst>
            </p:cNvPr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503;p30">
              <a:extLst>
                <a:ext uri="{FF2B5EF4-FFF2-40B4-BE49-F238E27FC236}">
                  <a16:creationId xmlns="" xmlns:a16="http://schemas.microsoft.com/office/drawing/2014/main" id="{CFE0E367-C6A2-4CE9-9C47-1760724DC761}"/>
                </a:ext>
              </a:extLst>
            </p:cNvPr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504;p30">
              <a:extLst>
                <a:ext uri="{FF2B5EF4-FFF2-40B4-BE49-F238E27FC236}">
                  <a16:creationId xmlns="" xmlns:a16="http://schemas.microsoft.com/office/drawing/2014/main" id="{DADA5259-8AC4-451C-A5CD-FDFCF1B48409}"/>
                </a:ext>
              </a:extLst>
            </p:cNvPr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505;p30">
              <a:extLst>
                <a:ext uri="{FF2B5EF4-FFF2-40B4-BE49-F238E27FC236}">
                  <a16:creationId xmlns="" xmlns:a16="http://schemas.microsoft.com/office/drawing/2014/main" id="{7C7F8DF2-CADE-4E7C-9E04-B4673FD5EADA}"/>
                </a:ext>
              </a:extLst>
            </p:cNvPr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506;p30">
              <a:extLst>
                <a:ext uri="{FF2B5EF4-FFF2-40B4-BE49-F238E27FC236}">
                  <a16:creationId xmlns="" xmlns:a16="http://schemas.microsoft.com/office/drawing/2014/main" id="{CF1DF5A4-DC29-4F09-9A2A-4A89CD2C2AD8}"/>
                </a:ext>
              </a:extLst>
            </p:cNvPr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507;p30">
              <a:extLst>
                <a:ext uri="{FF2B5EF4-FFF2-40B4-BE49-F238E27FC236}">
                  <a16:creationId xmlns="" xmlns:a16="http://schemas.microsoft.com/office/drawing/2014/main" id="{09F18E50-32D2-4B28-B46B-2EE0412E64D8}"/>
                </a:ext>
              </a:extLst>
            </p:cNvPr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508;p30">
              <a:extLst>
                <a:ext uri="{FF2B5EF4-FFF2-40B4-BE49-F238E27FC236}">
                  <a16:creationId xmlns="" xmlns:a16="http://schemas.microsoft.com/office/drawing/2014/main" id="{7FAB4A9A-1CB7-43E1-AA7F-FFC837D982B1}"/>
                </a:ext>
              </a:extLst>
            </p:cNvPr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509;p30">
              <a:extLst>
                <a:ext uri="{FF2B5EF4-FFF2-40B4-BE49-F238E27FC236}">
                  <a16:creationId xmlns="" xmlns:a16="http://schemas.microsoft.com/office/drawing/2014/main" id="{D4287E76-57ED-4F88-BEBB-C8BB8BFE3173}"/>
                </a:ext>
              </a:extLst>
            </p:cNvPr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510;p30">
              <a:extLst>
                <a:ext uri="{FF2B5EF4-FFF2-40B4-BE49-F238E27FC236}">
                  <a16:creationId xmlns="" xmlns:a16="http://schemas.microsoft.com/office/drawing/2014/main" id="{6CB92702-109F-4A58-83D5-9F819C2B28A7}"/>
                </a:ext>
              </a:extLst>
            </p:cNvPr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511;p30">
              <a:extLst>
                <a:ext uri="{FF2B5EF4-FFF2-40B4-BE49-F238E27FC236}">
                  <a16:creationId xmlns="" xmlns:a16="http://schemas.microsoft.com/office/drawing/2014/main" id="{58F12288-6554-4DEF-8E30-F5A92293A6EF}"/>
                </a:ext>
              </a:extLst>
            </p:cNvPr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512;p30">
              <a:extLst>
                <a:ext uri="{FF2B5EF4-FFF2-40B4-BE49-F238E27FC236}">
                  <a16:creationId xmlns="" xmlns:a16="http://schemas.microsoft.com/office/drawing/2014/main" id="{A5774F79-4FA4-437F-94FE-CC264C0940D9}"/>
                </a:ext>
              </a:extLst>
            </p:cNvPr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513;p30">
              <a:extLst>
                <a:ext uri="{FF2B5EF4-FFF2-40B4-BE49-F238E27FC236}">
                  <a16:creationId xmlns="" xmlns:a16="http://schemas.microsoft.com/office/drawing/2014/main" id="{D7B32432-3220-4286-9CA8-3EDB96D00340}"/>
                </a:ext>
              </a:extLst>
            </p:cNvPr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514;p30">
              <a:extLst>
                <a:ext uri="{FF2B5EF4-FFF2-40B4-BE49-F238E27FC236}">
                  <a16:creationId xmlns="" xmlns:a16="http://schemas.microsoft.com/office/drawing/2014/main" id="{6163028F-122D-4056-8559-60DE66A29380}"/>
                </a:ext>
              </a:extLst>
            </p:cNvPr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515;p30">
              <a:extLst>
                <a:ext uri="{FF2B5EF4-FFF2-40B4-BE49-F238E27FC236}">
                  <a16:creationId xmlns="" xmlns:a16="http://schemas.microsoft.com/office/drawing/2014/main" id="{313C9E67-B64C-478F-BFDE-33A8687DEC2E}"/>
                </a:ext>
              </a:extLst>
            </p:cNvPr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516;p30">
              <a:extLst>
                <a:ext uri="{FF2B5EF4-FFF2-40B4-BE49-F238E27FC236}">
                  <a16:creationId xmlns="" xmlns:a16="http://schemas.microsoft.com/office/drawing/2014/main" id="{22452FE2-B296-4261-9F7C-414E23D9C30A}"/>
                </a:ext>
              </a:extLst>
            </p:cNvPr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517;p30">
              <a:extLst>
                <a:ext uri="{FF2B5EF4-FFF2-40B4-BE49-F238E27FC236}">
                  <a16:creationId xmlns="" xmlns:a16="http://schemas.microsoft.com/office/drawing/2014/main" id="{C0C3CD8A-0725-4893-B041-2041056BEF38}"/>
                </a:ext>
              </a:extLst>
            </p:cNvPr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518;p30">
              <a:extLst>
                <a:ext uri="{FF2B5EF4-FFF2-40B4-BE49-F238E27FC236}">
                  <a16:creationId xmlns="" xmlns:a16="http://schemas.microsoft.com/office/drawing/2014/main" id="{F0534319-5496-4537-978B-B340D8F38D36}"/>
                </a:ext>
              </a:extLst>
            </p:cNvPr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519;p30">
              <a:extLst>
                <a:ext uri="{FF2B5EF4-FFF2-40B4-BE49-F238E27FC236}">
                  <a16:creationId xmlns="" xmlns:a16="http://schemas.microsoft.com/office/drawing/2014/main" id="{A87D9896-7926-4C48-8FDB-DFE7B34FC7B0}"/>
                </a:ext>
              </a:extLst>
            </p:cNvPr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520;p30">
              <a:extLst>
                <a:ext uri="{FF2B5EF4-FFF2-40B4-BE49-F238E27FC236}">
                  <a16:creationId xmlns="" xmlns:a16="http://schemas.microsoft.com/office/drawing/2014/main" id="{47C6253A-241E-488A-80AB-6390DF9BF303}"/>
                </a:ext>
              </a:extLst>
            </p:cNvPr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521;p30">
              <a:extLst>
                <a:ext uri="{FF2B5EF4-FFF2-40B4-BE49-F238E27FC236}">
                  <a16:creationId xmlns="" xmlns:a16="http://schemas.microsoft.com/office/drawing/2014/main" id="{63B35368-AD7E-48A0-B8F0-6F12AE4FE7CA}"/>
                </a:ext>
              </a:extLst>
            </p:cNvPr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522;p30">
              <a:extLst>
                <a:ext uri="{FF2B5EF4-FFF2-40B4-BE49-F238E27FC236}">
                  <a16:creationId xmlns="" xmlns:a16="http://schemas.microsoft.com/office/drawing/2014/main" id="{D654595D-D9FD-42E1-AA61-274164B673A0}"/>
                </a:ext>
              </a:extLst>
            </p:cNvPr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" name="Google Shape;1523;p30">
            <a:extLst>
              <a:ext uri="{FF2B5EF4-FFF2-40B4-BE49-F238E27FC236}">
                <a16:creationId xmlns="" xmlns:a16="http://schemas.microsoft.com/office/drawing/2014/main" id="{0BCC3741-8B37-4CA1-B0E2-ECB1BD8E84EB}"/>
              </a:ext>
            </a:extLst>
          </p:cNvPr>
          <p:cNvGrpSpPr/>
          <p:nvPr/>
        </p:nvGrpSpPr>
        <p:grpSpPr>
          <a:xfrm>
            <a:off x="2007382" y="650959"/>
            <a:ext cx="1349969" cy="1262779"/>
            <a:chOff x="1178193" y="539992"/>
            <a:chExt cx="1573391" cy="1471771"/>
          </a:xfrm>
        </p:grpSpPr>
        <p:sp>
          <p:nvSpPr>
            <p:cNvPr id="81" name="Google Shape;1524;p30">
              <a:extLst>
                <a:ext uri="{FF2B5EF4-FFF2-40B4-BE49-F238E27FC236}">
                  <a16:creationId xmlns="" xmlns:a16="http://schemas.microsoft.com/office/drawing/2014/main" id="{B5CCA18F-1B97-4A40-BEFA-40F9A9C9DCBD}"/>
                </a:ext>
              </a:extLst>
            </p:cNvPr>
            <p:cNvSpPr/>
            <p:nvPr/>
          </p:nvSpPr>
          <p:spPr>
            <a:xfrm rot="-3921521">
              <a:off x="1476612" y="684445"/>
              <a:ext cx="981973" cy="1124981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525;p30">
              <a:extLst>
                <a:ext uri="{FF2B5EF4-FFF2-40B4-BE49-F238E27FC236}">
                  <a16:creationId xmlns="" xmlns:a16="http://schemas.microsoft.com/office/drawing/2014/main" id="{E87C9DD8-C04B-4B49-ABE8-1410CD0E1619}"/>
                </a:ext>
              </a:extLst>
            </p:cNvPr>
            <p:cNvSpPr/>
            <p:nvPr/>
          </p:nvSpPr>
          <p:spPr>
            <a:xfrm rot="-3921521">
              <a:off x="1442318" y="650080"/>
              <a:ext cx="1045140" cy="1251596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526;p30">
              <a:extLst>
                <a:ext uri="{FF2B5EF4-FFF2-40B4-BE49-F238E27FC236}">
                  <a16:creationId xmlns="" xmlns:a16="http://schemas.microsoft.com/office/drawing/2014/main" id="{35198B88-7C4B-4D46-8A38-D8E0D6876E85}"/>
                </a:ext>
              </a:extLst>
            </p:cNvPr>
            <p:cNvSpPr/>
            <p:nvPr/>
          </p:nvSpPr>
          <p:spPr>
            <a:xfrm rot="-3921521">
              <a:off x="1999527" y="1044018"/>
              <a:ext cx="361003" cy="482828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527;p30">
              <a:extLst>
                <a:ext uri="{FF2B5EF4-FFF2-40B4-BE49-F238E27FC236}">
                  <a16:creationId xmlns="" xmlns:a16="http://schemas.microsoft.com/office/drawing/2014/main" id="{9C3AF803-DD6D-4B61-8196-089D7A14274D}"/>
                </a:ext>
              </a:extLst>
            </p:cNvPr>
            <p:cNvSpPr/>
            <p:nvPr/>
          </p:nvSpPr>
          <p:spPr>
            <a:xfrm rot="-3921521">
              <a:off x="1740524" y="1075762"/>
              <a:ext cx="485360" cy="541343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528;p30">
              <a:extLst>
                <a:ext uri="{FF2B5EF4-FFF2-40B4-BE49-F238E27FC236}">
                  <a16:creationId xmlns="" xmlns:a16="http://schemas.microsoft.com/office/drawing/2014/main" id="{DF22BD40-E07B-4023-B5A3-1A60F3E5A1E9}"/>
                </a:ext>
              </a:extLst>
            </p:cNvPr>
            <p:cNvSpPr/>
            <p:nvPr/>
          </p:nvSpPr>
          <p:spPr>
            <a:xfrm rot="-3921521">
              <a:off x="1586098" y="1231100"/>
              <a:ext cx="439924" cy="462495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529;p30">
              <a:extLst>
                <a:ext uri="{FF2B5EF4-FFF2-40B4-BE49-F238E27FC236}">
                  <a16:creationId xmlns="" xmlns:a16="http://schemas.microsoft.com/office/drawing/2014/main" id="{65E2E73F-E843-4E28-A87A-9AAE9F31E1F1}"/>
                </a:ext>
              </a:extLst>
            </p:cNvPr>
            <p:cNvSpPr/>
            <p:nvPr/>
          </p:nvSpPr>
          <p:spPr>
            <a:xfrm rot="-3921521">
              <a:off x="1655440" y="1494612"/>
              <a:ext cx="55020" cy="70195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530;p30">
              <a:extLst>
                <a:ext uri="{FF2B5EF4-FFF2-40B4-BE49-F238E27FC236}">
                  <a16:creationId xmlns="" xmlns:a16="http://schemas.microsoft.com/office/drawing/2014/main" id="{B9DE41DB-5CF1-40C0-8D63-19E69C065AE1}"/>
                </a:ext>
              </a:extLst>
            </p:cNvPr>
            <p:cNvSpPr/>
            <p:nvPr/>
          </p:nvSpPr>
          <p:spPr>
            <a:xfrm rot="-3921521">
              <a:off x="1666721" y="1429721"/>
              <a:ext cx="137045" cy="136703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531;p30">
              <a:extLst>
                <a:ext uri="{FF2B5EF4-FFF2-40B4-BE49-F238E27FC236}">
                  <a16:creationId xmlns="" xmlns:a16="http://schemas.microsoft.com/office/drawing/2014/main" id="{00891ABB-1A12-4229-BF76-4DC578FBA503}"/>
                </a:ext>
              </a:extLst>
            </p:cNvPr>
            <p:cNvSpPr/>
            <p:nvPr/>
          </p:nvSpPr>
          <p:spPr>
            <a:xfrm rot="-3921521">
              <a:off x="2231047" y="1193930"/>
              <a:ext cx="75895" cy="75899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532;p30">
              <a:extLst>
                <a:ext uri="{FF2B5EF4-FFF2-40B4-BE49-F238E27FC236}">
                  <a16:creationId xmlns="" xmlns:a16="http://schemas.microsoft.com/office/drawing/2014/main" id="{A17DC9D4-FC3D-4ADD-A98A-42C0CE06DE6D}"/>
                </a:ext>
              </a:extLst>
            </p:cNvPr>
            <p:cNvSpPr/>
            <p:nvPr/>
          </p:nvSpPr>
          <p:spPr>
            <a:xfrm rot="-3921521">
              <a:off x="2152051" y="1194539"/>
              <a:ext cx="137472" cy="127585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533;p30">
              <a:extLst>
                <a:ext uri="{FF2B5EF4-FFF2-40B4-BE49-F238E27FC236}">
                  <a16:creationId xmlns="" xmlns:a16="http://schemas.microsoft.com/office/drawing/2014/main" id="{7448C6D4-4C9B-4569-8F93-CBA0552C484A}"/>
                </a:ext>
              </a:extLst>
            </p:cNvPr>
            <p:cNvSpPr/>
            <p:nvPr/>
          </p:nvSpPr>
          <p:spPr>
            <a:xfrm rot="-3921521">
              <a:off x="1498501" y="670099"/>
              <a:ext cx="545463" cy="475222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534;p30">
              <a:extLst>
                <a:ext uri="{FF2B5EF4-FFF2-40B4-BE49-F238E27FC236}">
                  <a16:creationId xmlns="" xmlns:a16="http://schemas.microsoft.com/office/drawing/2014/main" id="{3BCAACBC-8749-4187-BB75-8F08E1D77BB0}"/>
                </a:ext>
              </a:extLst>
            </p:cNvPr>
            <p:cNvSpPr/>
            <p:nvPr/>
          </p:nvSpPr>
          <p:spPr>
            <a:xfrm rot="-3921521">
              <a:off x="1582445" y="918965"/>
              <a:ext cx="563971" cy="516742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535;p30">
              <a:extLst>
                <a:ext uri="{FF2B5EF4-FFF2-40B4-BE49-F238E27FC236}">
                  <a16:creationId xmlns="" xmlns:a16="http://schemas.microsoft.com/office/drawing/2014/main" id="{E09EE67F-381D-450D-9258-C51DDD1AFE71}"/>
                </a:ext>
              </a:extLst>
            </p:cNvPr>
            <p:cNvSpPr/>
            <p:nvPr/>
          </p:nvSpPr>
          <p:spPr>
            <a:xfrm rot="-3921521">
              <a:off x="1532885" y="830797"/>
              <a:ext cx="606497" cy="590196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536;p30">
              <a:extLst>
                <a:ext uri="{FF2B5EF4-FFF2-40B4-BE49-F238E27FC236}">
                  <a16:creationId xmlns="" xmlns:a16="http://schemas.microsoft.com/office/drawing/2014/main" id="{F063705B-7209-4FE3-86BE-25F70A85C9FF}"/>
                </a:ext>
              </a:extLst>
            </p:cNvPr>
            <p:cNvSpPr/>
            <p:nvPr/>
          </p:nvSpPr>
          <p:spPr>
            <a:xfrm rot="-3921521">
              <a:off x="1532886" y="782436"/>
              <a:ext cx="576620" cy="567768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537;p30">
              <a:extLst>
                <a:ext uri="{FF2B5EF4-FFF2-40B4-BE49-F238E27FC236}">
                  <a16:creationId xmlns="" xmlns:a16="http://schemas.microsoft.com/office/drawing/2014/main" id="{354D2DCE-59E8-4C42-9E66-5C09EB407084}"/>
                </a:ext>
              </a:extLst>
            </p:cNvPr>
            <p:cNvSpPr/>
            <p:nvPr/>
          </p:nvSpPr>
          <p:spPr>
            <a:xfrm rot="-3921521">
              <a:off x="1978528" y="1449632"/>
              <a:ext cx="378929" cy="424545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538;p30">
              <a:extLst>
                <a:ext uri="{FF2B5EF4-FFF2-40B4-BE49-F238E27FC236}">
                  <a16:creationId xmlns="" xmlns:a16="http://schemas.microsoft.com/office/drawing/2014/main" id="{331C3391-70D8-4F78-AEE3-664FF73C52BD}"/>
                </a:ext>
              </a:extLst>
            </p:cNvPr>
            <p:cNvSpPr/>
            <p:nvPr/>
          </p:nvSpPr>
          <p:spPr>
            <a:xfrm rot="-3921521">
              <a:off x="2179420" y="1752501"/>
              <a:ext cx="139489" cy="14217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539;p30">
              <a:extLst>
                <a:ext uri="{FF2B5EF4-FFF2-40B4-BE49-F238E27FC236}">
                  <a16:creationId xmlns="" xmlns:a16="http://schemas.microsoft.com/office/drawing/2014/main" id="{AED2BEF4-2676-4DCD-A3E4-730F0B066802}"/>
                </a:ext>
              </a:extLst>
            </p:cNvPr>
            <p:cNvSpPr/>
            <p:nvPr/>
          </p:nvSpPr>
          <p:spPr>
            <a:xfrm rot="-3921521">
              <a:off x="1655212" y="1275621"/>
              <a:ext cx="161256" cy="151914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540;p30">
              <a:extLst>
                <a:ext uri="{FF2B5EF4-FFF2-40B4-BE49-F238E27FC236}">
                  <a16:creationId xmlns="" xmlns:a16="http://schemas.microsoft.com/office/drawing/2014/main" id="{DE51B4E4-F767-4D51-BE5C-6283AFF2841F}"/>
                </a:ext>
              </a:extLst>
            </p:cNvPr>
            <p:cNvSpPr/>
            <p:nvPr/>
          </p:nvSpPr>
          <p:spPr>
            <a:xfrm rot="-3921521">
              <a:off x="2035625" y="1109592"/>
              <a:ext cx="170258" cy="13984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541;p30">
              <a:extLst>
                <a:ext uri="{FF2B5EF4-FFF2-40B4-BE49-F238E27FC236}">
                  <a16:creationId xmlns="" xmlns:a16="http://schemas.microsoft.com/office/drawing/2014/main" id="{A5CCECA9-929B-462B-BBDB-0ED64E84CB04}"/>
                </a:ext>
              </a:extLst>
            </p:cNvPr>
            <p:cNvSpPr/>
            <p:nvPr/>
          </p:nvSpPr>
          <p:spPr>
            <a:xfrm rot="-3921521">
              <a:off x="1808019" y="1214522"/>
              <a:ext cx="446792" cy="352100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542;p30">
              <a:extLst>
                <a:ext uri="{FF2B5EF4-FFF2-40B4-BE49-F238E27FC236}">
                  <a16:creationId xmlns="" xmlns:a16="http://schemas.microsoft.com/office/drawing/2014/main" id="{259433D9-D942-4BA3-921D-374BAD08D389}"/>
                </a:ext>
              </a:extLst>
            </p:cNvPr>
            <p:cNvSpPr/>
            <p:nvPr/>
          </p:nvSpPr>
          <p:spPr>
            <a:xfrm rot="-3921521">
              <a:off x="1833362" y="1459842"/>
              <a:ext cx="105926" cy="10337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543;p30">
              <a:extLst>
                <a:ext uri="{FF2B5EF4-FFF2-40B4-BE49-F238E27FC236}">
                  <a16:creationId xmlns="" xmlns:a16="http://schemas.microsoft.com/office/drawing/2014/main" id="{AA696B67-7D3E-47D1-B227-4307CC9890D6}"/>
                </a:ext>
              </a:extLst>
            </p:cNvPr>
            <p:cNvSpPr/>
            <p:nvPr/>
          </p:nvSpPr>
          <p:spPr>
            <a:xfrm rot="-3921521">
              <a:off x="2101738" y="1325916"/>
              <a:ext cx="150043" cy="88355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1" name="Google Shape;1437;p30">
            <a:extLst>
              <a:ext uri="{FF2B5EF4-FFF2-40B4-BE49-F238E27FC236}">
                <a16:creationId xmlns="" xmlns:a16="http://schemas.microsoft.com/office/drawing/2014/main" id="{3C701954-2972-4990-B1B9-E6A927962894}"/>
              </a:ext>
            </a:extLst>
          </p:cNvPr>
          <p:cNvGrpSpPr/>
          <p:nvPr/>
        </p:nvGrpSpPr>
        <p:grpSpPr>
          <a:xfrm>
            <a:off x="11068234" y="-18735"/>
            <a:ext cx="539543" cy="2411120"/>
            <a:chOff x="8574475" y="-14051"/>
            <a:chExt cx="404657" cy="1808340"/>
          </a:xfrm>
        </p:grpSpPr>
        <p:sp>
          <p:nvSpPr>
            <p:cNvPr id="102" name="Google Shape;1438;p30">
              <a:extLst>
                <a:ext uri="{FF2B5EF4-FFF2-40B4-BE49-F238E27FC236}">
                  <a16:creationId xmlns="" xmlns:a16="http://schemas.microsoft.com/office/drawing/2014/main" id="{E2512825-57BC-4149-8A51-FDA06A8DC209}"/>
                </a:ext>
              </a:extLst>
            </p:cNvPr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439;p30">
              <a:extLst>
                <a:ext uri="{FF2B5EF4-FFF2-40B4-BE49-F238E27FC236}">
                  <a16:creationId xmlns="" xmlns:a16="http://schemas.microsoft.com/office/drawing/2014/main" id="{A5749CF8-8DDE-4181-80DD-5CD15B92104C}"/>
                </a:ext>
              </a:extLst>
            </p:cNvPr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440;p30">
              <a:extLst>
                <a:ext uri="{FF2B5EF4-FFF2-40B4-BE49-F238E27FC236}">
                  <a16:creationId xmlns="" xmlns:a16="http://schemas.microsoft.com/office/drawing/2014/main" id="{0C8B5F8E-8838-4369-ADF3-5923E85278E0}"/>
                </a:ext>
              </a:extLst>
            </p:cNvPr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441;p30">
              <a:extLst>
                <a:ext uri="{FF2B5EF4-FFF2-40B4-BE49-F238E27FC236}">
                  <a16:creationId xmlns="" xmlns:a16="http://schemas.microsoft.com/office/drawing/2014/main" id="{E19A3BF9-E91D-4A47-8F02-F281530CE46B}"/>
                </a:ext>
              </a:extLst>
            </p:cNvPr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442;p30">
              <a:extLst>
                <a:ext uri="{FF2B5EF4-FFF2-40B4-BE49-F238E27FC236}">
                  <a16:creationId xmlns="" xmlns:a16="http://schemas.microsoft.com/office/drawing/2014/main" id="{FB3A4319-58CD-4C0C-A730-92E1105B9920}"/>
                </a:ext>
              </a:extLst>
            </p:cNvPr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443;p30">
              <a:extLst>
                <a:ext uri="{FF2B5EF4-FFF2-40B4-BE49-F238E27FC236}">
                  <a16:creationId xmlns="" xmlns:a16="http://schemas.microsoft.com/office/drawing/2014/main" id="{FE61C7DC-E5E9-4471-924A-F7EF2D142D42}"/>
                </a:ext>
              </a:extLst>
            </p:cNvPr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444;p30">
              <a:extLst>
                <a:ext uri="{FF2B5EF4-FFF2-40B4-BE49-F238E27FC236}">
                  <a16:creationId xmlns="" xmlns:a16="http://schemas.microsoft.com/office/drawing/2014/main" id="{155BC9B0-42DD-475E-8E5E-258CE226A439}"/>
                </a:ext>
              </a:extLst>
            </p:cNvPr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445;p30">
              <a:extLst>
                <a:ext uri="{FF2B5EF4-FFF2-40B4-BE49-F238E27FC236}">
                  <a16:creationId xmlns="" xmlns:a16="http://schemas.microsoft.com/office/drawing/2014/main" id="{772241AE-430A-425F-8701-EA5962C4C11E}"/>
                </a:ext>
              </a:extLst>
            </p:cNvPr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446;p30">
              <a:extLst>
                <a:ext uri="{FF2B5EF4-FFF2-40B4-BE49-F238E27FC236}">
                  <a16:creationId xmlns="" xmlns:a16="http://schemas.microsoft.com/office/drawing/2014/main" id="{1922D35E-355D-4C32-B693-85A8AC81BABA}"/>
                </a:ext>
              </a:extLst>
            </p:cNvPr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447;p30">
              <a:extLst>
                <a:ext uri="{FF2B5EF4-FFF2-40B4-BE49-F238E27FC236}">
                  <a16:creationId xmlns="" xmlns:a16="http://schemas.microsoft.com/office/drawing/2014/main" id="{C04C0C0E-48EF-4D49-B862-B7EFF597D7E2}"/>
                </a:ext>
              </a:extLst>
            </p:cNvPr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="" xmlns:a16="http://schemas.microsoft.com/office/drawing/2014/main" id="{C0B0435F-0D10-4AA3-999D-A50A26862108}"/>
              </a:ext>
            </a:extLst>
          </p:cNvPr>
          <p:cNvSpPr txBox="1"/>
          <p:nvPr/>
        </p:nvSpPr>
        <p:spPr>
          <a:xfrm rot="21006749">
            <a:off x="5364631" y="1174209"/>
            <a:ext cx="1605776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423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A6B4F634-3490-4C53-8520-CAEFE03006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0"/>
            <a:ext cx="12191999" cy="6908800"/>
          </a:xfrm>
        </p:spPr>
      </p:pic>
    </p:spTree>
    <p:extLst>
      <p:ext uri="{BB962C8B-B14F-4D97-AF65-F5344CB8AC3E}">
        <p14:creationId xmlns:p14="http://schemas.microsoft.com/office/powerpoint/2010/main" val="73656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DF5E72-5271-49FF-AFB8-B54E16836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F04B2BCB-1207-46B6-ADA4-47149F712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" y="274640"/>
            <a:ext cx="11836399" cy="6410640"/>
          </a:xfrm>
        </p:spPr>
      </p:pic>
    </p:spTree>
    <p:extLst>
      <p:ext uri="{BB962C8B-B14F-4D97-AF65-F5344CB8AC3E}">
        <p14:creationId xmlns:p14="http://schemas.microsoft.com/office/powerpoint/2010/main" val="309246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796AD8-224F-4430-97C2-AA5EE5B5E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1792E045-4FB2-477B-B258-67B1761B9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2561"/>
            <a:ext cx="11938000" cy="6420800"/>
          </a:xfrm>
        </p:spPr>
      </p:pic>
    </p:spTree>
    <p:extLst>
      <p:ext uri="{BB962C8B-B14F-4D97-AF65-F5344CB8AC3E}">
        <p14:creationId xmlns:p14="http://schemas.microsoft.com/office/powerpoint/2010/main" val="75079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A27F43-1DA9-40E7-8D6F-92D94A506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D118B5BF-4A2E-41BD-BE18-DCB5575B5E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600"/>
            <a:ext cx="11897360" cy="6227761"/>
          </a:xfrm>
        </p:spPr>
      </p:pic>
    </p:spTree>
    <p:extLst>
      <p:ext uri="{BB962C8B-B14F-4D97-AF65-F5344CB8AC3E}">
        <p14:creationId xmlns:p14="http://schemas.microsoft.com/office/powerpoint/2010/main" val="58423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80" y="-22860"/>
            <a:ext cx="12209780" cy="6880860"/>
          </a:xfrm>
          <a:prstGeom prst="rect">
            <a:avLst/>
          </a:prstGeom>
        </p:spPr>
      </p:pic>
      <p:pic>
        <p:nvPicPr>
          <p:cNvPr id="4" name="图片 3" descr="66"/>
          <p:cNvPicPr>
            <a:picLocks noChangeAspect="1"/>
          </p:cNvPicPr>
          <p:nvPr/>
        </p:nvPicPr>
        <p:blipFill>
          <a:blip r:embed="rId4"/>
          <a:srcRect t="25626" r="64581" b="45628"/>
          <a:stretch>
            <a:fillRect/>
          </a:stretch>
        </p:blipFill>
        <p:spPr>
          <a:xfrm>
            <a:off x="0" y="894715"/>
            <a:ext cx="3562350" cy="16262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45E3DA7-4345-49A9-B542-7967A3BA55DB}"/>
              </a:ext>
            </a:extLst>
          </p:cNvPr>
          <p:cNvSpPr txBox="1"/>
          <p:nvPr/>
        </p:nvSpPr>
        <p:spPr>
          <a:xfrm>
            <a:off x="568712" y="2520950"/>
            <a:ext cx="6133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Tạm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biệt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54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con!</a:t>
            </a:r>
            <a:endParaRPr lang="en-US" sz="5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8318838"/>
      </p:ext>
    </p:extLst>
  </p:cSld>
  <p:clrMapOvr>
    <a:masterClrMapping/>
  </p:clrMapOvr>
  <p:timing>
    <p:tnLst>
      <p:par>
        <p:cTn id="1" dur="indefinite" restart="never" fill="hold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926" b="62500" l="35819" r="64181">
                        <a14:foregroundMark x1="51589" y1="32407" x2="43154" y2="36481"/>
                        <a14:foregroundMark x1="48166" y1="31574" x2="52445" y2="32407"/>
                        <a14:foregroundMark x1="54890" y1="33241" x2="52689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0952" r="35470" b="38996"/>
          <a:stretch>
            <a:fillRect/>
          </a:stretch>
        </p:blipFill>
        <p:spPr>
          <a:xfrm>
            <a:off x="10287001" y="1676401"/>
            <a:ext cx="1509485" cy="20610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4100" y="-345621"/>
            <a:ext cx="1143000" cy="2857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18640" y="1552004"/>
            <a:ext cx="8528004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vi-VN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vồng có mấy màu?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70000" y="3861827"/>
            <a:ext cx="10109200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Cầu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vồng có bảy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màu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  <a:p>
            <a:pPr lvl="0">
              <a:defRPr/>
            </a:pP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</a:t>
            </a: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à các màu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:</a:t>
            </a: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đỏ, cam, vàng, lục, lam, chàm, tím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30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926" b="62500" l="35819" r="64181">
                        <a14:foregroundMark x1="51589" y1="32407" x2="43154" y2="36481"/>
                        <a14:foregroundMark x1="48166" y1="31574" x2="52445" y2="32407"/>
                        <a14:foregroundMark x1="54890" y1="33241" x2="52689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0952" r="35470" b="38996"/>
          <a:stretch>
            <a:fillRect/>
          </a:stretch>
        </p:blipFill>
        <p:spPr>
          <a:xfrm>
            <a:off x="10287001" y="1676401"/>
            <a:ext cx="1509485" cy="20610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4100" y="-345621"/>
            <a:ext cx="1143000" cy="2857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18640" y="1552004"/>
            <a:ext cx="8528004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thơ nào cho thấy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vi-VN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vồng thường xuất hiện và tan đi rất nhanh?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55132" y="3737430"/>
            <a:ext cx="8704308" cy="27751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thơ cho thấy 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vồng xuất hiện và tan đi rất nhanh 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vồng ẩn hiện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Rồi lại tan mau”</a:t>
            </a:r>
            <a:endParaRPr kumimoji="0" lang="en-US" sz="40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3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80" y="-22860"/>
            <a:ext cx="12209780" cy="6880860"/>
          </a:xfrm>
          <a:prstGeom prst="rect">
            <a:avLst/>
          </a:prstGeom>
        </p:spPr>
      </p:pic>
      <p:pic>
        <p:nvPicPr>
          <p:cNvPr id="4" name="图片 3" descr="66"/>
          <p:cNvPicPr>
            <a:picLocks noChangeAspect="1"/>
          </p:cNvPicPr>
          <p:nvPr/>
        </p:nvPicPr>
        <p:blipFill>
          <a:blip r:embed="rId4"/>
          <a:srcRect t="25626" r="64581" b="45628"/>
          <a:stretch>
            <a:fillRect/>
          </a:stretch>
        </p:blipFill>
        <p:spPr>
          <a:xfrm>
            <a:off x="0" y="894715"/>
            <a:ext cx="3562350" cy="16262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45E3DA7-4345-49A9-B542-7967A3BA55DB}"/>
              </a:ext>
            </a:extLst>
          </p:cNvPr>
          <p:cNvSpPr txBox="1"/>
          <p:nvPr/>
        </p:nvSpPr>
        <p:spPr>
          <a:xfrm>
            <a:off x="106893" y="1577362"/>
            <a:ext cx="87045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3: </a:t>
            </a:r>
          </a:p>
          <a:p>
            <a:pPr algn="ctr"/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Chúa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tể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rừng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xanh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45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68400" y="279400"/>
            <a:ext cx="10617200" cy="615375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algn="just"/>
            <a:r>
              <a:rPr lang="en-US" sz="3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Giải</a:t>
            </a:r>
            <a:r>
              <a:rPr lang="en-US" sz="3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câu</a:t>
            </a:r>
            <a:r>
              <a:rPr lang="en-US" sz="3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đố</a:t>
            </a:r>
            <a:endParaRPr lang="en-US" sz="32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FE8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40" tIns="60872" rIns="121740" bIns="60872" spcCol="0"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FE8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40" tIns="60872" rIns="121740" bIns="60872" spcCol="0" rtlCol="0" anchor="ctr"/>
          <a:lstStyle/>
          <a:p>
            <a:pPr algn="ctr"/>
            <a:endParaRPr lang="en-US" sz="240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4" y="177802"/>
            <a:ext cx="753345" cy="873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14C4522-5813-43FA-BE38-8E2292468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76" y="1153056"/>
            <a:ext cx="10900924" cy="432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1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68400" y="279400"/>
            <a:ext cx="10617200" cy="615375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algn="just"/>
            <a:r>
              <a:rPr lang="en-US" sz="3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Quan </a:t>
            </a:r>
            <a:r>
              <a:rPr lang="en-US" sz="3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sát</a:t>
            </a:r>
            <a:r>
              <a:rPr lang="en-US" sz="3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tranh</a:t>
            </a:r>
            <a:endParaRPr lang="en-US" sz="32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FE8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40" tIns="60872" rIns="121740" bIns="60872" spcCol="0"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FE8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40" tIns="60872" rIns="121740" bIns="60872" spcCol="0" rtlCol="0" anchor="ctr"/>
          <a:lstStyle/>
          <a:p>
            <a:pPr algn="ctr"/>
            <a:endParaRPr lang="en-US" sz="240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4" y="177802"/>
            <a:ext cx="753345" cy="873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4CA71DB-031E-44B9-B2C8-7E87FA639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" y="996373"/>
            <a:ext cx="11907520" cy="552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4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"/>
          <p:cNvSpPr/>
          <p:nvPr/>
        </p:nvSpPr>
        <p:spPr>
          <a:xfrm>
            <a:off x="1975249" y="1319740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2" name="Google Shape;562;p23"/>
          <p:cNvSpPr txBox="1">
            <a:spLocks noGrp="1"/>
          </p:cNvSpPr>
          <p:nvPr>
            <p:ph type="ctrTitle"/>
          </p:nvPr>
        </p:nvSpPr>
        <p:spPr>
          <a:xfrm rot="-182">
            <a:off x="2680196" y="2425409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6000" b="1" dirty="0">
                <a:solidFill>
                  <a:srgbClr val="FFFB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thành tiếng</a:t>
            </a:r>
            <a:endParaRPr sz="6000" b="1" dirty="0">
              <a:solidFill>
                <a:srgbClr val="FFFBE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64" name="Google Shape;564;p23"/>
          <p:cNvGrpSpPr/>
          <p:nvPr/>
        </p:nvGrpSpPr>
        <p:grpSpPr>
          <a:xfrm>
            <a:off x="1125798" y="70341"/>
            <a:ext cx="1065496" cy="1843804"/>
            <a:chOff x="1689271" y="684050"/>
            <a:chExt cx="959791" cy="1660885"/>
          </a:xfrm>
        </p:grpSpPr>
        <p:sp>
          <p:nvSpPr>
            <p:cNvPr id="565" name="Google Shape;565;p23"/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567;p23"/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568;p23"/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569;p23"/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570;p23"/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1" name="Google Shape;571;p23"/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2" name="Google Shape;572;p23"/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3" name="Google Shape;573;p23"/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4" name="Google Shape;574;p23"/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5" name="Google Shape;575;p23"/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6" name="Google Shape;576;p23"/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23"/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23"/>
          <p:cNvGrpSpPr/>
          <p:nvPr/>
        </p:nvGrpSpPr>
        <p:grpSpPr>
          <a:xfrm rot="889286">
            <a:off x="8761671" y="830677"/>
            <a:ext cx="2550365" cy="1346908"/>
            <a:chOff x="5862862" y="867279"/>
            <a:chExt cx="1912829" cy="1010210"/>
          </a:xfrm>
        </p:grpSpPr>
        <p:sp>
          <p:nvSpPr>
            <p:cNvPr id="579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2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3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4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5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6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87" name="Google Shape;587;p23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88" name="Google Shape;588;p23"/>
          <p:cNvGrpSpPr/>
          <p:nvPr/>
        </p:nvGrpSpPr>
        <p:grpSpPr>
          <a:xfrm>
            <a:off x="9853157" y="3627767"/>
            <a:ext cx="1138248" cy="972827"/>
            <a:chOff x="1327725" y="574025"/>
            <a:chExt cx="2215064" cy="1893151"/>
          </a:xfrm>
        </p:grpSpPr>
        <p:sp>
          <p:nvSpPr>
            <p:cNvPr id="589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23"/>
          <p:cNvGrpSpPr/>
          <p:nvPr/>
        </p:nvGrpSpPr>
        <p:grpSpPr>
          <a:xfrm>
            <a:off x="1746470" y="2982830"/>
            <a:ext cx="2349776" cy="1872932"/>
            <a:chOff x="1292108" y="3397926"/>
            <a:chExt cx="1762332" cy="1404699"/>
          </a:xfrm>
        </p:grpSpPr>
        <p:sp>
          <p:nvSpPr>
            <p:cNvPr id="632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33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34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35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8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49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5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6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3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6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70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677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83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684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0EF57DFF-D632-4058-BB44-F23C428C0C8B}"/>
</file>

<file path=customXml/itemProps2.xml><?xml version="1.0" encoding="utf-8"?>
<ds:datastoreItem xmlns:ds="http://schemas.openxmlformats.org/officeDocument/2006/customXml" ds:itemID="{09E369D6-0C1D-499C-98FB-E99C7B807129}"/>
</file>

<file path=customXml/itemProps3.xml><?xml version="1.0" encoding="utf-8"?>
<ds:datastoreItem xmlns:ds="http://schemas.openxmlformats.org/officeDocument/2006/customXml" ds:itemID="{A8623A93-CCB8-4BCF-AE59-8AE3C54B763F}"/>
</file>

<file path=docProps/app.xml><?xml version="1.0" encoding="utf-8"?>
<Properties xmlns="http://schemas.openxmlformats.org/officeDocument/2006/extended-properties" xmlns:vt="http://schemas.openxmlformats.org/officeDocument/2006/docPropsVTypes">
  <TotalTime>3243</TotalTime>
  <Words>464</Words>
  <Application>Microsoft Office PowerPoint</Application>
  <PresentationFormat>Custom</PresentationFormat>
  <Paragraphs>134</Paragraphs>
  <Slides>37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Office 主题​​</vt:lpstr>
      <vt:lpstr>End of the School Year by Slidesgo</vt:lpstr>
      <vt:lpstr>Office Theme</vt:lpstr>
      <vt:lpstr>1_Office Theme</vt:lpstr>
      <vt:lpstr>第一PPT，www.1ppt.com</vt:lpstr>
      <vt:lpstr>2_Office Theme</vt:lpstr>
      <vt:lpstr>3_Office Theme</vt:lpstr>
      <vt:lpstr>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thành tiếng</vt:lpstr>
      <vt:lpstr>PowerPoint Presentation</vt:lpstr>
      <vt:lpstr>PowerPoint Presentation</vt:lpstr>
      <vt:lpstr>Từ ngữ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ll</dc:creator>
  <cp:lastModifiedBy>Windows User</cp:lastModifiedBy>
  <cp:revision>68</cp:revision>
  <dcterms:created xsi:type="dcterms:W3CDTF">2019-06-13T13:22:00Z</dcterms:created>
  <dcterms:modified xsi:type="dcterms:W3CDTF">2022-04-07T00:30:13Z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EB39BC04288C41AEB22A4B119BD87A60</vt:lpwstr>
  </property>
  <property fmtid="{D5CDD505-2E9C-101B-9397-08002B2CF9AE}" pid="4" name="ContentTypeId">
    <vt:lpwstr>0x010100D136222746B9DD4E9009FC74C2167E69</vt:lpwstr>
  </property>
</Properties>
</file>