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41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275" r:id="rId3"/>
    <p:sldId id="257" r:id="rId4"/>
    <p:sldId id="280" r:id="rId5"/>
    <p:sldId id="281" r:id="rId6"/>
    <p:sldId id="283" r:id="rId7"/>
    <p:sldId id="284" r:id="rId8"/>
    <p:sldId id="285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286" r:id="rId18"/>
    <p:sldId id="306" r:id="rId19"/>
    <p:sldId id="307" r:id="rId20"/>
    <p:sldId id="308" r:id="rId21"/>
    <p:sldId id="309" r:id="rId22"/>
    <p:sldId id="318" r:id="rId23"/>
    <p:sldId id="288" r:id="rId24"/>
    <p:sldId id="292" r:id="rId25"/>
    <p:sldId id="294" r:id="rId26"/>
    <p:sldId id="305" r:id="rId27"/>
    <p:sldId id="295" r:id="rId28"/>
    <p:sldId id="296" r:id="rId29"/>
    <p:sldId id="297" r:id="rId30"/>
    <p:sldId id="289" r:id="rId31"/>
    <p:sldId id="290" r:id="rId32"/>
    <p:sldId id="302" r:id="rId33"/>
    <p:sldId id="303" r:id="rId34"/>
    <p:sldId id="304" r:id="rId35"/>
    <p:sldId id="298" r:id="rId36"/>
    <p:sldId id="299" r:id="rId37"/>
    <p:sldId id="300" r:id="rId38"/>
    <p:sldId id="319" r:id="rId39"/>
    <p:sldId id="320" r:id="rId40"/>
    <p:sldId id="321" r:id="rId41"/>
    <p:sldId id="271" r:id="rId42"/>
    <p:sldId id="301" r:id="rId43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0ACBD9-5699-45AF-96D3-8CA5438E61FD}">
          <p14:sldIdLst>
            <p14:sldId id="275"/>
            <p14:sldId id="257"/>
            <p14:sldId id="280"/>
            <p14:sldId id="281"/>
            <p14:sldId id="283"/>
            <p14:sldId id="284"/>
            <p14:sldId id="285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</p14:sldIdLst>
        </p14:section>
        <p14:section name="Untitled Section" id="{29752011-52A6-423A-A92C-6C3E9B400169}">
          <p14:sldIdLst>
            <p14:sldId id="286"/>
            <p14:sldId id="306"/>
            <p14:sldId id="307"/>
            <p14:sldId id="308"/>
            <p14:sldId id="309"/>
            <p14:sldId id="318"/>
            <p14:sldId id="288"/>
            <p14:sldId id="292"/>
            <p14:sldId id="294"/>
            <p14:sldId id="305"/>
            <p14:sldId id="295"/>
            <p14:sldId id="296"/>
            <p14:sldId id="297"/>
            <p14:sldId id="289"/>
            <p14:sldId id="290"/>
            <p14:sldId id="302"/>
            <p14:sldId id="303"/>
            <p14:sldId id="304"/>
            <p14:sldId id="298"/>
            <p14:sldId id="299"/>
            <p14:sldId id="300"/>
            <p14:sldId id="319"/>
            <p14:sldId id="320"/>
            <p14:sldId id="321"/>
            <p14:sldId id="271"/>
            <p14:sldId id="30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2AA6"/>
    <a:srgbClr val="FFC819"/>
    <a:srgbClr val="A323AD"/>
    <a:srgbClr val="245794"/>
    <a:srgbClr val="1D4779"/>
    <a:srgbClr val="32D816"/>
    <a:srgbClr val="FF1111"/>
    <a:srgbClr val="DCF0C6"/>
    <a:srgbClr val="CAE8AA"/>
    <a:srgbClr val="C1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57" autoAdjust="0"/>
    <p:restoredTop sz="87722" autoAdjust="0"/>
  </p:normalViewPr>
  <p:slideViewPr>
    <p:cSldViewPr>
      <p:cViewPr varScale="1">
        <p:scale>
          <a:sx n="80" d="100"/>
          <a:sy n="80" d="100"/>
        </p:scale>
        <p:origin x="-60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customXml" Target="../customXml/item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</a:t>
            </a:r>
            <a:r>
              <a:rPr lang="en-US" baseline="0"/>
              <a:t> này dẫn vào bài khác với SGK nhé các thầy cô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2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nối tiếp dòng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00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nối tiếp dòng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47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đọc</a:t>
            </a:r>
            <a:r>
              <a:rPr lang="en-US" baseline="0"/>
              <a:t> nối tiếp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43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đọc</a:t>
            </a:r>
            <a:r>
              <a:rPr lang="en-US" baseline="0"/>
              <a:t> nối tiếp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18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đọc</a:t>
            </a:r>
            <a:r>
              <a:rPr lang="en-US" baseline="0"/>
              <a:t> nối tiếp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90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đọc</a:t>
            </a:r>
            <a:r>
              <a:rPr lang="en-US" baseline="0"/>
              <a:t> nối tiếp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59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đọc</a:t>
            </a:r>
            <a:r>
              <a:rPr lang="en-US" baseline="0"/>
              <a:t> nối tiếp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61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đọc</a:t>
            </a:r>
            <a:r>
              <a:rPr lang="en-US" baseline="0"/>
              <a:t> nối tiếp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43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12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nối tiếp dòng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nối tiếp dòng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3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nối tiếp dòng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8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nối tiếp dòng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04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nối tiếp dòng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3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nối tiếp dòng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40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nối tiếp dòng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73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5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5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27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24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77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65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2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02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59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3056"/>
            <a:endParaRPr>
              <a:solidFill>
                <a:prstClr val="black"/>
              </a:solidFill>
            </a:endParaRPr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3056"/>
            <a:endParaRPr>
              <a:solidFill>
                <a:prstClr val="black"/>
              </a:solidFill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3056"/>
            <a:endParaRPr>
              <a:solidFill>
                <a:prstClr val="black"/>
              </a:solidFill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3056"/>
            <a:endParaRPr>
              <a:solidFill>
                <a:prstClr val="black"/>
              </a:solidFill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3056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6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5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056"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5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5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0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5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344535"/>
            <a:ext cx="5326568" cy="857250"/>
          </a:xfrm>
          <a:solidFill>
            <a:srgbClr val="A9DA74"/>
          </a:solidFill>
        </p:spPr>
        <p:txBody>
          <a:bodyPr/>
          <a:lstStyle/>
          <a:p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và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035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905054"/>
            <a:ext cx="3733800" cy="300068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Vừa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mưa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cầu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vồng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Bảy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tươi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thắm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trông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mặt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endParaRPr lang="en-US" sz="27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cam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đu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đủ</a:t>
            </a:r>
            <a:endParaRPr lang="en-US" sz="27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2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9050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Vừa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mưa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cầu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vồng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Bảy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tươi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thắm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trông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mặt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cam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đủ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cá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bơi</a:t>
            </a:r>
            <a:endParaRPr lang="en-US" sz="27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Lục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kia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lá</a:t>
            </a:r>
            <a:endParaRPr lang="en-US" sz="27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9050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4100" y="905054"/>
            <a:ext cx="4051300" cy="133869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lam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đám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mây</a:t>
            </a:r>
            <a:endParaRPr lang="en-US" sz="27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chàm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áo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endParaRPr lang="en-US" sz="27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9050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4100" y="905054"/>
            <a:ext cx="4051300" cy="258519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lam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đám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mây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chàm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áo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tím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sim</a:t>
            </a: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Bảy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thế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9050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4100" y="905054"/>
            <a:ext cx="4051300" cy="34161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lam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đám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mây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chàm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áo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tím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sim</a:t>
            </a: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Bảy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thế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vồng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ẩn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hiện</a:t>
            </a:r>
            <a:endParaRPr lang="en-US" sz="27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Rồi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tan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mau</a:t>
            </a:r>
            <a:endParaRPr lang="en-US" sz="27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9050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4100" y="9050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lam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đám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mây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chàm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áo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tím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sim</a:t>
            </a: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Bảy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thế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Cầu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vồng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ẩn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hiện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Rồi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tan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mau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Đất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bừng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tỉnh</a:t>
            </a:r>
            <a:endParaRPr lang="en-US" sz="27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Sau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cơn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mưa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rào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Ngọc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Hà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)</a:t>
            </a:r>
          </a:p>
          <a:p>
            <a:pPr algn="just"/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8200" y="6129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8145" y="4543309"/>
            <a:ext cx="5478217" cy="584666"/>
          </a:xfrm>
          <a:prstGeom prst="rect">
            <a:avLst/>
          </a:prstGeom>
          <a:solidFill>
            <a:srgbClr val="FEDEF3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Bài thơ có mấy khổ thơ?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00" y="1950720"/>
            <a:ext cx="152400" cy="335280"/>
            <a:chOff x="4495800" y="1964690"/>
            <a:chExt cx="152400" cy="33528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200400" y="4015740"/>
            <a:ext cx="152400" cy="335280"/>
            <a:chOff x="4495800" y="1964690"/>
            <a:chExt cx="152400" cy="33528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362941" y="-63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64100" y="6129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96200" y="1950720"/>
            <a:ext cx="152400" cy="335280"/>
            <a:chOff x="4495800" y="1964690"/>
            <a:chExt cx="152400" cy="335280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759700" y="4003040"/>
            <a:ext cx="152400" cy="335280"/>
            <a:chOff x="4495800" y="1964690"/>
            <a:chExt cx="152400" cy="335280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149CDBC-D59B-4014-AFD8-C239C513D5AF}"/>
              </a:ext>
            </a:extLst>
          </p:cNvPr>
          <p:cNvSpPr txBox="1"/>
          <p:nvPr/>
        </p:nvSpPr>
        <p:spPr>
          <a:xfrm>
            <a:off x="34247" y="612954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(K1)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D724FA5-ABEA-48E6-9B43-4C9B93DCE433}"/>
              </a:ext>
            </a:extLst>
          </p:cNvPr>
          <p:cNvSpPr txBox="1"/>
          <p:nvPr/>
        </p:nvSpPr>
        <p:spPr>
          <a:xfrm>
            <a:off x="81337" y="2705792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(K2)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66BC6B0-D6AD-4858-88CD-9E7566FA7F77}"/>
              </a:ext>
            </a:extLst>
          </p:cNvPr>
          <p:cNvSpPr txBox="1"/>
          <p:nvPr/>
        </p:nvSpPr>
        <p:spPr>
          <a:xfrm>
            <a:off x="4088252" y="616965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(K3)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034AF66-18B5-478D-BC28-A39C1BBCF829}"/>
              </a:ext>
            </a:extLst>
          </p:cNvPr>
          <p:cNvSpPr txBox="1"/>
          <p:nvPr/>
        </p:nvSpPr>
        <p:spPr>
          <a:xfrm>
            <a:off x="4088252" y="2704345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(K4)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8200" y="612954"/>
            <a:ext cx="3733800" cy="2169691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Vừa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mưa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endParaRPr lang="en-US" sz="2700" dirty="0">
              <a:solidFill>
                <a:srgbClr val="912AA6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cầu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vồng</a:t>
            </a:r>
            <a:endParaRPr lang="en-US" sz="2700" dirty="0">
              <a:solidFill>
                <a:srgbClr val="912AA6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Bảy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tươi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thắm</a:t>
            </a:r>
            <a:endParaRPr lang="en-US" sz="2700" dirty="0">
              <a:solidFill>
                <a:srgbClr val="912AA6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trông</a:t>
            </a:r>
            <a:endParaRPr lang="en-US" sz="2700" dirty="0">
              <a:solidFill>
                <a:srgbClr val="912AA6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700" dirty="0">
              <a:solidFill>
                <a:srgbClr val="912AA6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0" y="1950720"/>
            <a:ext cx="152400" cy="335280"/>
            <a:chOff x="4495800" y="1964690"/>
            <a:chExt cx="152400" cy="33528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362941" y="-63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149CDBC-D59B-4014-AFD8-C239C513D5AF}"/>
              </a:ext>
            </a:extLst>
          </p:cNvPr>
          <p:cNvSpPr txBox="1"/>
          <p:nvPr/>
        </p:nvSpPr>
        <p:spPr>
          <a:xfrm>
            <a:off x="76200" y="569108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(K1)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8200" y="6129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00" y="1950720"/>
            <a:ext cx="152400" cy="335280"/>
            <a:chOff x="4495800" y="1964690"/>
            <a:chExt cx="152400" cy="33528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200400" y="4015740"/>
            <a:ext cx="152400" cy="335280"/>
            <a:chOff x="4495800" y="1964690"/>
            <a:chExt cx="152400" cy="33528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362941" y="-63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149CDBC-D59B-4014-AFD8-C239C513D5AF}"/>
              </a:ext>
            </a:extLst>
          </p:cNvPr>
          <p:cNvSpPr txBox="1"/>
          <p:nvPr/>
        </p:nvSpPr>
        <p:spPr>
          <a:xfrm>
            <a:off x="34247" y="612954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(K1)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D724FA5-ABEA-48E6-9B43-4C9B93DCE433}"/>
              </a:ext>
            </a:extLst>
          </p:cNvPr>
          <p:cNvSpPr txBox="1"/>
          <p:nvPr/>
        </p:nvSpPr>
        <p:spPr>
          <a:xfrm>
            <a:off x="81337" y="2705792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(K2)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E984FD3-9B3F-4C3A-8563-C8E8EADDC075}"/>
              </a:ext>
            </a:extLst>
          </p:cNvPr>
          <p:cNvGrpSpPr/>
          <p:nvPr/>
        </p:nvGrpSpPr>
        <p:grpSpPr>
          <a:xfrm>
            <a:off x="3801150" y="1950720"/>
            <a:ext cx="152400" cy="335280"/>
            <a:chOff x="4495800" y="1964690"/>
            <a:chExt cx="152400" cy="33528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F39E9575-2261-49F7-B16E-60310FA3FB7B}"/>
                </a:ext>
              </a:extLst>
            </p:cNvPr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EDB55D6E-6AE4-4879-AD3A-A722DA666BD4}"/>
                </a:ext>
              </a:extLst>
            </p:cNvPr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1544FF6-ABC2-46E8-B19A-CEA23E1B087D}"/>
              </a:ext>
            </a:extLst>
          </p:cNvPr>
          <p:cNvGrpSpPr/>
          <p:nvPr/>
        </p:nvGrpSpPr>
        <p:grpSpPr>
          <a:xfrm>
            <a:off x="3191550" y="4015740"/>
            <a:ext cx="152400" cy="335280"/>
            <a:chOff x="4495800" y="1964690"/>
            <a:chExt cx="152400" cy="3352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0CC99B60-DAC5-4BE2-BBF7-578A18B52862}"/>
                </a:ext>
              </a:extLst>
            </p:cNvPr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F999458E-5A79-4C63-8515-F8BC7EA7172C}"/>
                </a:ext>
              </a:extLst>
            </p:cNvPr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B08B686-F5C5-43CE-9985-A9C8959EEB59}"/>
              </a:ext>
            </a:extLst>
          </p:cNvPr>
          <p:cNvSpPr txBox="1"/>
          <p:nvPr/>
        </p:nvSpPr>
        <p:spPr>
          <a:xfrm>
            <a:off x="25397" y="612954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(K1)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440EA7A-DAFD-40CC-8436-B4D31B73E296}"/>
              </a:ext>
            </a:extLst>
          </p:cNvPr>
          <p:cNvSpPr txBox="1"/>
          <p:nvPr/>
        </p:nvSpPr>
        <p:spPr>
          <a:xfrm>
            <a:off x="72487" y="2705792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(K2)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8200" y="6129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00" y="1950720"/>
            <a:ext cx="152400" cy="335280"/>
            <a:chOff x="4495800" y="1964690"/>
            <a:chExt cx="152400" cy="33528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200400" y="4015740"/>
            <a:ext cx="152400" cy="335280"/>
            <a:chOff x="4495800" y="1964690"/>
            <a:chExt cx="152400" cy="33528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362941" y="-63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64987" y="612954"/>
            <a:ext cx="4179013" cy="258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lam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đám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mây</a:t>
            </a:r>
            <a:endParaRPr lang="en-US" sz="2700" dirty="0">
              <a:solidFill>
                <a:srgbClr val="912AA6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chàm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áo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endParaRPr lang="en-US" sz="2700" dirty="0">
              <a:solidFill>
                <a:srgbClr val="912AA6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tím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sim</a:t>
            </a:r>
          </a:p>
          <a:p>
            <a:pPr algn="just"/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Bảy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thế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96200" y="1950720"/>
            <a:ext cx="152400" cy="335280"/>
            <a:chOff x="4495800" y="1964690"/>
            <a:chExt cx="152400" cy="335280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149CDBC-D59B-4014-AFD8-C239C513D5AF}"/>
              </a:ext>
            </a:extLst>
          </p:cNvPr>
          <p:cNvSpPr txBox="1"/>
          <p:nvPr/>
        </p:nvSpPr>
        <p:spPr>
          <a:xfrm>
            <a:off x="34247" y="612954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(K1)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D724FA5-ABEA-48E6-9B43-4C9B93DCE433}"/>
              </a:ext>
            </a:extLst>
          </p:cNvPr>
          <p:cNvSpPr txBox="1"/>
          <p:nvPr/>
        </p:nvSpPr>
        <p:spPr>
          <a:xfrm>
            <a:off x="81337" y="2705792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(K2)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66BC6B0-D6AD-4858-88CD-9E7566FA7F77}"/>
              </a:ext>
            </a:extLst>
          </p:cNvPr>
          <p:cNvSpPr txBox="1"/>
          <p:nvPr/>
        </p:nvSpPr>
        <p:spPr>
          <a:xfrm>
            <a:off x="4088252" y="616965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(K3)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E984FD3-9B3F-4C3A-8563-C8E8EADDC075}"/>
              </a:ext>
            </a:extLst>
          </p:cNvPr>
          <p:cNvGrpSpPr/>
          <p:nvPr/>
        </p:nvGrpSpPr>
        <p:grpSpPr>
          <a:xfrm>
            <a:off x="3801150" y="1950720"/>
            <a:ext cx="152400" cy="335280"/>
            <a:chOff x="4495800" y="1964690"/>
            <a:chExt cx="152400" cy="33528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F39E9575-2261-49F7-B16E-60310FA3FB7B}"/>
                </a:ext>
              </a:extLst>
            </p:cNvPr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EDB55D6E-6AE4-4879-AD3A-A722DA666BD4}"/>
                </a:ext>
              </a:extLst>
            </p:cNvPr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1544FF6-ABC2-46E8-B19A-CEA23E1B087D}"/>
              </a:ext>
            </a:extLst>
          </p:cNvPr>
          <p:cNvGrpSpPr/>
          <p:nvPr/>
        </p:nvGrpSpPr>
        <p:grpSpPr>
          <a:xfrm>
            <a:off x="3191550" y="4015740"/>
            <a:ext cx="152400" cy="335280"/>
            <a:chOff x="4495800" y="1964690"/>
            <a:chExt cx="152400" cy="3352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0CC99B60-DAC5-4BE2-BBF7-578A18B52862}"/>
                </a:ext>
              </a:extLst>
            </p:cNvPr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F999458E-5A79-4C63-8515-F8BC7EA7172C}"/>
                </a:ext>
              </a:extLst>
            </p:cNvPr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B08B686-F5C5-43CE-9985-A9C8959EEB59}"/>
              </a:ext>
            </a:extLst>
          </p:cNvPr>
          <p:cNvSpPr txBox="1"/>
          <p:nvPr/>
        </p:nvSpPr>
        <p:spPr>
          <a:xfrm>
            <a:off x="25397" y="612954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(K1)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440EA7A-DAFD-40CC-8436-B4D31B73E296}"/>
              </a:ext>
            </a:extLst>
          </p:cNvPr>
          <p:cNvSpPr txBox="1"/>
          <p:nvPr/>
        </p:nvSpPr>
        <p:spPr>
          <a:xfrm>
            <a:off x="72487" y="2705792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(K2)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5BB224C-AAE7-43A6-8686-930DF9FFB63A}"/>
              </a:ext>
            </a:extLst>
          </p:cNvPr>
          <p:cNvSpPr txBox="1"/>
          <p:nvPr/>
        </p:nvSpPr>
        <p:spPr>
          <a:xfrm>
            <a:off x="4079402" y="616965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(K3)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43794" y="209550"/>
            <a:ext cx="73914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Giải câu đố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8150" y="760499"/>
            <a:ext cx="8267700" cy="138498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Cầu gì xa tít chân trời</a:t>
            </a:r>
          </a:p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Bảy màu rực rỡ không người nào qua?</a:t>
            </a:r>
          </a:p>
          <a:p>
            <a:pPr algn="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(Là gì?)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0"/>
          <a:stretch/>
        </p:blipFill>
        <p:spPr>
          <a:xfrm>
            <a:off x="2133600" y="1962150"/>
            <a:ext cx="4362450" cy="28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8200" y="6129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00" y="1950720"/>
            <a:ext cx="152400" cy="335280"/>
            <a:chOff x="4495800" y="1964690"/>
            <a:chExt cx="152400" cy="33528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200400" y="4015740"/>
            <a:ext cx="152400" cy="335280"/>
            <a:chOff x="4495800" y="1964690"/>
            <a:chExt cx="152400" cy="33528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362941" y="-63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64100" y="6129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lam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đám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mây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chàm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áo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tím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sim</a:t>
            </a: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Bảy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thế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Cầu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vồng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ẩn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hiện</a:t>
            </a:r>
            <a:endParaRPr lang="en-US" sz="2700" dirty="0">
              <a:solidFill>
                <a:srgbClr val="912AA6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Rồi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tan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mau</a:t>
            </a:r>
            <a:endParaRPr lang="en-US" sz="2700" dirty="0">
              <a:solidFill>
                <a:srgbClr val="912AA6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Đất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bừng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tỉnh</a:t>
            </a:r>
            <a:endParaRPr lang="en-US" sz="2700" dirty="0">
              <a:solidFill>
                <a:srgbClr val="912AA6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Sau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cơn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mưa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rào</a:t>
            </a:r>
            <a:r>
              <a:rPr lang="en-US" sz="2700" dirty="0">
                <a:solidFill>
                  <a:srgbClr val="912AA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Ngọc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Hà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)</a:t>
            </a:r>
          </a:p>
          <a:p>
            <a:pPr algn="just"/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96200" y="1950720"/>
            <a:ext cx="152400" cy="335280"/>
            <a:chOff x="4495800" y="1964690"/>
            <a:chExt cx="152400" cy="335280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149CDBC-D59B-4014-AFD8-C239C513D5AF}"/>
              </a:ext>
            </a:extLst>
          </p:cNvPr>
          <p:cNvSpPr txBox="1"/>
          <p:nvPr/>
        </p:nvSpPr>
        <p:spPr>
          <a:xfrm>
            <a:off x="34247" y="612954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(K1)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D724FA5-ABEA-48E6-9B43-4C9B93DCE433}"/>
              </a:ext>
            </a:extLst>
          </p:cNvPr>
          <p:cNvSpPr txBox="1"/>
          <p:nvPr/>
        </p:nvSpPr>
        <p:spPr>
          <a:xfrm>
            <a:off x="81337" y="2705792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(K2)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66BC6B0-D6AD-4858-88CD-9E7566FA7F77}"/>
              </a:ext>
            </a:extLst>
          </p:cNvPr>
          <p:cNvSpPr txBox="1"/>
          <p:nvPr/>
        </p:nvSpPr>
        <p:spPr>
          <a:xfrm>
            <a:off x="4088252" y="616965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(K3)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034AF66-18B5-478D-BC28-A39C1BBCF829}"/>
              </a:ext>
            </a:extLst>
          </p:cNvPr>
          <p:cNvSpPr txBox="1"/>
          <p:nvPr/>
        </p:nvSpPr>
        <p:spPr>
          <a:xfrm>
            <a:off x="4114800" y="2705792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(K4)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E984FD3-9B3F-4C3A-8563-C8E8EADDC075}"/>
              </a:ext>
            </a:extLst>
          </p:cNvPr>
          <p:cNvGrpSpPr/>
          <p:nvPr/>
        </p:nvGrpSpPr>
        <p:grpSpPr>
          <a:xfrm>
            <a:off x="3801150" y="1950720"/>
            <a:ext cx="152400" cy="335280"/>
            <a:chOff x="4495800" y="1964690"/>
            <a:chExt cx="152400" cy="33528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F39E9575-2261-49F7-B16E-60310FA3FB7B}"/>
                </a:ext>
              </a:extLst>
            </p:cNvPr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EDB55D6E-6AE4-4879-AD3A-A722DA666BD4}"/>
                </a:ext>
              </a:extLst>
            </p:cNvPr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1544FF6-ABC2-46E8-B19A-CEA23E1B087D}"/>
              </a:ext>
            </a:extLst>
          </p:cNvPr>
          <p:cNvGrpSpPr/>
          <p:nvPr/>
        </p:nvGrpSpPr>
        <p:grpSpPr>
          <a:xfrm>
            <a:off x="3191550" y="4015740"/>
            <a:ext cx="152400" cy="335280"/>
            <a:chOff x="4495800" y="1964690"/>
            <a:chExt cx="152400" cy="3352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0CC99B60-DAC5-4BE2-BBF7-578A18B52862}"/>
                </a:ext>
              </a:extLst>
            </p:cNvPr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F999458E-5A79-4C63-8515-F8BC7EA7172C}"/>
                </a:ext>
              </a:extLst>
            </p:cNvPr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B08B686-F5C5-43CE-9985-A9C8959EEB59}"/>
              </a:ext>
            </a:extLst>
          </p:cNvPr>
          <p:cNvSpPr txBox="1"/>
          <p:nvPr/>
        </p:nvSpPr>
        <p:spPr>
          <a:xfrm>
            <a:off x="25397" y="612954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(K1)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440EA7A-DAFD-40CC-8436-B4D31B73E296}"/>
              </a:ext>
            </a:extLst>
          </p:cNvPr>
          <p:cNvSpPr txBox="1"/>
          <p:nvPr/>
        </p:nvSpPr>
        <p:spPr>
          <a:xfrm>
            <a:off x="72487" y="2705792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(K2)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5BB224C-AAE7-43A6-8686-930DF9FFB63A}"/>
              </a:ext>
            </a:extLst>
          </p:cNvPr>
          <p:cNvSpPr txBox="1"/>
          <p:nvPr/>
        </p:nvSpPr>
        <p:spPr>
          <a:xfrm>
            <a:off x="4079402" y="616965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(K3)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D14AD9A8-36CF-4C75-B574-4FC0C49505C2}"/>
              </a:ext>
            </a:extLst>
          </p:cNvPr>
          <p:cNvGrpSpPr/>
          <p:nvPr/>
        </p:nvGrpSpPr>
        <p:grpSpPr>
          <a:xfrm>
            <a:off x="7786099" y="4015740"/>
            <a:ext cx="152400" cy="335280"/>
            <a:chOff x="4495800" y="1964690"/>
            <a:chExt cx="152400" cy="33528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9B80E05C-A642-4E5E-9205-81C5ACDC2B78}"/>
                </a:ext>
              </a:extLst>
            </p:cNvPr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6BADF8F6-0D1A-473D-A3BC-752FB353E7EE}"/>
                </a:ext>
              </a:extLst>
            </p:cNvPr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8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8200" y="6129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8145" y="4543309"/>
            <a:ext cx="5478217" cy="584666"/>
          </a:xfrm>
          <a:prstGeom prst="rect">
            <a:avLst/>
          </a:prstGeom>
          <a:solidFill>
            <a:srgbClr val="FEDEF3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 nối tiếp</a:t>
            </a:r>
            <a:endParaRPr lang="en-US" sz="320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0" y="1950720"/>
            <a:ext cx="152400" cy="335280"/>
            <a:chOff x="4495800" y="1964690"/>
            <a:chExt cx="152400" cy="33528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200400" y="4015740"/>
            <a:ext cx="152400" cy="335280"/>
            <a:chOff x="4495800" y="1964690"/>
            <a:chExt cx="152400" cy="33528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362941" y="-63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64100" y="6129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Bảy màu yêu thế.</a:t>
            </a:r>
          </a:p>
          <a:p>
            <a:pPr algn="just"/>
            <a:endParaRPr lang="en-US" sz="270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96200" y="1950720"/>
            <a:ext cx="152400" cy="335280"/>
            <a:chOff x="4495800" y="1964690"/>
            <a:chExt cx="152400" cy="335280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759700" y="4003040"/>
            <a:ext cx="152400" cy="335280"/>
            <a:chOff x="4495800" y="1964690"/>
            <a:chExt cx="152400" cy="335280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149CDBC-D59B-4014-AFD8-C239C513D5AF}"/>
              </a:ext>
            </a:extLst>
          </p:cNvPr>
          <p:cNvSpPr txBox="1"/>
          <p:nvPr/>
        </p:nvSpPr>
        <p:spPr>
          <a:xfrm>
            <a:off x="34247" y="612954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(K1)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D724FA5-ABEA-48E6-9B43-4C9B93DCE433}"/>
              </a:ext>
            </a:extLst>
          </p:cNvPr>
          <p:cNvSpPr txBox="1"/>
          <p:nvPr/>
        </p:nvSpPr>
        <p:spPr>
          <a:xfrm>
            <a:off x="81337" y="2705792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(K2)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66BC6B0-D6AD-4858-88CD-9E7566FA7F77}"/>
              </a:ext>
            </a:extLst>
          </p:cNvPr>
          <p:cNvSpPr txBox="1"/>
          <p:nvPr/>
        </p:nvSpPr>
        <p:spPr>
          <a:xfrm>
            <a:off x="4088252" y="616965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(K3)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034AF66-18B5-478D-BC28-A39C1BBCF829}"/>
              </a:ext>
            </a:extLst>
          </p:cNvPr>
          <p:cNvSpPr txBox="1"/>
          <p:nvPr/>
        </p:nvSpPr>
        <p:spPr>
          <a:xfrm>
            <a:off x="4088252" y="2704345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(K4)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0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09550"/>
            <a:ext cx="4419600" cy="707777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4000" b="1">
                <a:latin typeface="Arial" pitchFamily="34" charset="0"/>
                <a:ea typeface="Arial-Rounded" pitchFamily="34" charset="0"/>
                <a:cs typeface="Arial" pitchFamily="34" charset="0"/>
              </a:rPr>
              <a:t>Giải nghĩa từ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2100" y="116283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Ẩn hiện: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0800" y="1162838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lúc xuất hiện, lúc biến mất.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800" y="1819669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Bừng tỉnh: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19400" y="1838719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đột ngột thức dậy.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92100" y="2581669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Mưa rào: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90800" y="2857500"/>
            <a:ext cx="64770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mưa mùa hè, mưa to, mau tạnh.</a:t>
            </a:r>
          </a:p>
        </p:txBody>
      </p:sp>
    </p:spTree>
    <p:extLst>
      <p:ext uri="{BB962C8B-B14F-4D97-AF65-F5344CB8AC3E}">
        <p14:creationId xmlns:p14="http://schemas.microsoft.com/office/powerpoint/2010/main" val="21462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52250"/>
            <a:ext cx="5234429" cy="584666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Đọc toàn bài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2941" y="-3810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65740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4100" y="65740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5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92730" y="237672"/>
            <a:ext cx="8222670" cy="1077097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Tìm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vần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ông</a:t>
            </a:r>
            <a:r>
              <a:rPr lang="en-US" sz="3200" b="1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b="1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ơi</a:t>
            </a:r>
            <a:r>
              <a:rPr lang="en-US" sz="3200" b="1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b="1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ưa</a:t>
            </a:r>
            <a:endParaRPr lang="en-US" sz="3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2400" y="209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10-Point Star 1"/>
          <p:cNvSpPr/>
          <p:nvPr/>
        </p:nvSpPr>
        <p:spPr>
          <a:xfrm>
            <a:off x="1905000" y="2000250"/>
            <a:ext cx="1447800" cy="1447800"/>
          </a:xfrm>
          <a:prstGeom prst="star10">
            <a:avLst/>
          </a:prstGeom>
          <a:solidFill>
            <a:srgbClr val="7D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vồng</a:t>
            </a:r>
          </a:p>
        </p:txBody>
      </p:sp>
      <p:sp>
        <p:nvSpPr>
          <p:cNvPr id="28" name="10-Point Star 27"/>
          <p:cNvSpPr/>
          <p:nvPr/>
        </p:nvSpPr>
        <p:spPr>
          <a:xfrm>
            <a:off x="5105400" y="2000250"/>
            <a:ext cx="1447800" cy="1447800"/>
          </a:xfrm>
          <a:prstGeom prst="star10">
            <a:avLst/>
          </a:prstGeom>
          <a:solidFill>
            <a:srgbClr val="7D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trông</a:t>
            </a:r>
          </a:p>
        </p:txBody>
      </p:sp>
      <p:sp>
        <p:nvSpPr>
          <p:cNvPr id="4" name="Flowchart: Punched Tape 3"/>
          <p:cNvSpPr/>
          <p:nvPr/>
        </p:nvSpPr>
        <p:spPr>
          <a:xfrm>
            <a:off x="3860800" y="2734749"/>
            <a:ext cx="685800" cy="211975"/>
          </a:xfrm>
          <a:prstGeom prst="flowChartPunchedTape">
            <a:avLst/>
          </a:prstGeom>
          <a:solidFill>
            <a:srgbClr val="7D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2941" y="-190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002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4100" y="6002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755900" y="1466850"/>
            <a:ext cx="720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973856" y="2292350"/>
            <a:ext cx="7929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818081" y="3105150"/>
            <a:ext cx="541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906393" y="3917950"/>
            <a:ext cx="541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562600" y="3917950"/>
            <a:ext cx="541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670331" y="1035050"/>
            <a:ext cx="6553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139164" y="546542"/>
            <a:ext cx="8722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9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730" y="57150"/>
            <a:ext cx="822267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2941" y="5143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1209854"/>
            <a:ext cx="3733800" cy="357007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>
              <a:spcAft>
                <a:spcPts val="1200"/>
              </a:spcAft>
            </a:pPr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4100" y="1209854"/>
            <a:ext cx="4051300" cy="440107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yêu thế.</a:t>
            </a:r>
          </a:p>
          <a:p>
            <a:pPr algn="just">
              <a:spcBef>
                <a:spcPts val="1200"/>
              </a:spcBef>
            </a:pPr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" y="82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19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70795"/>
            <a:ext cx="4724400" cy="584666"/>
          </a:xfrm>
          <a:prstGeom prst="rect">
            <a:avLst/>
          </a:prstGeom>
          <a:solidFill>
            <a:srgbClr val="CAE8AA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khổ thơ 1: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1200150"/>
            <a:ext cx="57531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435" y="4400550"/>
            <a:ext cx="8296729" cy="584666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Cầu vồng thường xuất hiện khi nào?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921001" y="1733550"/>
            <a:ext cx="32003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7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70795"/>
            <a:ext cx="4724400" cy="584666"/>
          </a:xfrm>
          <a:prstGeom prst="rect">
            <a:avLst/>
          </a:prstGeom>
          <a:solidFill>
            <a:srgbClr val="CAE8AA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khổ thơ 2 và 3: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269" y="3790950"/>
            <a:ext cx="8296729" cy="1077109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Cầu vồng có mấy màu?</a:t>
            </a:r>
          </a:p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Đó là những màu nào?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1347980"/>
            <a:ext cx="40513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mặt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cam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đu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đủ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cá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bơi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Lục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kia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lá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1699" y="1347980"/>
            <a:ext cx="40513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Bảy màu yêu thế.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1226232" y="2378965"/>
            <a:ext cx="17582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 flipV="1">
            <a:off x="1226232" y="2830551"/>
            <a:ext cx="1821768" cy="7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226232" y="3357370"/>
            <a:ext cx="671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702300" y="1873250"/>
            <a:ext cx="671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43528" y="2378965"/>
            <a:ext cx="8940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678129" y="2838450"/>
            <a:ext cx="6106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1177455" y="1873250"/>
            <a:ext cx="13371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5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9400" y="247651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cam đu đủ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10 tác dụng của đu đủ đối với sức khỏe con người và lưu ý khi sử dụ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9291"/>
            <a:ext cx="4334394" cy="244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Quả Đu Đủ - Những người tuyệt đối không nên ăn đu đủ cần biết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49291"/>
            <a:ext cx="4374681" cy="246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190750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BẢY SẮC CẦU VỒNG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5000" y="437711"/>
            <a:ext cx="70866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938" y="2213273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0"/>
          <a:stretch/>
        </p:blipFill>
        <p:spPr>
          <a:xfrm>
            <a:off x="3276600" y="3340927"/>
            <a:ext cx="2095674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vàng cá bơi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4" descr="CÁ VÀNG BƠI - Bé Mon - Liên Khúc Nhạc Thiếu Nhi Vui Nhộn Sôi Động Hay Nhất  Cho Bé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3" y="1123950"/>
            <a:ext cx="6900333" cy="388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0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lam đám mây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Tại sao có mây trắng lẫn mây đen trên bầu trời - BYT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69603"/>
            <a:ext cx="5387975" cy="33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4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chàm áo mẹ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Độc đáo nghề nhuộm vải chàm lên màu xanh ngọc của người Cao Bằ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53875"/>
            <a:ext cx="5375502" cy="352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9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tím hoa sim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Tản mạn Hoa Sim Tím hay, những bài viết nói về cây sim quê ta | IINI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428750"/>
            <a:ext cx="4140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ây hoa sim tím giống. Trồng chủ yếu trong khu sinh thái du lịch, công  viên, trong sân vườn,... Cây cho hoa tím đẹp và lãng mạn nên đượ… | Loài ho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1"/>
          <a:stretch/>
        </p:blipFill>
        <p:spPr bwMode="auto">
          <a:xfrm>
            <a:off x="4387850" y="1408430"/>
            <a:ext cx="4756150" cy="312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1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70795"/>
            <a:ext cx="4724400" cy="584666"/>
          </a:xfrm>
          <a:prstGeom prst="rect">
            <a:avLst/>
          </a:prstGeom>
          <a:solidFill>
            <a:srgbClr val="CAE8AA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khổ thơ 4: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037" y="4091930"/>
            <a:ext cx="8312727" cy="953998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Câu thơ nào cho thấy cầu vồng thường xuất hiện và tan đi rất nhanh?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4172" y="1428750"/>
            <a:ext cx="54102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844800" y="1962150"/>
            <a:ext cx="32003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868520" y="2457450"/>
            <a:ext cx="26449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4936" y="300820"/>
            <a:ext cx="730827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hai khổ thơ em thích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76350"/>
            <a:ext cx="4968875" cy="322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747838"/>
            <a:ext cx="1148038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152400" y="82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228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8513" y="302502"/>
            <a:ext cx="8222670" cy="1077097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vở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tên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7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cầu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vồng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thứ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tự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dưới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đây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251496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2" name="Oval 1"/>
          <p:cNvSpPr/>
          <p:nvPr/>
        </p:nvSpPr>
        <p:spPr>
          <a:xfrm>
            <a:off x="2057400" y="2038350"/>
            <a:ext cx="1219200" cy="1219200"/>
          </a:xfrm>
          <a:prstGeom prst="ellipse">
            <a:avLst/>
          </a:prstGeom>
          <a:solidFill>
            <a:srgbClr val="F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77733" y="2038350"/>
            <a:ext cx="1219200" cy="1219200"/>
          </a:xfrm>
          <a:prstGeom prst="ellipse">
            <a:avLst/>
          </a:prstGeom>
          <a:solidFill>
            <a:srgbClr val="FFC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2038350"/>
            <a:ext cx="1219200" cy="1219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92530" y="3181350"/>
            <a:ext cx="1219200" cy="1219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1800" y="3181350"/>
            <a:ext cx="1219200" cy="1219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95737" y="3181350"/>
            <a:ext cx="1219200" cy="1219200"/>
          </a:xfrm>
          <a:prstGeom prst="ellipse">
            <a:avLst/>
          </a:prstGeom>
          <a:solidFill>
            <a:srgbClr val="245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81800" y="3181350"/>
            <a:ext cx="1219200" cy="1219200"/>
          </a:xfrm>
          <a:prstGeom prst="ellipse">
            <a:avLst/>
          </a:prstGeom>
          <a:solidFill>
            <a:srgbClr val="A32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74225" y="1501729"/>
            <a:ext cx="785550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2075" y="1459660"/>
            <a:ext cx="950516" cy="668793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cam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9647" y="1501729"/>
            <a:ext cx="1276463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4421484"/>
            <a:ext cx="1558748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xanh lá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51536" y="4400550"/>
            <a:ext cx="1996664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xanh lam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66310" y="4400550"/>
            <a:ext cx="1387066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chàm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97867" y="4400550"/>
            <a:ext cx="1387066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tím</a:t>
            </a:r>
          </a:p>
        </p:txBody>
      </p:sp>
    </p:spTree>
    <p:extLst>
      <p:ext uri="{BB962C8B-B14F-4D97-AF65-F5344CB8AC3E}">
        <p14:creationId xmlns:p14="http://schemas.microsoft.com/office/powerpoint/2010/main" val="228506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33;p30">
            <a:extLst>
              <a:ext uri="{FF2B5EF4-FFF2-40B4-BE49-F238E27FC236}">
                <a16:creationId xmlns="" xmlns:a16="http://schemas.microsoft.com/office/drawing/2014/main" id="{80400720-AA43-4786-A861-5AC599BB914E}"/>
              </a:ext>
            </a:extLst>
          </p:cNvPr>
          <p:cNvSpPr/>
          <p:nvPr/>
        </p:nvSpPr>
        <p:spPr>
          <a:xfrm>
            <a:off x="1709414" y="2246276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1434;p30">
            <a:extLst>
              <a:ext uri="{FF2B5EF4-FFF2-40B4-BE49-F238E27FC236}">
                <a16:creationId xmlns="" xmlns:a16="http://schemas.microsoft.com/office/drawing/2014/main" id="{0D5094CF-D4F4-4885-8F9F-C5DBD6FCA0E1}"/>
              </a:ext>
            </a:extLst>
          </p:cNvPr>
          <p:cNvSpPr/>
          <p:nvPr/>
        </p:nvSpPr>
        <p:spPr>
          <a:xfrm rot="-8603968">
            <a:off x="1624155" y="3845257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rgbClr val="434343">
              <a:alpha val="15109"/>
            </a:srgb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435;p30">
            <a:extLst>
              <a:ext uri="{FF2B5EF4-FFF2-40B4-BE49-F238E27FC236}">
                <a16:creationId xmlns="" xmlns:a16="http://schemas.microsoft.com/office/drawing/2014/main" id="{1CFB465D-7081-4423-A23C-D47D1587F177}"/>
              </a:ext>
            </a:extLst>
          </p:cNvPr>
          <p:cNvSpPr txBox="1">
            <a:spLocks/>
          </p:cNvSpPr>
          <p:nvPr/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3056"/>
            <a:r>
              <a:rPr lang="en-US" sz="5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VIẾT</a:t>
            </a:r>
          </a:p>
        </p:txBody>
      </p:sp>
      <p:sp>
        <p:nvSpPr>
          <p:cNvPr id="5" name="Google Shape;1448;p30">
            <a:extLst>
              <a:ext uri="{FF2B5EF4-FFF2-40B4-BE49-F238E27FC236}">
                <a16:creationId xmlns="" xmlns:a16="http://schemas.microsoft.com/office/drawing/2014/main" id="{231AB893-DDCF-4C55-A288-9E3AF09AA605}"/>
              </a:ext>
            </a:extLst>
          </p:cNvPr>
          <p:cNvSpPr/>
          <p:nvPr/>
        </p:nvSpPr>
        <p:spPr>
          <a:xfrm rot="639960">
            <a:off x="4392217" y="4166525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9" name="Google Shape;1482;p30">
            <a:extLst>
              <a:ext uri="{FF2B5EF4-FFF2-40B4-BE49-F238E27FC236}">
                <a16:creationId xmlns="" xmlns:a16="http://schemas.microsoft.com/office/drawing/2014/main" id="{AFE24EEC-10D8-4780-B318-E7F9B325DAE2}"/>
              </a:ext>
            </a:extLst>
          </p:cNvPr>
          <p:cNvGrpSpPr/>
          <p:nvPr/>
        </p:nvGrpSpPr>
        <p:grpSpPr>
          <a:xfrm rot="407631">
            <a:off x="7522560" y="3808586"/>
            <a:ext cx="1238351" cy="1085621"/>
            <a:chOff x="7611038" y="3431425"/>
            <a:chExt cx="1238324" cy="1085597"/>
          </a:xfrm>
        </p:grpSpPr>
        <p:sp>
          <p:nvSpPr>
            <p:cNvPr id="40" name="Google Shape;1483;p30">
              <a:extLst>
                <a:ext uri="{FF2B5EF4-FFF2-40B4-BE49-F238E27FC236}">
                  <a16:creationId xmlns="" xmlns:a16="http://schemas.microsoft.com/office/drawing/2014/main" id="{9C1C9418-213A-4B46-84A7-8EB787700DB7}"/>
                </a:ext>
              </a:extLst>
            </p:cNvPr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484;p30">
              <a:extLst>
                <a:ext uri="{FF2B5EF4-FFF2-40B4-BE49-F238E27FC236}">
                  <a16:creationId xmlns="" xmlns:a16="http://schemas.microsoft.com/office/drawing/2014/main" id="{71E09E9C-CC32-4BCD-8FF5-B0C7F49BD275}"/>
                </a:ext>
              </a:extLst>
            </p:cNvPr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1485;p30">
            <a:extLst>
              <a:ext uri="{FF2B5EF4-FFF2-40B4-BE49-F238E27FC236}">
                <a16:creationId xmlns="" xmlns:a16="http://schemas.microsoft.com/office/drawing/2014/main" id="{E5929F47-DD04-4C4A-BC40-0E4F771F09C7}"/>
              </a:ext>
            </a:extLst>
          </p:cNvPr>
          <p:cNvGrpSpPr/>
          <p:nvPr/>
        </p:nvGrpSpPr>
        <p:grpSpPr>
          <a:xfrm rot="-8615533">
            <a:off x="6705378" y="2362319"/>
            <a:ext cx="2022274" cy="329046"/>
            <a:chOff x="1777900" y="2356875"/>
            <a:chExt cx="5003236" cy="814081"/>
          </a:xfrm>
        </p:grpSpPr>
        <p:sp>
          <p:nvSpPr>
            <p:cNvPr id="43" name="Google Shape;1486;p30">
              <a:extLst>
                <a:ext uri="{FF2B5EF4-FFF2-40B4-BE49-F238E27FC236}">
                  <a16:creationId xmlns="" xmlns:a16="http://schemas.microsoft.com/office/drawing/2014/main" id="{DFA44251-0909-44E1-87A9-07968DFAD59F}"/>
                </a:ext>
              </a:extLst>
            </p:cNvPr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487;p30">
              <a:extLst>
                <a:ext uri="{FF2B5EF4-FFF2-40B4-BE49-F238E27FC236}">
                  <a16:creationId xmlns="" xmlns:a16="http://schemas.microsoft.com/office/drawing/2014/main" id="{FDD46084-3065-4E85-8CA5-535AEACA9E19}"/>
                </a:ext>
              </a:extLst>
            </p:cNvPr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488;p30">
              <a:extLst>
                <a:ext uri="{FF2B5EF4-FFF2-40B4-BE49-F238E27FC236}">
                  <a16:creationId xmlns="" xmlns:a16="http://schemas.microsoft.com/office/drawing/2014/main" id="{DE9D1ED9-394E-49A6-9D1E-A825E8A67237}"/>
                </a:ext>
              </a:extLst>
            </p:cNvPr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489;p30">
              <a:extLst>
                <a:ext uri="{FF2B5EF4-FFF2-40B4-BE49-F238E27FC236}">
                  <a16:creationId xmlns="" xmlns:a16="http://schemas.microsoft.com/office/drawing/2014/main" id="{5215FBB9-8846-4C61-836D-D6E04D34D0DB}"/>
                </a:ext>
              </a:extLst>
            </p:cNvPr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490;p30">
              <a:extLst>
                <a:ext uri="{FF2B5EF4-FFF2-40B4-BE49-F238E27FC236}">
                  <a16:creationId xmlns="" xmlns:a16="http://schemas.microsoft.com/office/drawing/2014/main" id="{EEF569FD-8F07-4878-A5B4-3470D846A214}"/>
                </a:ext>
              </a:extLst>
            </p:cNvPr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491;p30">
              <a:extLst>
                <a:ext uri="{FF2B5EF4-FFF2-40B4-BE49-F238E27FC236}">
                  <a16:creationId xmlns="" xmlns:a16="http://schemas.microsoft.com/office/drawing/2014/main" id="{E82F45FB-6572-439A-9A49-C5518F38B45A}"/>
                </a:ext>
              </a:extLst>
            </p:cNvPr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492;p30">
              <a:extLst>
                <a:ext uri="{FF2B5EF4-FFF2-40B4-BE49-F238E27FC236}">
                  <a16:creationId xmlns="" xmlns:a16="http://schemas.microsoft.com/office/drawing/2014/main" id="{8889A790-4225-4552-A911-880F6B357AE4}"/>
                </a:ext>
              </a:extLst>
            </p:cNvPr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493;p30">
              <a:extLst>
                <a:ext uri="{FF2B5EF4-FFF2-40B4-BE49-F238E27FC236}">
                  <a16:creationId xmlns="" xmlns:a16="http://schemas.microsoft.com/office/drawing/2014/main" id="{CB8DE40C-BFCF-41EE-9C7E-6AB41CEC189E}"/>
                </a:ext>
              </a:extLst>
            </p:cNvPr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494;p30">
              <a:extLst>
                <a:ext uri="{FF2B5EF4-FFF2-40B4-BE49-F238E27FC236}">
                  <a16:creationId xmlns="" xmlns:a16="http://schemas.microsoft.com/office/drawing/2014/main" id="{FC16D5C4-7906-4088-A932-CE1BDDA743EF}"/>
                </a:ext>
              </a:extLst>
            </p:cNvPr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495;p30">
              <a:extLst>
                <a:ext uri="{FF2B5EF4-FFF2-40B4-BE49-F238E27FC236}">
                  <a16:creationId xmlns="" xmlns:a16="http://schemas.microsoft.com/office/drawing/2014/main" id="{D31F8B6D-EB0A-46D3-9B74-098190BD4C72}"/>
                </a:ext>
              </a:extLst>
            </p:cNvPr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496;p30">
              <a:extLst>
                <a:ext uri="{FF2B5EF4-FFF2-40B4-BE49-F238E27FC236}">
                  <a16:creationId xmlns="" xmlns:a16="http://schemas.microsoft.com/office/drawing/2014/main" id="{DBF45D55-2F4A-4320-A9DC-FD14707295B6}"/>
                </a:ext>
              </a:extLst>
            </p:cNvPr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497;p30">
              <a:extLst>
                <a:ext uri="{FF2B5EF4-FFF2-40B4-BE49-F238E27FC236}">
                  <a16:creationId xmlns="" xmlns:a16="http://schemas.microsoft.com/office/drawing/2014/main" id="{2B3CA47D-B3E6-4077-888A-FA3D7D3D49E3}"/>
                </a:ext>
              </a:extLst>
            </p:cNvPr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498;p30">
              <a:extLst>
                <a:ext uri="{FF2B5EF4-FFF2-40B4-BE49-F238E27FC236}">
                  <a16:creationId xmlns="" xmlns:a16="http://schemas.microsoft.com/office/drawing/2014/main" id="{AE153455-92AA-42B9-B685-4210522B7F63}"/>
                </a:ext>
              </a:extLst>
            </p:cNvPr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499;p30">
              <a:extLst>
                <a:ext uri="{FF2B5EF4-FFF2-40B4-BE49-F238E27FC236}">
                  <a16:creationId xmlns="" xmlns:a16="http://schemas.microsoft.com/office/drawing/2014/main" id="{5E0CAF64-AB41-4DC3-8074-AC190BAFEE7E}"/>
                </a:ext>
              </a:extLst>
            </p:cNvPr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500;p30">
              <a:extLst>
                <a:ext uri="{FF2B5EF4-FFF2-40B4-BE49-F238E27FC236}">
                  <a16:creationId xmlns="" xmlns:a16="http://schemas.microsoft.com/office/drawing/2014/main" id="{4CE1A59A-93FD-435A-9DE8-61601763A538}"/>
                </a:ext>
              </a:extLst>
            </p:cNvPr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501;p30">
              <a:extLst>
                <a:ext uri="{FF2B5EF4-FFF2-40B4-BE49-F238E27FC236}">
                  <a16:creationId xmlns="" xmlns:a16="http://schemas.microsoft.com/office/drawing/2014/main" id="{E1329A0A-9FF3-4C5C-9666-52F223AB4999}"/>
                </a:ext>
              </a:extLst>
            </p:cNvPr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502;p30">
              <a:extLst>
                <a:ext uri="{FF2B5EF4-FFF2-40B4-BE49-F238E27FC236}">
                  <a16:creationId xmlns="" xmlns:a16="http://schemas.microsoft.com/office/drawing/2014/main" id="{2321214A-2608-4601-BF77-56D6EFA86B09}"/>
                </a:ext>
              </a:extLst>
            </p:cNvPr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503;p30">
              <a:extLst>
                <a:ext uri="{FF2B5EF4-FFF2-40B4-BE49-F238E27FC236}">
                  <a16:creationId xmlns="" xmlns:a16="http://schemas.microsoft.com/office/drawing/2014/main" id="{CFE0E367-C6A2-4CE9-9C47-1760724DC761}"/>
                </a:ext>
              </a:extLst>
            </p:cNvPr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504;p30">
              <a:extLst>
                <a:ext uri="{FF2B5EF4-FFF2-40B4-BE49-F238E27FC236}">
                  <a16:creationId xmlns="" xmlns:a16="http://schemas.microsoft.com/office/drawing/2014/main" id="{DADA5259-8AC4-451C-A5CD-FDFCF1B48409}"/>
                </a:ext>
              </a:extLst>
            </p:cNvPr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505;p30">
              <a:extLst>
                <a:ext uri="{FF2B5EF4-FFF2-40B4-BE49-F238E27FC236}">
                  <a16:creationId xmlns="" xmlns:a16="http://schemas.microsoft.com/office/drawing/2014/main" id="{7C7F8DF2-CADE-4E7C-9E04-B4673FD5EADA}"/>
                </a:ext>
              </a:extLst>
            </p:cNvPr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506;p30">
              <a:extLst>
                <a:ext uri="{FF2B5EF4-FFF2-40B4-BE49-F238E27FC236}">
                  <a16:creationId xmlns="" xmlns:a16="http://schemas.microsoft.com/office/drawing/2014/main" id="{CF1DF5A4-DC29-4F09-9A2A-4A89CD2C2AD8}"/>
                </a:ext>
              </a:extLst>
            </p:cNvPr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507;p30">
              <a:extLst>
                <a:ext uri="{FF2B5EF4-FFF2-40B4-BE49-F238E27FC236}">
                  <a16:creationId xmlns="" xmlns:a16="http://schemas.microsoft.com/office/drawing/2014/main" id="{09F18E50-32D2-4B28-B46B-2EE0412E64D8}"/>
                </a:ext>
              </a:extLst>
            </p:cNvPr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508;p30">
              <a:extLst>
                <a:ext uri="{FF2B5EF4-FFF2-40B4-BE49-F238E27FC236}">
                  <a16:creationId xmlns="" xmlns:a16="http://schemas.microsoft.com/office/drawing/2014/main" id="{7FAB4A9A-1CB7-43E1-AA7F-FFC837D982B1}"/>
                </a:ext>
              </a:extLst>
            </p:cNvPr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509;p30">
              <a:extLst>
                <a:ext uri="{FF2B5EF4-FFF2-40B4-BE49-F238E27FC236}">
                  <a16:creationId xmlns="" xmlns:a16="http://schemas.microsoft.com/office/drawing/2014/main" id="{D4287E76-57ED-4F88-BEBB-C8BB8BFE3173}"/>
                </a:ext>
              </a:extLst>
            </p:cNvPr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510;p30">
              <a:extLst>
                <a:ext uri="{FF2B5EF4-FFF2-40B4-BE49-F238E27FC236}">
                  <a16:creationId xmlns="" xmlns:a16="http://schemas.microsoft.com/office/drawing/2014/main" id="{6CB92702-109F-4A58-83D5-9F819C2B28A7}"/>
                </a:ext>
              </a:extLst>
            </p:cNvPr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511;p30">
              <a:extLst>
                <a:ext uri="{FF2B5EF4-FFF2-40B4-BE49-F238E27FC236}">
                  <a16:creationId xmlns="" xmlns:a16="http://schemas.microsoft.com/office/drawing/2014/main" id="{58F12288-6554-4DEF-8E30-F5A92293A6EF}"/>
                </a:ext>
              </a:extLst>
            </p:cNvPr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512;p30">
              <a:extLst>
                <a:ext uri="{FF2B5EF4-FFF2-40B4-BE49-F238E27FC236}">
                  <a16:creationId xmlns="" xmlns:a16="http://schemas.microsoft.com/office/drawing/2014/main" id="{A5774F79-4FA4-437F-94FE-CC264C0940D9}"/>
                </a:ext>
              </a:extLst>
            </p:cNvPr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513;p30">
              <a:extLst>
                <a:ext uri="{FF2B5EF4-FFF2-40B4-BE49-F238E27FC236}">
                  <a16:creationId xmlns="" xmlns:a16="http://schemas.microsoft.com/office/drawing/2014/main" id="{D7B32432-3220-4286-9CA8-3EDB96D00340}"/>
                </a:ext>
              </a:extLst>
            </p:cNvPr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514;p30">
              <a:extLst>
                <a:ext uri="{FF2B5EF4-FFF2-40B4-BE49-F238E27FC236}">
                  <a16:creationId xmlns="" xmlns:a16="http://schemas.microsoft.com/office/drawing/2014/main" id="{6163028F-122D-4056-8559-60DE66A29380}"/>
                </a:ext>
              </a:extLst>
            </p:cNvPr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515;p30">
              <a:extLst>
                <a:ext uri="{FF2B5EF4-FFF2-40B4-BE49-F238E27FC236}">
                  <a16:creationId xmlns="" xmlns:a16="http://schemas.microsoft.com/office/drawing/2014/main" id="{313C9E67-B64C-478F-BFDE-33A8687DEC2E}"/>
                </a:ext>
              </a:extLst>
            </p:cNvPr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516;p30">
              <a:extLst>
                <a:ext uri="{FF2B5EF4-FFF2-40B4-BE49-F238E27FC236}">
                  <a16:creationId xmlns="" xmlns:a16="http://schemas.microsoft.com/office/drawing/2014/main" id="{22452FE2-B296-4261-9F7C-414E23D9C30A}"/>
                </a:ext>
              </a:extLst>
            </p:cNvPr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517;p30">
              <a:extLst>
                <a:ext uri="{FF2B5EF4-FFF2-40B4-BE49-F238E27FC236}">
                  <a16:creationId xmlns="" xmlns:a16="http://schemas.microsoft.com/office/drawing/2014/main" id="{C0C3CD8A-0725-4893-B041-2041056BEF38}"/>
                </a:ext>
              </a:extLst>
            </p:cNvPr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518;p30">
              <a:extLst>
                <a:ext uri="{FF2B5EF4-FFF2-40B4-BE49-F238E27FC236}">
                  <a16:creationId xmlns="" xmlns:a16="http://schemas.microsoft.com/office/drawing/2014/main" id="{F0534319-5496-4537-978B-B340D8F38D36}"/>
                </a:ext>
              </a:extLst>
            </p:cNvPr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519;p30">
              <a:extLst>
                <a:ext uri="{FF2B5EF4-FFF2-40B4-BE49-F238E27FC236}">
                  <a16:creationId xmlns="" xmlns:a16="http://schemas.microsoft.com/office/drawing/2014/main" id="{A87D9896-7926-4C48-8FDB-DFE7B34FC7B0}"/>
                </a:ext>
              </a:extLst>
            </p:cNvPr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520;p30">
              <a:extLst>
                <a:ext uri="{FF2B5EF4-FFF2-40B4-BE49-F238E27FC236}">
                  <a16:creationId xmlns="" xmlns:a16="http://schemas.microsoft.com/office/drawing/2014/main" id="{47C6253A-241E-488A-80AB-6390DF9BF303}"/>
                </a:ext>
              </a:extLst>
            </p:cNvPr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521;p30">
              <a:extLst>
                <a:ext uri="{FF2B5EF4-FFF2-40B4-BE49-F238E27FC236}">
                  <a16:creationId xmlns="" xmlns:a16="http://schemas.microsoft.com/office/drawing/2014/main" id="{63B35368-AD7E-48A0-B8F0-6F12AE4FE7CA}"/>
                </a:ext>
              </a:extLst>
            </p:cNvPr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522;p30">
              <a:extLst>
                <a:ext uri="{FF2B5EF4-FFF2-40B4-BE49-F238E27FC236}">
                  <a16:creationId xmlns="" xmlns:a16="http://schemas.microsoft.com/office/drawing/2014/main" id="{D654595D-D9FD-42E1-AA61-274164B673A0}"/>
                </a:ext>
              </a:extLst>
            </p:cNvPr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" name="Google Shape;1523;p30">
            <a:extLst>
              <a:ext uri="{FF2B5EF4-FFF2-40B4-BE49-F238E27FC236}">
                <a16:creationId xmlns="" xmlns:a16="http://schemas.microsoft.com/office/drawing/2014/main" id="{0BCC3741-8B37-4CA1-B0E2-ECB1BD8E84EB}"/>
              </a:ext>
            </a:extLst>
          </p:cNvPr>
          <p:cNvGrpSpPr/>
          <p:nvPr/>
        </p:nvGrpSpPr>
        <p:grpSpPr>
          <a:xfrm>
            <a:off x="1505537" y="488220"/>
            <a:ext cx="1012477" cy="947084"/>
            <a:chOff x="1178193" y="539992"/>
            <a:chExt cx="1573391" cy="1471771"/>
          </a:xfrm>
        </p:grpSpPr>
        <p:sp>
          <p:nvSpPr>
            <p:cNvPr id="81" name="Google Shape;1524;p30">
              <a:extLst>
                <a:ext uri="{FF2B5EF4-FFF2-40B4-BE49-F238E27FC236}">
                  <a16:creationId xmlns="" xmlns:a16="http://schemas.microsoft.com/office/drawing/2014/main" id="{B5CCA18F-1B97-4A40-BEFA-40F9A9C9DCBD}"/>
                </a:ext>
              </a:extLst>
            </p:cNvPr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525;p30">
              <a:extLst>
                <a:ext uri="{FF2B5EF4-FFF2-40B4-BE49-F238E27FC236}">
                  <a16:creationId xmlns="" xmlns:a16="http://schemas.microsoft.com/office/drawing/2014/main" id="{E87C9DD8-C04B-4B49-ABE8-1410CD0E1619}"/>
                </a:ext>
              </a:extLst>
            </p:cNvPr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526;p30">
              <a:extLst>
                <a:ext uri="{FF2B5EF4-FFF2-40B4-BE49-F238E27FC236}">
                  <a16:creationId xmlns="" xmlns:a16="http://schemas.microsoft.com/office/drawing/2014/main" id="{35198B88-7C4B-4D46-8A38-D8E0D6876E85}"/>
                </a:ext>
              </a:extLst>
            </p:cNvPr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527;p30">
              <a:extLst>
                <a:ext uri="{FF2B5EF4-FFF2-40B4-BE49-F238E27FC236}">
                  <a16:creationId xmlns="" xmlns:a16="http://schemas.microsoft.com/office/drawing/2014/main" id="{9C3AF803-DD6D-4B61-8196-089D7A14274D}"/>
                </a:ext>
              </a:extLst>
            </p:cNvPr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528;p30">
              <a:extLst>
                <a:ext uri="{FF2B5EF4-FFF2-40B4-BE49-F238E27FC236}">
                  <a16:creationId xmlns="" xmlns:a16="http://schemas.microsoft.com/office/drawing/2014/main" id="{DF22BD40-E07B-4023-B5A3-1A60F3E5A1E9}"/>
                </a:ext>
              </a:extLst>
            </p:cNvPr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529;p30">
              <a:extLst>
                <a:ext uri="{FF2B5EF4-FFF2-40B4-BE49-F238E27FC236}">
                  <a16:creationId xmlns="" xmlns:a16="http://schemas.microsoft.com/office/drawing/2014/main" id="{65E2E73F-E843-4E28-A87A-9AAE9F31E1F1}"/>
                </a:ext>
              </a:extLst>
            </p:cNvPr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530;p30">
              <a:extLst>
                <a:ext uri="{FF2B5EF4-FFF2-40B4-BE49-F238E27FC236}">
                  <a16:creationId xmlns="" xmlns:a16="http://schemas.microsoft.com/office/drawing/2014/main" id="{B9DE41DB-5CF1-40C0-8D63-19E69C065AE1}"/>
                </a:ext>
              </a:extLst>
            </p:cNvPr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531;p30">
              <a:extLst>
                <a:ext uri="{FF2B5EF4-FFF2-40B4-BE49-F238E27FC236}">
                  <a16:creationId xmlns="" xmlns:a16="http://schemas.microsoft.com/office/drawing/2014/main" id="{00891ABB-1A12-4229-BF76-4DC578FBA503}"/>
                </a:ext>
              </a:extLst>
            </p:cNvPr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532;p30">
              <a:extLst>
                <a:ext uri="{FF2B5EF4-FFF2-40B4-BE49-F238E27FC236}">
                  <a16:creationId xmlns="" xmlns:a16="http://schemas.microsoft.com/office/drawing/2014/main" id="{A17DC9D4-FC3D-4ADD-A98A-42C0CE06DE6D}"/>
                </a:ext>
              </a:extLst>
            </p:cNvPr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533;p30">
              <a:extLst>
                <a:ext uri="{FF2B5EF4-FFF2-40B4-BE49-F238E27FC236}">
                  <a16:creationId xmlns="" xmlns:a16="http://schemas.microsoft.com/office/drawing/2014/main" id="{7448C6D4-4C9B-4569-8F93-CBA0552C484A}"/>
                </a:ext>
              </a:extLst>
            </p:cNvPr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534;p30">
              <a:extLst>
                <a:ext uri="{FF2B5EF4-FFF2-40B4-BE49-F238E27FC236}">
                  <a16:creationId xmlns="" xmlns:a16="http://schemas.microsoft.com/office/drawing/2014/main" id="{3BCAACBC-8749-4187-BB75-8F08E1D77BB0}"/>
                </a:ext>
              </a:extLst>
            </p:cNvPr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535;p30">
              <a:extLst>
                <a:ext uri="{FF2B5EF4-FFF2-40B4-BE49-F238E27FC236}">
                  <a16:creationId xmlns="" xmlns:a16="http://schemas.microsoft.com/office/drawing/2014/main" id="{E09EE67F-381D-450D-9258-C51DDD1AFE71}"/>
                </a:ext>
              </a:extLst>
            </p:cNvPr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536;p30">
              <a:extLst>
                <a:ext uri="{FF2B5EF4-FFF2-40B4-BE49-F238E27FC236}">
                  <a16:creationId xmlns="" xmlns:a16="http://schemas.microsoft.com/office/drawing/2014/main" id="{F063705B-7209-4FE3-86BE-25F70A85C9FF}"/>
                </a:ext>
              </a:extLst>
            </p:cNvPr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537;p30">
              <a:extLst>
                <a:ext uri="{FF2B5EF4-FFF2-40B4-BE49-F238E27FC236}">
                  <a16:creationId xmlns="" xmlns:a16="http://schemas.microsoft.com/office/drawing/2014/main" id="{354D2DCE-59E8-4C42-9E66-5C09EB407084}"/>
                </a:ext>
              </a:extLst>
            </p:cNvPr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538;p30">
              <a:extLst>
                <a:ext uri="{FF2B5EF4-FFF2-40B4-BE49-F238E27FC236}">
                  <a16:creationId xmlns="" xmlns:a16="http://schemas.microsoft.com/office/drawing/2014/main" id="{331C3391-70D8-4F78-AEE3-664FF73C52BD}"/>
                </a:ext>
              </a:extLst>
            </p:cNvPr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539;p30">
              <a:extLst>
                <a:ext uri="{FF2B5EF4-FFF2-40B4-BE49-F238E27FC236}">
                  <a16:creationId xmlns="" xmlns:a16="http://schemas.microsoft.com/office/drawing/2014/main" id="{AED2BEF4-2676-4DCD-A3E4-730F0B066802}"/>
                </a:ext>
              </a:extLst>
            </p:cNvPr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540;p30">
              <a:extLst>
                <a:ext uri="{FF2B5EF4-FFF2-40B4-BE49-F238E27FC236}">
                  <a16:creationId xmlns="" xmlns:a16="http://schemas.microsoft.com/office/drawing/2014/main" id="{DE51B4E4-F767-4D51-BE5C-6283AFF2841F}"/>
                </a:ext>
              </a:extLst>
            </p:cNvPr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541;p30">
              <a:extLst>
                <a:ext uri="{FF2B5EF4-FFF2-40B4-BE49-F238E27FC236}">
                  <a16:creationId xmlns="" xmlns:a16="http://schemas.microsoft.com/office/drawing/2014/main" id="{A5CCECA9-929B-462B-BBDB-0ED64E84CB04}"/>
                </a:ext>
              </a:extLst>
            </p:cNvPr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542;p30">
              <a:extLst>
                <a:ext uri="{FF2B5EF4-FFF2-40B4-BE49-F238E27FC236}">
                  <a16:creationId xmlns="" xmlns:a16="http://schemas.microsoft.com/office/drawing/2014/main" id="{259433D9-D942-4BA3-921D-374BAD08D389}"/>
                </a:ext>
              </a:extLst>
            </p:cNvPr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543;p30">
              <a:extLst>
                <a:ext uri="{FF2B5EF4-FFF2-40B4-BE49-F238E27FC236}">
                  <a16:creationId xmlns="" xmlns:a16="http://schemas.microsoft.com/office/drawing/2014/main" id="{AA696B67-7D3E-47D1-B227-4307CC9890D6}"/>
                </a:ext>
              </a:extLst>
            </p:cNvPr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437;p30">
            <a:extLst>
              <a:ext uri="{FF2B5EF4-FFF2-40B4-BE49-F238E27FC236}">
                <a16:creationId xmlns="" xmlns:a16="http://schemas.microsoft.com/office/drawing/2014/main" id="{3C701954-2972-4990-B1B9-E6A927962894}"/>
              </a:ext>
            </a:extLst>
          </p:cNvPr>
          <p:cNvGrpSpPr/>
          <p:nvPr/>
        </p:nvGrpSpPr>
        <p:grpSpPr>
          <a:xfrm>
            <a:off x="8301176" y="-14051"/>
            <a:ext cx="404657" cy="1808340"/>
            <a:chOff x="8574475" y="-14051"/>
            <a:chExt cx="404657" cy="1808340"/>
          </a:xfrm>
        </p:grpSpPr>
        <p:sp>
          <p:nvSpPr>
            <p:cNvPr id="102" name="Google Shape;1438;p30">
              <a:extLst>
                <a:ext uri="{FF2B5EF4-FFF2-40B4-BE49-F238E27FC236}">
                  <a16:creationId xmlns="" xmlns:a16="http://schemas.microsoft.com/office/drawing/2014/main" id="{E2512825-57BC-4149-8A51-FDA06A8DC209}"/>
                </a:ext>
              </a:extLst>
            </p:cNvPr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439;p30">
              <a:extLst>
                <a:ext uri="{FF2B5EF4-FFF2-40B4-BE49-F238E27FC236}">
                  <a16:creationId xmlns="" xmlns:a16="http://schemas.microsoft.com/office/drawing/2014/main" id="{A5749CF8-8DDE-4181-80DD-5CD15B92104C}"/>
                </a:ext>
              </a:extLst>
            </p:cNvPr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440;p30">
              <a:extLst>
                <a:ext uri="{FF2B5EF4-FFF2-40B4-BE49-F238E27FC236}">
                  <a16:creationId xmlns="" xmlns:a16="http://schemas.microsoft.com/office/drawing/2014/main" id="{0C8B5F8E-8838-4369-ADF3-5923E85278E0}"/>
                </a:ext>
              </a:extLst>
            </p:cNvPr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441;p30">
              <a:extLst>
                <a:ext uri="{FF2B5EF4-FFF2-40B4-BE49-F238E27FC236}">
                  <a16:creationId xmlns="" xmlns:a16="http://schemas.microsoft.com/office/drawing/2014/main" id="{E19A3BF9-E91D-4A47-8F02-F281530CE46B}"/>
                </a:ext>
              </a:extLst>
            </p:cNvPr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442;p30">
              <a:extLst>
                <a:ext uri="{FF2B5EF4-FFF2-40B4-BE49-F238E27FC236}">
                  <a16:creationId xmlns="" xmlns:a16="http://schemas.microsoft.com/office/drawing/2014/main" id="{FB3A4319-58CD-4C0C-A730-92E1105B9920}"/>
                </a:ext>
              </a:extLst>
            </p:cNvPr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443;p30">
              <a:extLst>
                <a:ext uri="{FF2B5EF4-FFF2-40B4-BE49-F238E27FC236}">
                  <a16:creationId xmlns="" xmlns:a16="http://schemas.microsoft.com/office/drawing/2014/main" id="{FE61C7DC-E5E9-4471-924A-F7EF2D142D42}"/>
                </a:ext>
              </a:extLst>
            </p:cNvPr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444;p30">
              <a:extLst>
                <a:ext uri="{FF2B5EF4-FFF2-40B4-BE49-F238E27FC236}">
                  <a16:creationId xmlns="" xmlns:a16="http://schemas.microsoft.com/office/drawing/2014/main" id="{155BC9B0-42DD-475E-8E5E-258CE226A439}"/>
                </a:ext>
              </a:extLst>
            </p:cNvPr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445;p30">
              <a:extLst>
                <a:ext uri="{FF2B5EF4-FFF2-40B4-BE49-F238E27FC236}">
                  <a16:creationId xmlns="" xmlns:a16="http://schemas.microsoft.com/office/drawing/2014/main" id="{772241AE-430A-425F-8701-EA5962C4C11E}"/>
                </a:ext>
              </a:extLst>
            </p:cNvPr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446;p30">
              <a:extLst>
                <a:ext uri="{FF2B5EF4-FFF2-40B4-BE49-F238E27FC236}">
                  <a16:creationId xmlns="" xmlns:a16="http://schemas.microsoft.com/office/drawing/2014/main" id="{1922D35E-355D-4C32-B693-85A8AC81BABA}"/>
                </a:ext>
              </a:extLst>
            </p:cNvPr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447;p30">
              <a:extLst>
                <a:ext uri="{FF2B5EF4-FFF2-40B4-BE49-F238E27FC236}">
                  <a16:creationId xmlns="" xmlns:a16="http://schemas.microsoft.com/office/drawing/2014/main" id="{C04C0C0E-48EF-4D49-B862-B7EFF597D7E2}"/>
                </a:ext>
              </a:extLst>
            </p:cNvPr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C0B0435F-0D10-4AA3-999D-A50A26862108}"/>
              </a:ext>
            </a:extLst>
          </p:cNvPr>
          <p:cNvSpPr txBox="1"/>
          <p:nvPr/>
        </p:nvSpPr>
        <p:spPr>
          <a:xfrm rot="21006749">
            <a:off x="4023473" y="869115"/>
            <a:ext cx="1204332" cy="208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056"/>
            <a:r>
              <a:rPr lang="en-US" sz="12975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060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33350"/>
            <a:ext cx="8991600" cy="4572000"/>
          </a:xfrm>
        </p:spPr>
      </p:pic>
    </p:spTree>
    <p:extLst>
      <p:ext uri="{BB962C8B-B14F-4D97-AF65-F5344CB8AC3E}">
        <p14:creationId xmlns:p14="http://schemas.microsoft.com/office/powerpoint/2010/main" val="30502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9144000" cy="3733800"/>
          </a:xfrm>
        </p:spPr>
      </p:pic>
    </p:spTree>
    <p:extLst>
      <p:ext uri="{BB962C8B-B14F-4D97-AF65-F5344CB8AC3E}">
        <p14:creationId xmlns:p14="http://schemas.microsoft.com/office/powerpoint/2010/main" val="39432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2782" y="203336"/>
            <a:ext cx="116031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9050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4100" y="9050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" y="209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00" y="1548206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" y="3562350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5246" y="1543050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34873" y="3562350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8353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81150"/>
            <a:ext cx="2971800" cy="646331"/>
          </a:xfrm>
          <a:prstGeom prst="rect">
            <a:avLst/>
          </a:prstGeom>
          <a:solidFill>
            <a:srgbClr val="E5F2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bài: </a:t>
            </a:r>
            <a:r>
              <a:rPr lang="en-US" sz="3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Bảy sắc cầu vồng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(trang 108, 109).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Chúa tể rừng xanh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trang 110.</a:t>
            </a:r>
          </a:p>
        </p:txBody>
      </p:sp>
    </p:spTree>
    <p:extLst>
      <p:ext uri="{BB962C8B-B14F-4D97-AF65-F5344CB8AC3E}">
        <p14:creationId xmlns:p14="http://schemas.microsoft.com/office/powerpoint/2010/main" val="16983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9050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4100" y="9050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965706" y="7012132"/>
            <a:ext cx="419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38200" y="2190750"/>
            <a:ext cx="15452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64695" y="7349837"/>
            <a:ext cx="879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1695" y="7718137"/>
            <a:ext cx="574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953000" y="1746250"/>
            <a:ext cx="1575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19439" y="4222750"/>
            <a:ext cx="15005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0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3222" y="2003955"/>
            <a:ext cx="2743200" cy="914400"/>
          </a:xfrm>
        </p:spPr>
        <p:txBody>
          <a:bodyPr>
            <a:normAutofit/>
          </a:bodyPr>
          <a:lstStyle/>
          <a:p>
            <a:pPr algn="l"/>
            <a:r>
              <a:rPr lang="en-US" sz="3900">
                <a:latin typeface="Arial" pitchFamily="34" charset="0"/>
                <a:cs typeface="Arial" pitchFamily="34" charset="0"/>
              </a:rPr>
              <a:t>màu chàm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21114" y="0"/>
            <a:ext cx="4419600" cy="12763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Arial" pitchFamily="34" charset="0"/>
                <a:cs typeface="Arial" pitchFamily="34" charset="0"/>
              </a:rPr>
              <a:t>Luyện đọc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53222" y="1276350"/>
            <a:ext cx="2514600" cy="68580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 dirty="0" err="1">
                <a:latin typeface="Arial" pitchFamily="34" charset="0"/>
                <a:cs typeface="Arial" pitchFamily="34" charset="0"/>
              </a:rPr>
              <a:t>bảy</a:t>
            </a:r>
            <a:r>
              <a:rPr lang="en-US" sz="3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900" dirty="0" err="1">
                <a:latin typeface="Arial" pitchFamily="34" charset="0"/>
                <a:cs typeface="Arial" pitchFamily="34" charset="0"/>
              </a:rPr>
              <a:t>màu</a:t>
            </a:r>
            <a:endParaRPr lang="en-US" sz="3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0464" y="2724150"/>
            <a:ext cx="3297936" cy="1253595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>
                <a:latin typeface="Arial" pitchFamily="34" charset="0"/>
                <a:cs typeface="Arial" pitchFamily="34" charset="0"/>
              </a:rPr>
              <a:t>bừng tỉnh</a:t>
            </a:r>
          </a:p>
        </p:txBody>
      </p:sp>
    </p:spTree>
    <p:extLst>
      <p:ext uri="{BB962C8B-B14F-4D97-AF65-F5344CB8AC3E}">
        <p14:creationId xmlns:p14="http://schemas.microsoft.com/office/powerpoint/2010/main" val="12453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9050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4100" y="9050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905054"/>
            <a:ext cx="3733800" cy="133869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Vừa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mưa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endParaRPr lang="en-US" sz="27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vồng</a:t>
            </a:r>
            <a:endParaRPr lang="en-US" sz="27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7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905054"/>
            <a:ext cx="3733800" cy="2169691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Vừa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mưa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cầu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vồng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Bảy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tươi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thắm</a:t>
            </a:r>
            <a:endParaRPr lang="en-US" sz="27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trông</a:t>
            </a:r>
            <a:endParaRPr lang="en-US" sz="27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97DA134F-212B-4C17-9C89-7FCFE49B792A}"/>
</file>

<file path=customXml/itemProps2.xml><?xml version="1.0" encoding="utf-8"?>
<ds:datastoreItem xmlns:ds="http://schemas.openxmlformats.org/officeDocument/2006/customXml" ds:itemID="{9DB8C3A4-A0DD-4CE3-998E-255A43D69A38}"/>
</file>

<file path=customXml/itemProps3.xml><?xml version="1.0" encoding="utf-8"?>
<ds:datastoreItem xmlns:ds="http://schemas.openxmlformats.org/officeDocument/2006/customXml" ds:itemID="{30BB9D6F-056C-4153-BFB5-74F61EDC1AAA}"/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1626</Words>
  <Application>Microsoft Office PowerPoint</Application>
  <PresentationFormat>On-screen Show (16:9)</PresentationFormat>
  <Paragraphs>437</Paragraphs>
  <Slides>41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2_Office Theme</vt:lpstr>
      <vt:lpstr>Ôn và khởi động</vt:lpstr>
      <vt:lpstr>PowerPoint Presentation</vt:lpstr>
      <vt:lpstr>PowerPoint Presentation</vt:lpstr>
      <vt:lpstr>PowerPoint Presentation</vt:lpstr>
      <vt:lpstr>PowerPoint Presentation</vt:lpstr>
      <vt:lpstr>màu chàm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171</cp:revision>
  <dcterms:created xsi:type="dcterms:W3CDTF">2020-12-08T15:48:47Z</dcterms:created>
  <dcterms:modified xsi:type="dcterms:W3CDTF">2022-04-05T14:49:40Z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