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7" r:id="rId2"/>
    <p:sldId id="368" r:id="rId3"/>
    <p:sldId id="369" r:id="rId4"/>
    <p:sldId id="361" r:id="rId5"/>
    <p:sldId id="365" r:id="rId6"/>
    <p:sldId id="370" r:id="rId7"/>
    <p:sldId id="343" r:id="rId8"/>
  </p:sldIdLst>
  <p:sldSz cx="12195175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EE933E-49C4-4DC4-9981-7894384F8078}">
          <p14:sldIdLst>
            <p14:sldId id="337"/>
            <p14:sldId id="368"/>
            <p14:sldId id="369"/>
          </p14:sldIdLst>
        </p14:section>
        <p14:section name="Untitled Section" id="{C3A14F56-5EAE-4F67-8D16-AF684EAF49CA}">
          <p14:sldIdLst>
            <p14:sldId id="361"/>
            <p14:sldId id="365"/>
            <p14:sldId id="370"/>
            <p14:sldId id="34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68" d="100"/>
          <a:sy n="68" d="100"/>
        </p:scale>
        <p:origin x="-460" y="-64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" grpId="0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1C06069-B132-4CAB-A2CF-36973AD17A03}"/>
</file>

<file path=customXml/itemProps2.xml><?xml version="1.0" encoding="utf-8"?>
<ds:datastoreItem xmlns:ds="http://schemas.openxmlformats.org/officeDocument/2006/customXml" ds:itemID="{DDFBE5A1-8CC6-4940-A02F-7C447780F60F}"/>
</file>

<file path=customXml/itemProps3.xml><?xml version="1.0" encoding="utf-8"?>
<ds:datastoreItem xmlns:ds="http://schemas.openxmlformats.org/officeDocument/2006/customXml" ds:itemID="{A7704E8F-282C-4049-90DA-C42F27356888}"/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112</Words>
  <Application>Microsoft Office PowerPoint</Application>
  <PresentationFormat>Custom</PresentationFormat>
  <Paragraphs>31</Paragraphs>
  <Slides>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Windows User</cp:lastModifiedBy>
  <cp:revision>276</cp:revision>
  <dcterms:created xsi:type="dcterms:W3CDTF">2015-10-14T02:42:14Z</dcterms:created>
  <dcterms:modified xsi:type="dcterms:W3CDTF">2023-03-18T15:12:24Z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