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7" r:id="rId2"/>
    <p:sldId id="339" r:id="rId3"/>
    <p:sldId id="359" r:id="rId4"/>
    <p:sldId id="360" r:id="rId5"/>
    <p:sldId id="371" r:id="rId6"/>
    <p:sldId id="372" r:id="rId7"/>
    <p:sldId id="362" r:id="rId8"/>
    <p:sldId id="364" r:id="rId9"/>
  </p:sldIdLst>
  <p:sldSz cx="12195175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EE933E-49C4-4DC4-9981-7894384F8078}">
          <p14:sldIdLst>
            <p14:sldId id="337"/>
            <p14:sldId id="339"/>
            <p14:sldId id="359"/>
            <p14:sldId id="360"/>
            <p14:sldId id="371"/>
            <p14:sldId id="372"/>
            <p14:sldId id="362"/>
            <p14:sldId id="364"/>
          </p14:sldIdLst>
        </p14:section>
        <p14:section name="Untitled Section" id="{C3A14F56-5EAE-4F67-8D16-AF684EAF49CA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9" autoAdjust="0"/>
    <p:restoredTop sz="94660"/>
  </p:normalViewPr>
  <p:slideViewPr>
    <p:cSldViewPr showGuides="1">
      <p:cViewPr varScale="1">
        <p:scale>
          <a:sx n="68" d="100"/>
          <a:sy n="68" d="100"/>
        </p:scale>
        <p:origin x="-460" y="-64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222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940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13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95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379" y="404664"/>
            <a:ext cx="40261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5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9199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2931" y="1455322"/>
            <a:ext cx="2994344" cy="1999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83484" y="1455029"/>
            <a:ext cx="9007900" cy="20227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1106" y="3576929"/>
            <a:ext cx="4132265" cy="31496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70 - 50</a:t>
            </a:r>
          </a:p>
          <a:p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90 - 70</a:t>
            </a:r>
          </a:p>
          <a:p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40 - 10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530664" y="3524399"/>
            <a:ext cx="3666606" cy="3287967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80 - 10</a:t>
            </a:r>
          </a:p>
          <a:p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60 - 50</a:t>
            </a:r>
          </a:p>
          <a:p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90 - 20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518131" y="3542559"/>
            <a:ext cx="3666606" cy="32879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40 - 30</a:t>
            </a:r>
          </a:p>
          <a:p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70 - 30</a:t>
            </a:r>
          </a:p>
          <a:p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70 - 40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03F86A6-931C-4332-ACD1-AA3A2C468BBF}"/>
              </a:ext>
            </a:extLst>
          </p:cNvPr>
          <p:cNvSpPr txBox="1"/>
          <p:nvPr/>
        </p:nvSpPr>
        <p:spPr>
          <a:xfrm>
            <a:off x="3677043" y="2368614"/>
            <a:ext cx="7173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60       -      20       =    40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C952FA1-215E-45E0-AA48-FAA9838A6DC1}"/>
              </a:ext>
            </a:extLst>
          </p:cNvPr>
          <p:cNvSpPr txBox="1"/>
          <p:nvPr/>
        </p:nvSpPr>
        <p:spPr>
          <a:xfrm>
            <a:off x="3320024" y="1801378"/>
            <a:ext cx="1963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n"/>
                <a:cs typeface="Arial-SGK-TV" pitchFamily="2" charset="0"/>
              </a:rPr>
              <a:t>6 </a:t>
            </a:r>
            <a:r>
              <a:rPr lang="en-US" sz="4400" b="1" dirty="0" err="1">
                <a:latin typeface="Tin"/>
                <a:cs typeface="Arial-SGK-TV" pitchFamily="2" charset="0"/>
              </a:rPr>
              <a:t>chục</a:t>
            </a:r>
            <a:endParaRPr lang="en-US" sz="4400" b="1" dirty="0">
              <a:latin typeface="Tin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B7BCDF5-09C9-4FA4-BB08-A321D312FE28}"/>
              </a:ext>
            </a:extLst>
          </p:cNvPr>
          <p:cNvSpPr txBox="1"/>
          <p:nvPr/>
        </p:nvSpPr>
        <p:spPr>
          <a:xfrm>
            <a:off x="6062009" y="1816054"/>
            <a:ext cx="1979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n"/>
                <a:cs typeface="Arial-SGK-TV" pitchFamily="2" charset="0"/>
              </a:rPr>
              <a:t>2 </a:t>
            </a:r>
            <a:r>
              <a:rPr lang="en-US" sz="4400" b="1" dirty="0" err="1">
                <a:latin typeface="Tin"/>
                <a:cs typeface="Arial-SGK-TV" pitchFamily="2" charset="0"/>
              </a:rPr>
              <a:t>chục</a:t>
            </a:r>
            <a:endParaRPr lang="en-US" sz="4400" b="1" dirty="0">
              <a:latin typeface="Tin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A4BD590-6FBE-4BB8-A9BD-5F35C3D4F541}"/>
              </a:ext>
            </a:extLst>
          </p:cNvPr>
          <p:cNvSpPr txBox="1"/>
          <p:nvPr/>
        </p:nvSpPr>
        <p:spPr>
          <a:xfrm>
            <a:off x="5520118" y="1816053"/>
            <a:ext cx="649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n"/>
                <a:cs typeface="Arial-SGK-TV" pitchFamily="2" charset="0"/>
              </a:rPr>
              <a:t>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E31A0EC-070C-4C20-870A-9E99A1D3F7A1}"/>
              </a:ext>
            </a:extLst>
          </p:cNvPr>
          <p:cNvSpPr txBox="1"/>
          <p:nvPr/>
        </p:nvSpPr>
        <p:spPr>
          <a:xfrm>
            <a:off x="8040398" y="1841373"/>
            <a:ext cx="649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n"/>
                <a:cs typeface="Arial-SGK-TV" pitchFamily="2" charset="0"/>
              </a:rPr>
              <a:t>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36F3781-894A-4BD8-8AFB-3E13E488F506}"/>
              </a:ext>
            </a:extLst>
          </p:cNvPr>
          <p:cNvSpPr txBox="1"/>
          <p:nvPr/>
        </p:nvSpPr>
        <p:spPr>
          <a:xfrm>
            <a:off x="8670144" y="1816053"/>
            <a:ext cx="1963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n"/>
                <a:cs typeface="Arial-SGK-TV" pitchFamily="2" charset="0"/>
              </a:rPr>
              <a:t>4 </a:t>
            </a:r>
            <a:r>
              <a:rPr lang="en-US" sz="4400" b="1" dirty="0" err="1">
                <a:latin typeface="Tin"/>
                <a:cs typeface="Arial-SGK-TV" pitchFamily="2" charset="0"/>
              </a:rPr>
              <a:t>chục</a:t>
            </a:r>
            <a:endParaRPr lang="en-US" sz="4400" b="1" dirty="0">
              <a:latin typeface="Tin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554179D-D700-4E59-B9F1-5E23BC5F107D}"/>
              </a:ext>
            </a:extLst>
          </p:cNvPr>
          <p:cNvSpPr txBox="1"/>
          <p:nvPr/>
        </p:nvSpPr>
        <p:spPr>
          <a:xfrm>
            <a:off x="2968455" y="4107704"/>
            <a:ext cx="1593924" cy="2203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= 20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B2065CF-6F3B-4B35-AE57-0A0E4FFC9273}"/>
              </a:ext>
            </a:extLst>
          </p:cNvPr>
          <p:cNvSpPr txBox="1"/>
          <p:nvPr/>
        </p:nvSpPr>
        <p:spPr>
          <a:xfrm>
            <a:off x="2940303" y="4783403"/>
            <a:ext cx="1593924" cy="2203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= 20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450B3B6-38B9-4E7F-ABFD-0D51CE536083}"/>
              </a:ext>
            </a:extLst>
          </p:cNvPr>
          <p:cNvSpPr txBox="1"/>
          <p:nvPr/>
        </p:nvSpPr>
        <p:spPr>
          <a:xfrm>
            <a:off x="2956449" y="5459103"/>
            <a:ext cx="1593924" cy="2203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= 30 </a:t>
            </a:r>
          </a:p>
        </p:txBody>
      </p:sp>
    </p:spTree>
    <p:extLst>
      <p:ext uri="{BB962C8B-B14F-4D97-AF65-F5344CB8AC3E}">
        <p14:creationId xmlns:p14="http://schemas.microsoft.com/office/powerpoint/2010/main" val="4656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3" grpId="0" animBg="1"/>
      <p:bldP spid="54" grpId="0" animBg="1"/>
      <p:bldP spid="55" grpId="0" animBg="1"/>
      <p:bldP spid="64" grpId="0" animBg="1"/>
      <p:bldP spid="68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79589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– 72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25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89675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– 64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– 53</a:t>
            </a:r>
          </a:p>
        </p:txBody>
      </p:sp>
    </p:spTree>
    <p:extLst>
      <p:ext uri="{BB962C8B-B14F-4D97-AF65-F5344CB8AC3E}">
        <p14:creationId xmlns:p14="http://schemas.microsoft.com/office/powerpoint/2010/main" val="22732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933DB5B-3B72-4B9C-BBD2-11A5F7CBD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03" y="0"/>
            <a:ext cx="10550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B9DEA31-28C5-4E8F-A748-CE87230A9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6" y="0"/>
            <a:ext cx="12076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90101" y="131035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53725" y="165358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5" y="967670"/>
            <a:ext cx="10081120" cy="2893378"/>
          </a:xfrm>
          <a:prstGeom prst="rect">
            <a:avLst/>
          </a:prstGeom>
          <a:solidFill>
            <a:srgbClr val="9BED9B"/>
          </a:solidFill>
        </p:spPr>
      </p:pic>
      <p:sp>
        <p:nvSpPr>
          <p:cNvPr id="12" name="Oval 11"/>
          <p:cNvSpPr/>
          <p:nvPr/>
        </p:nvSpPr>
        <p:spPr>
          <a:xfrm>
            <a:off x="4945459" y="2276872"/>
            <a:ext cx="129614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8689875" y="2276872"/>
            <a:ext cx="1102465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161" y="3861048"/>
            <a:ext cx="10777240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5139" y="4725144"/>
            <a:ext cx="720080" cy="499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2015" y="4725144"/>
            <a:ext cx="720080" cy="499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06187" y="5224754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30123" y="5810997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761883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41107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8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33927" y="18385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701" y="997204"/>
            <a:ext cx="12311619" cy="168598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18" y="3318264"/>
            <a:ext cx="6984777" cy="406133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321723" y="366798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04180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761883" y="368412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8196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202043" y="369219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07078"/>
              </p:ext>
            </p:extLst>
          </p:nvPr>
        </p:nvGraphicFramePr>
        <p:xfrm>
          <a:off x="6977170" y="3594218"/>
          <a:ext cx="4435240" cy="83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=""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=""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=""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=""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="" xmlns:a16="http://schemas.microsoft.com/office/drawing/2014/main" val="3892259763"/>
                    </a:ext>
                  </a:extLst>
                </a:gridCol>
              </a:tblGrid>
              <a:tr h="83783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3134514"/>
                  </a:ext>
                </a:extLst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6"/>
            <a:ext cx="2136067" cy="1144222"/>
          </a:xfrm>
          <a:prstGeom prst="rect">
            <a:avLst/>
          </a:prstGeom>
        </p:spPr>
      </p:pic>
      <p:sp>
        <p:nvSpPr>
          <p:cNvPr id="20" name="Rounded Rectangle 9">
            <a:extLst>
              <a:ext uri="{FF2B5EF4-FFF2-40B4-BE49-F238E27FC236}">
                <a16:creationId xmlns="" xmlns:a16="http://schemas.microsoft.com/office/drawing/2014/main" id="{7C0EC656-E4E0-497B-A67E-5C995F83BA9A}"/>
              </a:ext>
            </a:extLst>
          </p:cNvPr>
          <p:cNvSpPr/>
          <p:nvPr/>
        </p:nvSpPr>
        <p:spPr>
          <a:xfrm>
            <a:off x="21961" y="992238"/>
            <a:ext cx="12311619" cy="16859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2" name="Rounded Rectangle 9">
            <a:extLst>
              <a:ext uri="{FF2B5EF4-FFF2-40B4-BE49-F238E27FC236}">
                <a16:creationId xmlns="" xmlns:a16="http://schemas.microsoft.com/office/drawing/2014/main" id="{CDADF702-C055-4714-93BC-61851DDDC67D}"/>
              </a:ext>
            </a:extLst>
          </p:cNvPr>
          <p:cNvSpPr/>
          <p:nvPr/>
        </p:nvSpPr>
        <p:spPr>
          <a:xfrm>
            <a:off x="3709053" y="1684239"/>
            <a:ext cx="12311619" cy="7710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49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0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1EDF2CC5-E4BC-47E5-8579-5D4E34E2E5F1}"/>
</file>

<file path=customXml/itemProps2.xml><?xml version="1.0" encoding="utf-8"?>
<ds:datastoreItem xmlns:ds="http://schemas.openxmlformats.org/officeDocument/2006/customXml" ds:itemID="{7EBE1708-D5B8-413E-B1CE-038A4CFFEEF2}"/>
</file>

<file path=customXml/itemProps3.xml><?xml version="1.0" encoding="utf-8"?>
<ds:datastoreItem xmlns:ds="http://schemas.openxmlformats.org/officeDocument/2006/customXml" ds:itemID="{F19A9471-0215-44EE-806B-DCD5079701A4}"/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200</Words>
  <Application>Microsoft Office PowerPoint</Application>
  <PresentationFormat>Custom</PresentationFormat>
  <Paragraphs>61</Paragraphs>
  <Slides>8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Windows User</cp:lastModifiedBy>
  <cp:revision>275</cp:revision>
  <dcterms:created xsi:type="dcterms:W3CDTF">2015-10-14T02:42:14Z</dcterms:created>
  <dcterms:modified xsi:type="dcterms:W3CDTF">2023-03-18T15:10:43Z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