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3411" r:id="rId6"/>
    <p:sldId id="260" r:id="rId7"/>
    <p:sldId id="261" r:id="rId8"/>
    <p:sldId id="262" r:id="rId9"/>
    <p:sldId id="3412" r:id="rId10"/>
    <p:sldId id="3413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FF"/>
    <a:srgbClr val="0000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3A49-426D-4F77-AEA5-9DA0E9C11F2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27F23-DE9C-4787-8874-DBE9590B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2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565667"/>
            <a:ext cx="6992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8" y="5455264"/>
            <a:ext cx="644715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3" y="1282541"/>
            <a:ext cx="178624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4"/>
          <p:cNvSpPr/>
          <p:nvPr/>
        </p:nvSpPr>
        <p:spPr>
          <a:xfrm>
            <a:off x="1319513" y="6210841"/>
            <a:ext cx="178624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744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0F2C30-FE26-41DE-BBFF-68B858C3F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63"/>
            <a:ext cx="9144000" cy="52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6" y="199221"/>
            <a:ext cx="882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7" y="1695258"/>
            <a:ext cx="2880000" cy="16112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5766" y="22448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– 20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91" y="1695258"/>
            <a:ext cx="2880000" cy="16112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2376" y="2258500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 – 14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45" y="1695258"/>
            <a:ext cx="2880000" cy="16112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6545" y="22665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– 10 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" y="166073"/>
            <a:ext cx="9039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vải?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13496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241599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241598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1730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081091" y="664289"/>
            <a:ext cx="7791721" cy="11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8830" y="1101319"/>
            <a:ext cx="4319915" cy="20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78830" y="1551068"/>
            <a:ext cx="1567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687793" y="1097764"/>
            <a:ext cx="4254076" cy="23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6139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8383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167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22923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5446" r="16424" b="18061"/>
          <a:stretch/>
        </p:blipFill>
        <p:spPr>
          <a:xfrm>
            <a:off x="1176276" y="3173282"/>
            <a:ext cx="6738257" cy="3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298" y="472776"/>
            <a:ext cx="4772001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5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9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1834" y="2927473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– 32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77543"/>
              </p:ext>
            </p:extLst>
          </p:nvPr>
        </p:nvGraphicFramePr>
        <p:xfrm>
          <a:off x="5605959" y="47277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328" y="123796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1871" y="123796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871" y="205094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328" y="293582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871" y="293582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5960" y="156898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733294" y="394013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755517" y="463389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276093" y="4211847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580893" y="535495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38094" y="536860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33293" y="5368603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9751" y="4294082"/>
            <a:ext cx="444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2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97870" y="200740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4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3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11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0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3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3813781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79615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3198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305643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93355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889" y="187091"/>
            <a:ext cx="5982366" cy="38284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302156"/>
            <a:ext cx="1613854" cy="13320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87271"/>
              </p:ext>
            </p:extLst>
          </p:nvPr>
        </p:nvGraphicFramePr>
        <p:xfrm>
          <a:off x="6159929" y="407945"/>
          <a:ext cx="2880000" cy="318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1716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14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8298" y="117313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1" y="117313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41" y="198611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8298" y="287099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1" y="2870994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930" y="153158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786652" y="433533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07551" y="50792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29451" y="460312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34251" y="585933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091452" y="58593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786651" y="5859338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1051" y="4523894"/>
            <a:ext cx="516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9164" y="3390801"/>
            <a:ext cx="28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– 20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6" y="1115011"/>
            <a:ext cx="508235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21" y="302156"/>
            <a:ext cx="1613855" cy="133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6" y="1133632"/>
            <a:ext cx="508235" cy="504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08298" y="200368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20" y="295176"/>
            <a:ext cx="1613855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1975476"/>
            <a:ext cx="1613854" cy="133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70" y="1976220"/>
            <a:ext cx="1613855" cy="1332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158152" y="2246493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854801" y="2292418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442762" y="686589"/>
            <a:ext cx="8912994" cy="2292422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40211" y="1312229"/>
            <a:ext cx="7528658" cy="11652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E25E13-932B-488A-AE0C-E224F31F7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1226937" y="2630296"/>
            <a:ext cx="1830164" cy="2084458"/>
          </a:xfrm>
          <a:prstGeom prst="rect">
            <a:avLst/>
          </a:prstGeom>
        </p:spPr>
      </p:pic>
      <p:sp>
        <p:nvSpPr>
          <p:cNvPr id="12" name="TextBox 28">
            <a:extLst>
              <a:ext uri="{FF2B5EF4-FFF2-40B4-BE49-F238E27FC236}">
                <a16:creationId xmlns:a16="http://schemas.microsoft.com/office/drawing/2014/main" xmlns="" id="{FC5FDCF4-7186-4D1C-B27C-09BE8B800BE0}"/>
              </a:ext>
            </a:extLst>
          </p:cNvPr>
          <p:cNvSpPr txBox="1"/>
          <p:nvPr/>
        </p:nvSpPr>
        <p:spPr>
          <a:xfrm>
            <a:off x="3368193" y="4050226"/>
            <a:ext cx="5200676" cy="983873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Bước</a:t>
            </a:r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2: </a:t>
            </a:r>
            <a:r>
              <a:rPr lang="en-US" sz="36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Tính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xmlns="" id="{227B2353-D364-4FF1-BC67-B6070CE95A21}"/>
              </a:ext>
            </a:extLst>
          </p:cNvPr>
          <p:cNvSpPr txBox="1"/>
          <p:nvPr/>
        </p:nvSpPr>
        <p:spPr>
          <a:xfrm>
            <a:off x="3407959" y="3003985"/>
            <a:ext cx="5274028" cy="890171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tính</a:t>
            </a:r>
            <a:endParaRPr lang="en-US" sz="32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2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BA6C8D53-DE02-4F70-9D37-2193342DD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7053" flipV="1">
            <a:off x="2364121" y="2995005"/>
            <a:ext cx="1401849" cy="14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F7D9D5F1-6C67-4003-8D38-D738366B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981" flipV="1">
            <a:off x="2311615" y="3530512"/>
            <a:ext cx="1360914" cy="13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05" y="2105561"/>
            <a:ext cx="472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220743"/>
            <a:ext cx="2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845121" y="15993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53387" y="236882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7035" y="189286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2721" y="312338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45121" y="31233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6807" y="1590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20826" y="235968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38720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154406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06807" y="3114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888972" y="1590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888972" y="232330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420885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3736571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88972" y="3114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552708" y="1538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6341" y="229348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84621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400307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52708" y="3062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68897" y="1538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262530" y="229348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00810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16496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268897" y="3062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1" y="277695"/>
            <a:ext cx="49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5369" y="1442632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68 - 15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7068" y="1442632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79 - 59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52600" y="1442632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88 - 33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6748" y="1442632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67 - 50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6AADC2-3BDE-4683-9FCB-EBFA806B4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63"/>
            <a:ext cx="9144000" cy="53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CA399B1-8BA4-4FE6-8349-C9C41D734662}"/>
</file>

<file path=customXml/itemProps2.xml><?xml version="1.0" encoding="utf-8"?>
<ds:datastoreItem xmlns:ds="http://schemas.openxmlformats.org/officeDocument/2006/customXml" ds:itemID="{C56AA186-89AB-4BF1-9C44-20807104E538}"/>
</file>

<file path=customXml/itemProps3.xml><?xml version="1.0" encoding="utf-8"?>
<ds:datastoreItem xmlns:ds="http://schemas.openxmlformats.org/officeDocument/2006/customXml" ds:itemID="{D0966CE4-CFF5-4461-ACDF-4170EF0A0BB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234</Words>
  <Application>Microsoft Office PowerPoint</Application>
  <PresentationFormat>On-screen Show (4:3)</PresentationFormat>
  <Paragraphs>90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Các bước thực hiện phép trừ số có hai chữ số với số có hai chữ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User</cp:lastModifiedBy>
  <cp:revision>48</cp:revision>
  <dcterms:created xsi:type="dcterms:W3CDTF">2020-08-13T02:00:35Z</dcterms:created>
  <dcterms:modified xsi:type="dcterms:W3CDTF">2023-03-18T15:09:56Z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