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3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29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6.xml" ContentType="application/vnd.openxmlformats-officedocument.themeOverride+xml"/>
  <Override PartName="/ppt/theme/themeOverride15.xml" ContentType="application/vnd.openxmlformats-officedocument.themeOverride+xml"/>
  <Override PartName="/ppt/theme/themeOverride14.xml" ContentType="application/vnd.openxmlformats-officedocument.themeOverride+xml"/>
  <Override PartName="/ppt/theme/themeOverride13.xml" ContentType="application/vnd.openxmlformats-officedocument.themeOverride+xml"/>
  <Override PartName="/ppt/theme/themeOverride12.xml" ContentType="application/vnd.openxmlformats-officedocument.themeOverride+xml"/>
  <Override PartName="/ppt/theme/themeOverride11.xml" ContentType="application/vnd.openxmlformats-officedocument.themeOverride+xml"/>
  <Override PartName="/ppt/theme/themeOverride10.xml" ContentType="application/vnd.openxmlformats-officedocument.themeOverride+xml"/>
  <Override PartName="/ppt/theme/themeOverride9.xml" ContentType="application/vnd.openxmlformats-officedocument.themeOverride+xml"/>
  <Override PartName="/ppt/theme/themeOverride8.xml" ContentType="application/vnd.openxmlformats-officedocument.themeOverride+xml"/>
  <Override PartName="/ppt/theme/themeOverride7.xml" ContentType="application/vnd.openxmlformats-officedocument.themeOverride+xml"/>
  <Override PartName="/ppt/theme/themeOverride6.xml" ContentType="application/vnd.openxmlformats-officedocument.themeOverride+xml"/>
  <Override PartName="/ppt/theme/themeOverride5.xml" ContentType="application/vnd.openxmlformats-officedocument.themeOverride+xml"/>
  <Override PartName="/ppt/theme/themeOverride4.xml" ContentType="application/vnd.openxmlformats-officedocument.themeOverride+xml"/>
  <Override PartName="/ppt/theme/themeOverride3.xml" ContentType="application/vnd.openxmlformats-officedocument.themeOverride+xml"/>
  <Override PartName="/ppt/theme/themeOverride2.xml" ContentType="application/vnd.openxmlformats-officedocument.themeOverride+xml"/>
  <Override PartName="/ppt/theme/themeOverride1.xml" ContentType="application/vnd.openxmlformats-officedocument.themeOverride+xml"/>
  <Override PartName="/ppt/theme/theme8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694" r:id="rId3"/>
    <p:sldMasterId id="2147483707" r:id="rId4"/>
    <p:sldMasterId id="2147483719" r:id="rId5"/>
    <p:sldMasterId id="2147483725" r:id="rId6"/>
    <p:sldMasterId id="2147483739" r:id="rId7"/>
    <p:sldMasterId id="2147483752" r:id="rId8"/>
    <p:sldMasterId id="2147483759" r:id="rId9"/>
  </p:sldMasterIdLst>
  <p:notesMasterIdLst>
    <p:notesMasterId r:id="rId55"/>
  </p:notesMasterIdLst>
  <p:handoutMasterIdLst>
    <p:handoutMasterId r:id="rId56"/>
  </p:handoutMasterIdLst>
  <p:sldIdLst>
    <p:sldId id="360" r:id="rId10"/>
    <p:sldId id="279" r:id="rId11"/>
    <p:sldId id="281" r:id="rId12"/>
    <p:sldId id="3512" r:id="rId13"/>
    <p:sldId id="3513" r:id="rId14"/>
    <p:sldId id="3486" r:id="rId15"/>
    <p:sldId id="273" r:id="rId16"/>
    <p:sldId id="3410" r:id="rId17"/>
    <p:sldId id="3491" r:id="rId18"/>
    <p:sldId id="3492" r:id="rId19"/>
    <p:sldId id="3411" r:id="rId20"/>
    <p:sldId id="3426" r:id="rId21"/>
    <p:sldId id="3515" r:id="rId22"/>
    <p:sldId id="3516" r:id="rId23"/>
    <p:sldId id="3517" r:id="rId24"/>
    <p:sldId id="3518" r:id="rId25"/>
    <p:sldId id="3519" r:id="rId26"/>
    <p:sldId id="3520" r:id="rId27"/>
    <p:sldId id="3521" r:id="rId28"/>
    <p:sldId id="3522" r:id="rId29"/>
    <p:sldId id="3523" r:id="rId30"/>
    <p:sldId id="3524" r:id="rId31"/>
    <p:sldId id="3525" r:id="rId32"/>
    <p:sldId id="3526" r:id="rId33"/>
    <p:sldId id="3527" r:id="rId34"/>
    <p:sldId id="3528" r:id="rId35"/>
    <p:sldId id="3529" r:id="rId36"/>
    <p:sldId id="3530" r:id="rId37"/>
    <p:sldId id="262" r:id="rId38"/>
    <p:sldId id="306" r:id="rId39"/>
    <p:sldId id="305" r:id="rId40"/>
    <p:sldId id="3531" r:id="rId41"/>
    <p:sldId id="309" r:id="rId42"/>
    <p:sldId id="267" r:id="rId43"/>
    <p:sldId id="3420" r:id="rId44"/>
    <p:sldId id="3485" r:id="rId45"/>
    <p:sldId id="3425" r:id="rId46"/>
    <p:sldId id="3441" r:id="rId47"/>
    <p:sldId id="3533" r:id="rId48"/>
    <p:sldId id="3442" r:id="rId49"/>
    <p:sldId id="3470" r:id="rId50"/>
    <p:sldId id="3532" r:id="rId51"/>
    <p:sldId id="3510" r:id="rId52"/>
    <p:sldId id="3471" r:id="rId53"/>
    <p:sldId id="3424" r:id="rId54"/>
  </p:sldIdLst>
  <p:sldSz cx="12192000" cy="6858000"/>
  <p:notesSz cx="6858000" cy="9144000"/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64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640" y="184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63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handoutMaster" Target="handoutMasters/handoutMaster1.xml"/><Relationship Id="rId64" Type="http://schemas.openxmlformats.org/officeDocument/2006/relationships/customXml" Target="../customXml/item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ags" Target="tags/tag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2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0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0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0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973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796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71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966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04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20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9719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49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6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8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2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0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52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1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54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4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34763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762"/>
      </p:ext>
    </p:extLst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396061"/>
      </p:ext>
    </p:extLst>
  </p:cSld>
  <p:clrMapOvr>
    <a:masterClrMapping/>
  </p:clrMapOvr>
  <p:transition spd="slow" advTm="5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14531"/>
      </p:ext>
    </p:extLst>
  </p:cSld>
  <p:clrMapOvr>
    <a:masterClrMapping/>
  </p:clrMapOvr>
  <p:transition spd="slow" advTm="5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4832"/>
      </p:ext>
    </p:extLst>
  </p:cSld>
  <p:clrMapOvr>
    <a:masterClrMapping/>
  </p:clrMapOvr>
  <p:transition spd="slow" advTm="5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90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19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81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832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435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86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378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699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231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664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557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86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606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4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344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213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08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9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747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8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44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0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433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7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448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8687" indent="0">
              <a:buNone/>
              <a:defRPr sz="3733"/>
            </a:lvl2pPr>
            <a:lvl3pPr marL="1217378" indent="0">
              <a:buNone/>
              <a:defRPr sz="3200"/>
            </a:lvl3pPr>
            <a:lvl4pPr marL="1826065" indent="0">
              <a:buNone/>
              <a:defRPr sz="2667"/>
            </a:lvl4pPr>
            <a:lvl5pPr marL="2434754" indent="0">
              <a:buNone/>
              <a:defRPr sz="2667"/>
            </a:lvl5pPr>
            <a:lvl6pPr marL="3043441" indent="0">
              <a:buNone/>
              <a:defRPr sz="2667"/>
            </a:lvl6pPr>
            <a:lvl7pPr marL="3652130" indent="0">
              <a:buNone/>
              <a:defRPr sz="2667"/>
            </a:lvl7pPr>
            <a:lvl8pPr marL="4260819" indent="0">
              <a:buNone/>
              <a:defRPr sz="2667"/>
            </a:lvl8pPr>
            <a:lvl9pPr marL="486950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932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843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556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9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24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02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52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6317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2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4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2023/3/28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51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ransition spd="slow" advTm="500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5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6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12173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15" indent="-456515" algn="l" defTabSz="12173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9118" indent="-380430" algn="l" defTabSz="12173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172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09" indent="-304346" algn="l" defTabSz="12173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9098" indent="-304346" algn="l" defTabSz="12173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7786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647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516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385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87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78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65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54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441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13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819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506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28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3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4.xml"/><Relationship Id="rId6" Type="http://schemas.openxmlformats.org/officeDocument/2006/relationships/image" Target="../media/image47.svg"/><Relationship Id="rId11" Type="http://schemas.openxmlformats.org/officeDocument/2006/relationships/image" Target="../media/image52.sv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svg"/><Relationship Id="rId9" Type="http://schemas.openxmlformats.org/officeDocument/2006/relationships/image" Target="../media/image50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58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281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773156" y="1195958"/>
            <a:ext cx="7016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/>
                <a:ea typeface="Arial-Rounded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/>
                <a:ea typeface="Arial-Rounded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1600" y="693013"/>
            <a:ext cx="11988800" cy="4924247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(Theo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365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hằng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287608" y="9349509"/>
            <a:ext cx="55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19593" y="9799783"/>
            <a:ext cx="11730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082260" y="10290849"/>
            <a:ext cx="766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03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674692" y="0"/>
            <a:ext cx="7906808" cy="1668661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794447" y="413112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</a:t>
            </a:r>
            <a:endParaRPr sz="4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00C593E3-9D3E-4D99-A426-6E51F4BAB352}"/>
              </a:ext>
            </a:extLst>
          </p:cNvPr>
          <p:cNvSpPr txBox="1"/>
          <p:nvPr/>
        </p:nvSpPr>
        <p:spPr>
          <a:xfrm>
            <a:off x="4696607" y="1277558"/>
            <a:ext cx="4658055" cy="1264980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tiếng</a:t>
            </a:r>
            <a:r>
              <a:rPr lang="en-US" altLang="zh-CN" sz="48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vọng</a:t>
            </a:r>
            <a:endParaRPr lang="zh-CN" altLang="en-US" sz="48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C62CB70-424B-450A-8666-71992B4A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76850" y="234416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E25E13-932B-488A-AE0C-E224F31F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261191" y="2704786"/>
            <a:ext cx="2440218" cy="2402392"/>
          </a:xfrm>
          <a:prstGeom prst="rect">
            <a:avLst/>
          </a:prstGeom>
        </p:spPr>
      </p:pic>
      <p:sp>
        <p:nvSpPr>
          <p:cNvPr id="12" name="TextBox 28">
            <a:extLst>
              <a:ext uri="{FF2B5EF4-FFF2-40B4-BE49-F238E27FC236}">
                <a16:creationId xmlns:a16="http://schemas.microsoft.com/office/drawing/2014/main" id="{FC5FDCF4-7186-4D1C-B27C-09BE8B800BE0}"/>
              </a:ext>
            </a:extLst>
          </p:cNvPr>
          <p:cNvSpPr txBox="1"/>
          <p:nvPr/>
        </p:nvSpPr>
        <p:spPr>
          <a:xfrm>
            <a:off x="870005" y="3609790"/>
            <a:ext cx="4378423" cy="1077575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bực</a:t>
            </a:r>
            <a:r>
              <a:rPr lang="en-US" altLang="zh-CN" sz="4000" b="1" kern="0" dirty="0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tức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DD35185-D0DE-4400-9E0C-151E8EE6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952559" y="355900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8">
            <a:extLst>
              <a:ext uri="{FF2B5EF4-FFF2-40B4-BE49-F238E27FC236}">
                <a16:creationId xmlns:a16="http://schemas.microsoft.com/office/drawing/2014/main" id="{227B2353-D364-4FF1-BC67-B6070CE95A21}"/>
              </a:ext>
            </a:extLst>
          </p:cNvPr>
          <p:cNvSpPr txBox="1"/>
          <p:nvPr/>
        </p:nvSpPr>
        <p:spPr>
          <a:xfrm>
            <a:off x="8092812" y="3597405"/>
            <a:ext cx="4123506" cy="1077575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tủi</a:t>
            </a: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thân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A6C8D53-DE02-4F70-9D37-2193342D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90496" y="3587329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8">
            <a:extLst>
              <a:ext uri="{FF2B5EF4-FFF2-40B4-BE49-F238E27FC236}">
                <a16:creationId xmlns:a16="http://schemas.microsoft.com/office/drawing/2014/main" id="{77F97998-9097-499B-8C69-EBFD5B353E8D}"/>
              </a:ext>
            </a:extLst>
          </p:cNvPr>
          <p:cNvSpPr txBox="1"/>
          <p:nvPr/>
        </p:nvSpPr>
        <p:spPr>
          <a:xfrm>
            <a:off x="4505965" y="5434130"/>
            <a:ext cx="4658055" cy="1264980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quả</a:t>
            </a:r>
            <a:r>
              <a:rPr lang="en-US" altLang="zh-CN" sz="48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nhiên</a:t>
            </a:r>
            <a:endParaRPr lang="zh-CN" altLang="en-US" sz="48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6CFD96D-3DA9-4A6C-AB68-BB1458FCC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7273">
            <a:off x="6061055" y="4743590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9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667416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lang="en-US" sz="32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“A!”.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ai?”.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ai?”.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?”.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”.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”.   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“Con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quay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”. 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”.   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bật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vẻ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1515376" y="725815"/>
            <a:ext cx="346752" cy="331935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1163380" y="1475977"/>
            <a:ext cx="346752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7403558" y="1511164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2947689" y="1937115"/>
            <a:ext cx="285317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10955362" y="1945145"/>
            <a:ext cx="285316" cy="39428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8339237" y="2476186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53572" y="1535522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7262277" y="1534804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2837881" y="1985265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824769" y="1985265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8149244" y="2471428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5788855" y="2975082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ưu đồ: Đường kết nối 14">
            <a:extLst>
              <a:ext uri="{FF2B5EF4-FFF2-40B4-BE49-F238E27FC236}">
                <a16:creationId xmlns:a16="http://schemas.microsoft.com/office/drawing/2014/main" id="{DD56D45F-3E24-4E8E-90D6-D261A65961A9}"/>
              </a:ext>
            </a:extLst>
          </p:cNvPr>
          <p:cNvSpPr/>
          <p:nvPr/>
        </p:nvSpPr>
        <p:spPr>
          <a:xfrm>
            <a:off x="5934392" y="2994344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281F97-AA37-4C1A-9FD8-B8881CC631F7}"/>
              </a:ext>
            </a:extLst>
          </p:cNvPr>
          <p:cNvCxnSpPr>
            <a:cxnSpLocks/>
          </p:cNvCxnSpPr>
          <p:nvPr/>
        </p:nvCxnSpPr>
        <p:spPr>
          <a:xfrm flipH="1">
            <a:off x="10759948" y="2971238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ưu đồ: Đường kết nối 14">
            <a:extLst>
              <a:ext uri="{FF2B5EF4-FFF2-40B4-BE49-F238E27FC236}">
                <a16:creationId xmlns:a16="http://schemas.microsoft.com/office/drawing/2014/main" id="{3B088770-445E-4799-9B10-C6E8827CD9D9}"/>
              </a:ext>
            </a:extLst>
          </p:cNvPr>
          <p:cNvSpPr/>
          <p:nvPr/>
        </p:nvSpPr>
        <p:spPr>
          <a:xfrm>
            <a:off x="10869756" y="2873739"/>
            <a:ext cx="397994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92E585-2827-4CE7-B3F9-EB049D2B946B}"/>
              </a:ext>
            </a:extLst>
          </p:cNvPr>
          <p:cNvCxnSpPr>
            <a:cxnSpLocks/>
          </p:cNvCxnSpPr>
          <p:nvPr/>
        </p:nvCxnSpPr>
        <p:spPr>
          <a:xfrm flipH="1">
            <a:off x="5788855" y="3480608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ưu đồ: Đường kết nối 14">
            <a:extLst>
              <a:ext uri="{FF2B5EF4-FFF2-40B4-BE49-F238E27FC236}">
                <a16:creationId xmlns:a16="http://schemas.microsoft.com/office/drawing/2014/main" id="{9EC2051C-50ED-4B7F-9CBA-7013E2AB4813}"/>
              </a:ext>
            </a:extLst>
          </p:cNvPr>
          <p:cNvSpPr/>
          <p:nvPr/>
        </p:nvSpPr>
        <p:spPr>
          <a:xfrm>
            <a:off x="5909421" y="3461346"/>
            <a:ext cx="397994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vi-V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3D20CBF-7715-4F17-B10A-0A1448DCF17A}"/>
              </a:ext>
            </a:extLst>
          </p:cNvPr>
          <p:cNvCxnSpPr>
            <a:cxnSpLocks/>
          </p:cNvCxnSpPr>
          <p:nvPr/>
        </p:nvCxnSpPr>
        <p:spPr>
          <a:xfrm flipH="1">
            <a:off x="2290123" y="3959732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ưu đồ: Đường kết nối 14">
            <a:extLst>
              <a:ext uri="{FF2B5EF4-FFF2-40B4-BE49-F238E27FC236}">
                <a16:creationId xmlns:a16="http://schemas.microsoft.com/office/drawing/2014/main" id="{3B753974-C8CA-45F9-A07D-6D1A495FD491}"/>
              </a:ext>
            </a:extLst>
          </p:cNvPr>
          <p:cNvSpPr/>
          <p:nvPr/>
        </p:nvSpPr>
        <p:spPr>
          <a:xfrm>
            <a:off x="2318780" y="4005091"/>
            <a:ext cx="795114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vi-V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F42009-6268-4F4D-9AC9-6A93902DE41A}"/>
              </a:ext>
            </a:extLst>
          </p:cNvPr>
          <p:cNvCxnSpPr>
            <a:cxnSpLocks/>
          </p:cNvCxnSpPr>
          <p:nvPr/>
        </p:nvCxnSpPr>
        <p:spPr>
          <a:xfrm flipH="1">
            <a:off x="7858950" y="3959732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Lưu đồ: Đường kết nối 14">
            <a:extLst>
              <a:ext uri="{FF2B5EF4-FFF2-40B4-BE49-F238E27FC236}">
                <a16:creationId xmlns:a16="http://schemas.microsoft.com/office/drawing/2014/main" id="{3CE4FE4D-E826-4606-82F1-B03DCD22D36A}"/>
              </a:ext>
            </a:extLst>
          </p:cNvPr>
          <p:cNvSpPr/>
          <p:nvPr/>
        </p:nvSpPr>
        <p:spPr>
          <a:xfrm>
            <a:off x="768042" y="4407402"/>
            <a:ext cx="795114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vi-V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43D707-4F9D-44E8-AE9E-8CE1E8591741}"/>
              </a:ext>
            </a:extLst>
          </p:cNvPr>
          <p:cNvCxnSpPr>
            <a:cxnSpLocks/>
          </p:cNvCxnSpPr>
          <p:nvPr/>
        </p:nvCxnSpPr>
        <p:spPr>
          <a:xfrm flipH="1">
            <a:off x="7686444" y="4407402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ưu đồ: Đường kết nối 14">
            <a:extLst>
              <a:ext uri="{FF2B5EF4-FFF2-40B4-BE49-F238E27FC236}">
                <a16:creationId xmlns:a16="http://schemas.microsoft.com/office/drawing/2014/main" id="{465A8DD9-6780-4601-BB6C-F01366597300}"/>
              </a:ext>
            </a:extLst>
          </p:cNvPr>
          <p:cNvSpPr/>
          <p:nvPr/>
        </p:nvSpPr>
        <p:spPr>
          <a:xfrm>
            <a:off x="7806591" y="4407401"/>
            <a:ext cx="795114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vi-V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544D89-91B6-4D30-91DC-9058606D2CB7}"/>
              </a:ext>
            </a:extLst>
          </p:cNvPr>
          <p:cNvCxnSpPr>
            <a:cxnSpLocks/>
          </p:cNvCxnSpPr>
          <p:nvPr/>
        </p:nvCxnSpPr>
        <p:spPr>
          <a:xfrm flipH="1">
            <a:off x="9443223" y="5004604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Lưu đồ: Đường kết nối 14">
            <a:extLst>
              <a:ext uri="{FF2B5EF4-FFF2-40B4-BE49-F238E27FC236}">
                <a16:creationId xmlns:a16="http://schemas.microsoft.com/office/drawing/2014/main" id="{53B947A3-E837-4641-AE6A-20EC0977D5E2}"/>
              </a:ext>
            </a:extLst>
          </p:cNvPr>
          <p:cNvSpPr/>
          <p:nvPr/>
        </p:nvSpPr>
        <p:spPr>
          <a:xfrm>
            <a:off x="9553031" y="4919235"/>
            <a:ext cx="795114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vi-V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1B382B-7709-4E56-A439-B6ECDCBB3B17}"/>
              </a:ext>
            </a:extLst>
          </p:cNvPr>
          <p:cNvCxnSpPr>
            <a:cxnSpLocks/>
          </p:cNvCxnSpPr>
          <p:nvPr/>
        </p:nvCxnSpPr>
        <p:spPr>
          <a:xfrm flipH="1">
            <a:off x="3565283" y="5406914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Lưu đồ: Đường kết nối 14">
            <a:extLst>
              <a:ext uri="{FF2B5EF4-FFF2-40B4-BE49-F238E27FC236}">
                <a16:creationId xmlns:a16="http://schemas.microsoft.com/office/drawing/2014/main" id="{F4377E8A-7476-4260-A62B-51D2AFDB104C}"/>
              </a:ext>
            </a:extLst>
          </p:cNvPr>
          <p:cNvSpPr/>
          <p:nvPr/>
        </p:nvSpPr>
        <p:spPr>
          <a:xfrm>
            <a:off x="3777633" y="5406915"/>
            <a:ext cx="795114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vi-V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0FA863B-31A4-4263-A711-1F31BE39EAA3}"/>
              </a:ext>
            </a:extLst>
          </p:cNvPr>
          <p:cNvCxnSpPr>
            <a:cxnSpLocks/>
          </p:cNvCxnSpPr>
          <p:nvPr/>
        </p:nvCxnSpPr>
        <p:spPr>
          <a:xfrm flipH="1">
            <a:off x="1400324" y="5931029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ưu đồ: Đường kết nối 14">
            <a:extLst>
              <a:ext uri="{FF2B5EF4-FFF2-40B4-BE49-F238E27FC236}">
                <a16:creationId xmlns:a16="http://schemas.microsoft.com/office/drawing/2014/main" id="{91F26A0E-DC03-450D-B3D5-08368663384E}"/>
              </a:ext>
            </a:extLst>
          </p:cNvPr>
          <p:cNvSpPr/>
          <p:nvPr/>
        </p:nvSpPr>
        <p:spPr>
          <a:xfrm>
            <a:off x="1450554" y="5968547"/>
            <a:ext cx="795114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vi-V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01CDC09-542C-4EBD-AB39-217013500467}"/>
              </a:ext>
            </a:extLst>
          </p:cNvPr>
          <p:cNvCxnSpPr>
            <a:cxnSpLocks/>
          </p:cNvCxnSpPr>
          <p:nvPr/>
        </p:nvCxnSpPr>
        <p:spPr>
          <a:xfrm flipH="1">
            <a:off x="6603123" y="5931028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39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8" grpId="0" animBg="1"/>
      <p:bldP spid="25" grpId="0" animBg="1"/>
      <p:bldP spid="30" grpId="0" animBg="1"/>
      <p:bldP spid="32" grpId="0" animBg="1"/>
      <p:bldP spid="34" grpId="0" animBg="1"/>
      <p:bldP spid="36" grpId="0" animBg="1"/>
      <p:bldP spid="39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115775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5440582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166853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</a:p>
        </p:txBody>
      </p:sp>
    </p:spTree>
    <p:extLst>
      <p:ext uri="{BB962C8B-B14F-4D97-AF65-F5344CB8AC3E}">
        <p14:creationId xmlns:p14="http://schemas.microsoft.com/office/powerpoint/2010/main" val="311547550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166853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6418979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217931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</a:p>
        </p:txBody>
      </p:sp>
    </p:spTree>
    <p:extLst>
      <p:ext uri="{BB962C8B-B14F-4D97-AF65-F5344CB8AC3E}">
        <p14:creationId xmlns:p14="http://schemas.microsoft.com/office/powerpoint/2010/main" val="30479833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26900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</a:p>
        </p:txBody>
      </p:sp>
    </p:spTree>
    <p:extLst>
      <p:ext uri="{BB962C8B-B14F-4D97-AF65-F5344CB8AC3E}">
        <p14:creationId xmlns:p14="http://schemas.microsoft.com/office/powerpoint/2010/main" val="170079769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26900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</a:p>
        </p:txBody>
      </p:sp>
    </p:spTree>
    <p:extLst>
      <p:ext uri="{BB962C8B-B14F-4D97-AF65-F5344CB8AC3E}">
        <p14:creationId xmlns:p14="http://schemas.microsoft.com/office/powerpoint/2010/main" val="73669913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320087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lang="en-US" sz="30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621573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>
            <a:fillRect/>
          </a:stretch>
        </p:blipFill>
        <p:spPr>
          <a:xfrm>
            <a:off x="10519116" y="863825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201" y="192314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5132" y="3962400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320087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lang="en-US" sz="30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53846302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371164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</a:p>
        </p:txBody>
      </p:sp>
    </p:spTree>
    <p:extLst>
      <p:ext uri="{BB962C8B-B14F-4D97-AF65-F5344CB8AC3E}">
        <p14:creationId xmlns:p14="http://schemas.microsoft.com/office/powerpoint/2010/main" val="384998097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422242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4498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422242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95341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473320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quay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400672999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524398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quay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093633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524398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quay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Quả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48834208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626553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quay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Quả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(Theo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365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truyện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hằng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600965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626553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quay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Quả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6E068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(Theo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365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truyện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hằng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167011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490248"/>
            <a:ext cx="11887200" cy="4739581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quay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Quả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847023" y="954167"/>
            <a:ext cx="508000" cy="441770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847023" y="3697407"/>
            <a:ext cx="508000" cy="441770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0FDCD-C51C-44C7-95BE-84720FE5F089}"/>
              </a:ext>
            </a:extLst>
          </p:cNvPr>
          <p:cNvSpPr txBox="1"/>
          <p:nvPr/>
        </p:nvSpPr>
        <p:spPr>
          <a:xfrm>
            <a:off x="0" y="-130656"/>
            <a:ext cx="4273617" cy="90568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91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0287001" y="1676401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8640" y="1552004"/>
            <a:ext cx="8528004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/>
              <a:t>Ban </a:t>
            </a:r>
            <a:r>
              <a:rPr lang="en-US" sz="4000" b="1" dirty="0" err="1"/>
              <a:t>đầu</a:t>
            </a:r>
            <a:r>
              <a:rPr lang="vi-VN" sz="4000" b="1" dirty="0"/>
              <a:t>, nghe tiếng kêu cứu, mấy bác nông dân đã làm gì? </a:t>
            </a:r>
            <a:endParaRPr 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5132" y="3962400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Ban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nghe tiếng kêu cứu, mấy bác nông dân đã tức </a:t>
            </a: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tốc</a:t>
            </a:r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chạy tới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0016" y="1065347"/>
            <a:ext cx="11751732" cy="4216361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800" dirty="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1088724" y="1422748"/>
            <a:ext cx="508000" cy="595261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4FCCE-75AF-479E-97B4-F6BE000A614D}"/>
              </a:ext>
            </a:extLst>
          </p:cNvPr>
          <p:cNvSpPr txBox="1"/>
          <p:nvPr/>
        </p:nvSpPr>
        <p:spPr>
          <a:xfrm>
            <a:off x="0" y="-130656"/>
            <a:ext cx="4273617" cy="90568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42997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7858" y="814183"/>
            <a:ext cx="11751732" cy="4985803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vi-VN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quay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Quả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92D05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677962" y="1111814"/>
            <a:ext cx="508000" cy="595261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677962" y="3761606"/>
            <a:ext cx="508000" cy="595261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D61014-8739-4D14-B806-0361F689E591}"/>
              </a:ext>
            </a:extLst>
          </p:cNvPr>
          <p:cNvSpPr txBox="1"/>
          <p:nvPr/>
        </p:nvSpPr>
        <p:spPr>
          <a:xfrm>
            <a:off x="0" y="-130656"/>
            <a:ext cx="4273617" cy="90568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55146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136526"/>
            <a:ext cx="12192000" cy="626553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quay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Quả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6E068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(Theo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365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truyện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hằng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472760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1268" y="2529842"/>
            <a:ext cx="8975792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867" dirty="0">
                <a:solidFill>
                  <a:srgbClr val="FF0000"/>
                </a:solidFill>
                <a:latin typeface=".VnAvant" panose="020B7200000000000000" pitchFamily="34" charset="0"/>
              </a:rPr>
              <a:t>3. </a:t>
            </a:r>
            <a:r>
              <a:rPr lang="en-US" sz="5867" dirty="0" err="1">
                <a:solidFill>
                  <a:srgbClr val="FF0000"/>
                </a:solidFill>
                <a:latin typeface=".VnAvant" panose="020B7200000000000000" pitchFamily="34" charset="0"/>
              </a:rPr>
              <a:t>Trả</a:t>
            </a:r>
            <a:r>
              <a:rPr lang="en-US" sz="5867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.VnAvant" panose="020B7200000000000000" pitchFamily="34" charset="0"/>
              </a:rPr>
              <a:t>lời</a:t>
            </a:r>
            <a:r>
              <a:rPr lang="en-US" sz="5867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.VnAvant" panose="020B7200000000000000" pitchFamily="34" charset="0"/>
              </a:rPr>
              <a:t>câu</a:t>
            </a:r>
            <a:r>
              <a:rPr lang="en-US" sz="5867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.VnAvant" panose="020B7200000000000000" pitchFamily="34" charset="0"/>
              </a:rPr>
              <a:t>hỏi</a:t>
            </a:r>
            <a:endParaRPr lang="en-US" sz="5867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98106"/>
      </p:ext>
    </p:extLst>
  </p:cSld>
  <p:clrMapOvr>
    <a:masterClrMapping/>
  </p:clrMapOvr>
  <p:transition spd="slow" advTm="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59115" y="2542464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714104" y="384802"/>
            <a:ext cx="5355976" cy="4474027"/>
            <a:chOff x="204654" y="-92392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204654" y="-9239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628712" y="2251078"/>
              <a:ext cx="8076501" cy="38614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vi-VN" sz="4000" b="1" dirty="0">
                  <a:solidFill>
                    <a:srgbClr val="000000"/>
                  </a:solidFill>
                  <a:effectLst/>
                  <a:latin typeface="+mj-lt"/>
                  <a:ea typeface="Courier New" panose="02070309020205020404" pitchFamily="49" charset="0"/>
                </a:rPr>
                <a:t>Chuyện gì xảy ra khi gấu con vui mừng reo lên “A!”? </a:t>
              </a:r>
              <a:endParaRPr lang="en-US" sz="40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36111" y="3980632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841771" y="3476767"/>
            <a:ext cx="6501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gấu con vui mừng reo lên “A!” thì vách núi cũng đáp lại “A!”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51992" y="1482115"/>
            <a:ext cx="5350383" cy="676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latin typeface="+mj-lt"/>
                <a:ea typeface="Courier New" panose="02070309020205020404" pitchFamily="49" charset="0"/>
              </a:rPr>
              <a:t>Gấu mẹ nói gì với gấu con? </a:t>
            </a:r>
            <a:endParaRPr lang="en-US" sz="72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3423" y="2973578"/>
            <a:ext cx="6647896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800" dirty="0">
                <a:latin typeface="+mj-lt"/>
              </a:rPr>
              <a:t>   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Gấu mẹ khuyên gấu con hãy quay lại và nói với núi rằng “Tôi yêu bạn!”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8903">
            <a:off x="87783" y="1598438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099224" y="959038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13956" y="1158459"/>
            <a:ext cx="5860093" cy="140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Sau khi làm theo lời mẹ, gấu con cảm thấy như thế nào?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8872405" y="3044401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912200" y="395987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565316" y="3446022"/>
            <a:ext cx="536156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000" dirty="0">
                <a:latin typeface="+mj-lt"/>
              </a:rPr>
              <a:t>     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10726987" y="5758544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C2F5C50-5846-44EE-8B29-C2312380D8FE}"/>
              </a:ext>
            </a:extLst>
          </p:cNvPr>
          <p:cNvSpPr txBox="1"/>
          <p:nvPr/>
        </p:nvSpPr>
        <p:spPr>
          <a:xfrm>
            <a:off x="3351179" y="3574833"/>
            <a:ext cx="63776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</a:rPr>
              <a:t>Sau khi làm theo lời mẹ, gấu con cảm thấy rất vui.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95453B-0912-48F3-B955-659EF1B2E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274639"/>
            <a:ext cx="11734800" cy="6308721"/>
          </a:xfrm>
        </p:spPr>
      </p:pic>
    </p:spTree>
    <p:extLst>
      <p:ext uri="{BB962C8B-B14F-4D97-AF65-F5344CB8AC3E}">
        <p14:creationId xmlns:p14="http://schemas.microsoft.com/office/powerpoint/2010/main" val="736567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1468582"/>
            <a:ext cx="5367338" cy="420673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q.mp4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2838" y="1440873"/>
            <a:ext cx="5260253" cy="4664363"/>
          </a:xfrm>
        </p:spPr>
      </p:pic>
    </p:spTree>
    <p:extLst>
      <p:ext uri="{BB962C8B-B14F-4D97-AF65-F5344CB8AC3E}">
        <p14:creationId xmlns:p14="http://schemas.microsoft.com/office/powerpoint/2010/main" val="32420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0287001" y="1676401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8640" y="1552004"/>
            <a:ext cx="8528004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b="1" dirty="0">
                <a:solidFill>
                  <a:prstClr val="white"/>
                </a:solidFill>
              </a:rPr>
              <a:t>Vì sao </a:t>
            </a:r>
            <a:r>
              <a:rPr lang="en-US" sz="4000" b="1" dirty="0" err="1">
                <a:solidFill>
                  <a:prstClr val="white"/>
                </a:solidFill>
              </a:rPr>
              <a:t>bầy</a:t>
            </a:r>
            <a:r>
              <a:rPr lang="vi-VN" sz="4000" b="1" dirty="0">
                <a:solidFill>
                  <a:prstClr val="white"/>
                </a:solidFill>
              </a:rPr>
              <a:t> sói có thể thoả thuê ăn thịt đàn cừu?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5132" y="3962400"/>
            <a:ext cx="8704308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Bầy</a:t>
            </a:r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sói có thể thoả thuê ăn thịt đàn cừu vì không có ai đến đuổi giúp chú bé</a:t>
            </a:r>
            <a:r>
              <a: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0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B256ED-8A15-4B46-8366-FB2954347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3576320"/>
            <a:ext cx="12070080" cy="3281679"/>
          </a:xfrm>
          <a:prstGeom prst="rect">
            <a:avLst/>
          </a:prstGeo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AF794D9C-E7F7-48CD-B0FE-2E29C611B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198"/>
            <a:ext cx="12192001" cy="3301681"/>
          </a:xfrm>
        </p:spPr>
      </p:pic>
    </p:spTree>
    <p:extLst>
      <p:ext uri="{BB962C8B-B14F-4D97-AF65-F5344CB8AC3E}">
        <p14:creationId xmlns:p14="http://schemas.microsoft.com/office/powerpoint/2010/main" val="1753952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F5E72-5271-49FF-AFB8-B54E1683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3E96AE-E76C-48BB-BD1E-05B26AD26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1"/>
            <a:ext cx="12059920" cy="4297680"/>
          </a:xfrm>
        </p:spPr>
      </p:pic>
    </p:spTree>
    <p:extLst>
      <p:ext uri="{BB962C8B-B14F-4D97-AF65-F5344CB8AC3E}">
        <p14:creationId xmlns:p14="http://schemas.microsoft.com/office/powerpoint/2010/main" val="1175801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F5E72-5271-49FF-AFB8-B54E1683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1894A6-68A6-48E6-9B71-534042A0B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1117600"/>
            <a:ext cx="11958320" cy="4439920"/>
          </a:xfrm>
        </p:spPr>
      </p:pic>
    </p:spTree>
    <p:extLst>
      <p:ext uri="{BB962C8B-B14F-4D97-AF65-F5344CB8AC3E}">
        <p14:creationId xmlns:p14="http://schemas.microsoft.com/office/powerpoint/2010/main" val="3092467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96AD8-224F-4430-97C2-AA5EE5B5E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F42904-BB48-49CC-9A88-E881F9002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40"/>
            <a:ext cx="12120879" cy="6715759"/>
          </a:xfrm>
        </p:spPr>
      </p:pic>
    </p:spTree>
    <p:extLst>
      <p:ext uri="{BB962C8B-B14F-4D97-AF65-F5344CB8AC3E}">
        <p14:creationId xmlns:p14="http://schemas.microsoft.com/office/powerpoint/2010/main" val="750798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7F43-1DA9-40E7-8D6F-92D94A50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19A8C2-141B-4228-99E8-318225D4E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74638"/>
            <a:ext cx="12090400" cy="6308723"/>
          </a:xfrm>
        </p:spPr>
      </p:pic>
    </p:spTree>
    <p:extLst>
      <p:ext uri="{BB962C8B-B14F-4D97-AF65-F5344CB8AC3E}">
        <p14:creationId xmlns:p14="http://schemas.microsoft.com/office/powerpoint/2010/main" val="584230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con!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0287001" y="1676401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8640" y="1552004"/>
            <a:ext cx="8528004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b="1" dirty="0">
                <a:solidFill>
                  <a:prstClr val="white"/>
                </a:solidFill>
              </a:rPr>
              <a:t>Em rút ra được bài học gì từ câu chuyện này?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5132" y="3962400"/>
            <a:ext cx="8704308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/>
              <a:t>Câu chuyện </a:t>
            </a:r>
            <a:r>
              <a:rPr lang="en-US" sz="4000" dirty="0" err="1"/>
              <a:t>muốn</a:t>
            </a:r>
            <a:r>
              <a:rPr lang="vi-VN" sz="4000" dirty="0"/>
              <a:t> nói với chúng ta, hãy biết đùa vui đúng chỗ, đúng lúc, không lấy việc nói </a:t>
            </a:r>
            <a:r>
              <a:rPr lang="en-US" sz="4000" dirty="0" err="1"/>
              <a:t>dối</a:t>
            </a:r>
            <a:r>
              <a:rPr lang="vi-VN" sz="4000" dirty="0"/>
              <a:t> làm trò đùa</a:t>
            </a:r>
            <a:r>
              <a:rPr lang="en-US" sz="4000" dirty="0"/>
              <a:t>.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106893" y="1577362"/>
            <a:ext cx="8704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 VỌNG CỦA NÚI</a:t>
            </a:r>
          </a:p>
        </p:txBody>
      </p:sp>
    </p:spTree>
    <p:extLst>
      <p:ext uri="{BB962C8B-B14F-4D97-AF65-F5344CB8AC3E}">
        <p14:creationId xmlns:p14="http://schemas.microsoft.com/office/powerpoint/2010/main" val="15745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8400" y="279400"/>
            <a:ext cx="10617200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Quan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endParaRPr lang="en-US" sz="32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E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0" tIns="60872" rIns="121740" bIns="60872" spcCol="0"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FE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0" tIns="60872" rIns="121740" bIns="60872" spcCol="0" rtlCol="0" anchor="ctr"/>
          <a:lstStyle/>
          <a:p>
            <a:pPr algn="ctr"/>
            <a:endParaRPr lang="en-US" sz="240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4" y="177802"/>
            <a:ext cx="753345" cy="87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F99731-16C5-46FC-A806-78589C9BE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177800"/>
            <a:ext cx="1211072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1975249" y="1319740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/>
          </p:nvPr>
        </p:nvSpPr>
        <p:spPr>
          <a:xfrm rot="-182">
            <a:off x="2680196" y="2425409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000" b="1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thành tiếng</a:t>
            </a:r>
            <a:endParaRPr sz="6000" b="1" dirty="0">
              <a:solidFill>
                <a:srgbClr val="FFFB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1125798" y="70341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761671" y="83067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9853157" y="3627767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1746470" y="2982830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7378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4924247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endParaRPr lang="en-US" sz="28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Đang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chợt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hạt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dẻ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reo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“A!”.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Ngay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lập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“A!”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ngạc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kêu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to: “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vách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ai?”.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hét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“Sao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?”.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bực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tức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Khắp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ghét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”. 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tủi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òa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khóc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“Con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”.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bật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vẻ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r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(Theo </a:t>
            </a:r>
            <a:r>
              <a:rPr lang="en-US" sz="28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365 </a:t>
            </a:r>
            <a:r>
              <a:rPr lang="en-US" sz="2800" i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truyện</a:t>
            </a:r>
            <a:r>
              <a:rPr lang="en-US" sz="28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kể</a:t>
            </a:r>
            <a:r>
              <a:rPr lang="en-US" sz="28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hằng</a:t>
            </a:r>
            <a:r>
              <a:rPr lang="en-US" sz="28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8" name="Cloud 7"/>
          <p:cNvSpPr/>
          <p:nvPr/>
        </p:nvSpPr>
        <p:spPr>
          <a:xfrm>
            <a:off x="10109200" y="87774"/>
            <a:ext cx="2032000" cy="66644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7" tIns="60904" rIns="121807" bIns="60904" rtlCol="0" anchor="ctr"/>
          <a:lstStyle/>
          <a:p>
            <a:pPr algn="ctr" defTabSz="1217378"/>
            <a:r>
              <a:rPr lang="en-US" sz="2133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 mẫu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42ADC79-61F8-4441-9DE4-6EEFFB258616}"/>
</file>

<file path=customXml/itemProps2.xml><?xml version="1.0" encoding="utf-8"?>
<ds:datastoreItem xmlns:ds="http://schemas.openxmlformats.org/officeDocument/2006/customXml" ds:itemID="{C328EE23-0664-4F30-A808-F4CE965DDB5D}"/>
</file>

<file path=customXml/itemProps3.xml><?xml version="1.0" encoding="utf-8"?>
<ds:datastoreItem xmlns:ds="http://schemas.openxmlformats.org/officeDocument/2006/customXml" ds:itemID="{0F37439B-9E39-4963-A108-F6E6674FC1CF}"/>
</file>

<file path=docProps/app.xml><?xml version="1.0" encoding="utf-8"?>
<Properties xmlns="http://schemas.openxmlformats.org/officeDocument/2006/extended-properties" xmlns:vt="http://schemas.openxmlformats.org/officeDocument/2006/docPropsVTypes">
  <TotalTime>3132</TotalTime>
  <Words>3255</Words>
  <Application>Microsoft Macintosh PowerPoint</Application>
  <PresentationFormat>Widescreen</PresentationFormat>
  <Paragraphs>139</Paragraphs>
  <Slides>45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45</vt:i4>
      </vt:variant>
    </vt:vector>
  </HeadingPairs>
  <TitlesOfParts>
    <vt:vector size="68" baseType="lpstr">
      <vt:lpstr>.VnAvant</vt:lpstr>
      <vt:lpstr>Arial-Rounded</vt:lpstr>
      <vt:lpstr>Bellota Text</vt:lpstr>
      <vt:lpstr>等线</vt:lpstr>
      <vt:lpstr>等线</vt:lpstr>
      <vt:lpstr>inpin heiti</vt:lpstr>
      <vt:lpstr>Odibee Sans</vt:lpstr>
      <vt:lpstr>UTM Avo</vt:lpstr>
      <vt:lpstr>Abel</vt:lpstr>
      <vt:lpstr>Arial</vt:lpstr>
      <vt:lpstr>Calibri</vt:lpstr>
      <vt:lpstr>Didact Gothic</vt:lpstr>
      <vt:lpstr>Roboto Condensed</vt:lpstr>
      <vt:lpstr>Times New Roman</vt:lpstr>
      <vt:lpstr>Office 主题​​</vt:lpstr>
      <vt:lpstr>End of the School Year by Slidesgo</vt:lpstr>
      <vt:lpstr>Office Theme</vt:lpstr>
      <vt:lpstr>1_Office Theme</vt:lpstr>
      <vt:lpstr>第一PPT，www.1ppt.com</vt:lpstr>
      <vt:lpstr>2_Office Theme</vt:lpstr>
      <vt:lpstr>3_Office Theme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thành tiếng</vt:lpstr>
      <vt:lpstr>PowerPoint Presentation</vt:lpstr>
      <vt:lpstr>PowerPoint Presentation</vt:lpstr>
      <vt:lpstr>Từ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hopieduong1010@gmail.com</cp:lastModifiedBy>
  <cp:revision>63</cp:revision>
  <dcterms:created xsi:type="dcterms:W3CDTF">2019-06-13T13:22:00Z</dcterms:created>
  <dcterms:modified xsi:type="dcterms:W3CDTF">2023-03-28T16:23:34Z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  <property fmtid="{D5CDD505-2E9C-101B-9397-08002B2CF9AE}" pid="4" name="ContentTypeId">
    <vt:lpwstr>0x010100D136222746B9DD4E9009FC74C2167E69</vt:lpwstr>
  </property>
</Properties>
</file>