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s/slide3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9" r:id="rId2"/>
    <p:sldId id="296" r:id="rId3"/>
    <p:sldId id="297" r:id="rId4"/>
    <p:sldId id="256" r:id="rId5"/>
    <p:sldId id="273" r:id="rId6"/>
    <p:sldId id="258" r:id="rId7"/>
    <p:sldId id="295" r:id="rId8"/>
    <p:sldId id="260" r:id="rId9"/>
    <p:sldId id="277" r:id="rId10"/>
    <p:sldId id="313" r:id="rId11"/>
    <p:sldId id="314" r:id="rId12"/>
    <p:sldId id="315" r:id="rId13"/>
    <p:sldId id="279" r:id="rId14"/>
    <p:sldId id="261" r:id="rId15"/>
    <p:sldId id="302" r:id="rId16"/>
    <p:sldId id="301" r:id="rId17"/>
    <p:sldId id="303" r:id="rId18"/>
    <p:sldId id="304" r:id="rId19"/>
    <p:sldId id="305" r:id="rId20"/>
    <p:sldId id="306" r:id="rId21"/>
    <p:sldId id="307" r:id="rId22"/>
    <p:sldId id="308" r:id="rId23"/>
    <p:sldId id="309" r:id="rId24"/>
    <p:sldId id="262" r:id="rId25"/>
    <p:sldId id="310" r:id="rId26"/>
    <p:sldId id="311" r:id="rId27"/>
    <p:sldId id="312" r:id="rId28"/>
    <p:sldId id="278" r:id="rId29"/>
    <p:sldId id="266" r:id="rId30"/>
    <p:sldId id="267" r:id="rId31"/>
    <p:sldId id="298" r:id="rId32"/>
    <p:sldId id="282" r:id="rId33"/>
    <p:sldId id="287" r:id="rId34"/>
    <p:sldId id="299" r:id="rId35"/>
    <p:sldId id="317" r:id="rId36"/>
    <p:sldId id="318" r:id="rId37"/>
    <p:sldId id="271" r:id="rId38"/>
    <p:sldId id="319" r:id="rId39"/>
    <p:sldId id="320" r:id="rId40"/>
    <p:sldId id="270" r:id="rId41"/>
    <p:sldId id="300" r:id="rId42"/>
    <p:sldId id="272" r:id="rId4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3772" autoAdjust="0"/>
  </p:normalViewPr>
  <p:slideViewPr>
    <p:cSldViewPr>
      <p:cViewPr>
        <p:scale>
          <a:sx n="89" d="100"/>
          <a:sy n="89" d="100"/>
        </p:scale>
        <p:origin x="-604" y="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125092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368359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336765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80587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73134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1747223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a:t>
            </a:r>
            <a:r>
              <a:rPr lang="en-US" baseline="0" smtClean="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46007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19160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97915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185214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408645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578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0096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cs typeface="Times New Roman" panose="02020603050405020304" pitchFamily="18" charset="0"/>
              </a:rPr>
              <a:t>Luyện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đọc</a:t>
            </a:r>
            <a:endParaRPr lang="en-US"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3581400" y="1276350"/>
            <a:ext cx="2743200" cy="914400"/>
          </a:xfrm>
        </p:spPr>
        <p:txBody>
          <a:bodyPr>
            <a:normAutofit/>
          </a:bodyPr>
          <a:lstStyle/>
          <a:p>
            <a:pPr algn="l"/>
            <a:r>
              <a:rPr lang="en-US" sz="3900" dirty="0" err="1" smtClean="0">
                <a:latin typeface="Times New Roman" panose="02020603050405020304" pitchFamily="18" charset="0"/>
                <a:cs typeface="Times New Roman" panose="02020603050405020304" pitchFamily="18" charset="0"/>
              </a:rPr>
              <a:t>kêu</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cứu</a:t>
            </a:r>
            <a:endParaRPr lang="en-US" sz="3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03166" y="1352550"/>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dirty="0" err="1" smtClean="0">
                <a:latin typeface="Times New Roman" panose="02020603050405020304" pitchFamily="18" charset="0"/>
                <a:cs typeface="Times New Roman" panose="02020603050405020304" pitchFamily="18" charset="0"/>
              </a:rPr>
              <a:t>chăn</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cừu</a:t>
            </a:r>
            <a:endParaRPr lang="en-US" sz="39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324600" y="1134237"/>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latin typeface="Times New Roman" panose="02020603050405020304" pitchFamily="18" charset="0"/>
                <a:cs typeface="Times New Roman" panose="02020603050405020304" pitchFamily="18" charset="0"/>
              </a:rPr>
              <a:t>thản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nhiên</a:t>
            </a:r>
            <a:endParaRPr lang="en-US" sz="40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2554687"/>
            <a:ext cx="2108269"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kêu</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toáng</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6410320" y="2615565"/>
            <a:ext cx="1563248"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tức</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tốc</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3577328" y="2615565"/>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khoái</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chí</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3276600" y="3686711"/>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thỏa</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thuê</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3505200" y="2698224"/>
            <a:ext cx="2005677" cy="646331"/>
          </a:xfrm>
          <a:prstGeom prst="rect">
            <a:avLst/>
          </a:prstGeom>
          <a:solidFill>
            <a:schemeClr val="accent6">
              <a:lumMod val="40000"/>
              <a:lumOff val="60000"/>
            </a:schemeClr>
          </a:solidFill>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khoái</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chí</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543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cs typeface="Times New Roman" panose="02020603050405020304" pitchFamily="18" charset="0"/>
              </a:rPr>
              <a:t>Luyện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đọc</a:t>
            </a:r>
            <a:endParaRPr lang="en-US"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3581400" y="1276350"/>
            <a:ext cx="2743200" cy="914400"/>
          </a:xfrm>
        </p:spPr>
        <p:txBody>
          <a:bodyPr>
            <a:normAutofit/>
          </a:bodyPr>
          <a:lstStyle/>
          <a:p>
            <a:pPr algn="l"/>
            <a:r>
              <a:rPr lang="en-US" sz="3900" dirty="0" err="1" smtClean="0">
                <a:latin typeface="Times New Roman" panose="02020603050405020304" pitchFamily="18" charset="0"/>
                <a:cs typeface="Times New Roman" panose="02020603050405020304" pitchFamily="18" charset="0"/>
              </a:rPr>
              <a:t>kêu</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cứu</a:t>
            </a:r>
            <a:endParaRPr lang="en-US" sz="3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03166" y="1352550"/>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dirty="0" err="1" smtClean="0">
                <a:latin typeface="Times New Roman" panose="02020603050405020304" pitchFamily="18" charset="0"/>
                <a:cs typeface="Times New Roman" panose="02020603050405020304" pitchFamily="18" charset="0"/>
              </a:rPr>
              <a:t>chăn</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cừu</a:t>
            </a:r>
            <a:endParaRPr lang="en-US" sz="39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324600" y="1134237"/>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latin typeface="Times New Roman" panose="02020603050405020304" pitchFamily="18" charset="0"/>
                <a:cs typeface="Times New Roman" panose="02020603050405020304" pitchFamily="18" charset="0"/>
              </a:rPr>
              <a:t>thản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nhiên</a:t>
            </a:r>
            <a:endParaRPr lang="en-US" sz="40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2554687"/>
            <a:ext cx="2108269"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kêu</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toáng</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6410320" y="2615565"/>
            <a:ext cx="1563248"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tức</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tốc</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3577328" y="2615565"/>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khoái</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chí</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3276600" y="3686711"/>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thỏa</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thuê</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6410320" y="2691243"/>
            <a:ext cx="1563248" cy="646331"/>
          </a:xfrm>
          <a:prstGeom prst="rect">
            <a:avLst/>
          </a:prstGeom>
          <a:solidFill>
            <a:schemeClr val="accent6">
              <a:lumMod val="40000"/>
              <a:lumOff val="60000"/>
            </a:schemeClr>
          </a:solidFill>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tức</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tốc</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425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cs typeface="Times New Roman" panose="02020603050405020304" pitchFamily="18" charset="0"/>
              </a:rPr>
              <a:t>Luyện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đọc</a:t>
            </a:r>
            <a:endParaRPr lang="en-US"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3581400" y="1276350"/>
            <a:ext cx="2743200" cy="914400"/>
          </a:xfrm>
        </p:spPr>
        <p:txBody>
          <a:bodyPr>
            <a:normAutofit/>
          </a:bodyPr>
          <a:lstStyle/>
          <a:p>
            <a:pPr algn="l"/>
            <a:r>
              <a:rPr lang="en-US" sz="3900" dirty="0" err="1" smtClean="0">
                <a:latin typeface="Times New Roman" panose="02020603050405020304" pitchFamily="18" charset="0"/>
                <a:cs typeface="Times New Roman" panose="02020603050405020304" pitchFamily="18" charset="0"/>
              </a:rPr>
              <a:t>kêu</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cứu</a:t>
            </a:r>
            <a:endParaRPr lang="en-US" sz="3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03166" y="1352550"/>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dirty="0" err="1" smtClean="0">
                <a:latin typeface="Times New Roman" panose="02020603050405020304" pitchFamily="18" charset="0"/>
                <a:cs typeface="Times New Roman" panose="02020603050405020304" pitchFamily="18" charset="0"/>
              </a:rPr>
              <a:t>chăn</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cừu</a:t>
            </a:r>
            <a:endParaRPr lang="en-US" sz="39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324600" y="1134237"/>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latin typeface="Times New Roman" panose="02020603050405020304" pitchFamily="18" charset="0"/>
                <a:cs typeface="Times New Roman" panose="02020603050405020304" pitchFamily="18" charset="0"/>
              </a:rPr>
              <a:t>thản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nhiên</a:t>
            </a:r>
            <a:endParaRPr lang="en-US" sz="40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2554687"/>
            <a:ext cx="2108269"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kêu</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toáng</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6410320" y="2615565"/>
            <a:ext cx="1563248"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tức</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tốc</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3577328" y="2615565"/>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khoái</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chí</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3276600" y="3686711"/>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a:t>
            </a:r>
            <a:r>
              <a:rPr lang="en-US" sz="3600" dirty="0" err="1" smtClean="0">
                <a:latin typeface="Times New Roman" panose="02020603050405020304" pitchFamily="18" charset="0"/>
                <a:ea typeface="Arial-Rounded" pitchFamily="34" charset="0"/>
                <a:cs typeface="Times New Roman" panose="02020603050405020304" pitchFamily="18" charset="0"/>
              </a:rPr>
              <a:t>hoả</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thuê</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3297928" y="3736142"/>
            <a:ext cx="2005677" cy="646331"/>
          </a:xfrm>
          <a:prstGeom prst="rect">
            <a:avLst/>
          </a:prstGeom>
          <a:solidFill>
            <a:schemeClr val="accent6">
              <a:lumMod val="40000"/>
              <a:lumOff val="60000"/>
            </a:schemeClr>
          </a:solidFill>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a:t>
            </a:r>
            <a:r>
              <a:rPr lang="en-US" sz="3600" dirty="0" err="1" smtClean="0">
                <a:latin typeface="Times New Roman" panose="02020603050405020304" pitchFamily="18" charset="0"/>
                <a:ea typeface="Arial-Rounded" pitchFamily="34" charset="0"/>
                <a:cs typeface="Times New Roman" panose="02020603050405020304" pitchFamily="18" charset="0"/>
              </a:rPr>
              <a:t>hoả</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thuê</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334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dirty="0" err="1">
                <a:latin typeface="Arial" pitchFamily="34" charset="0"/>
                <a:cs typeface="Arial" pitchFamily="34" charset="0"/>
              </a:rPr>
              <a:t>Giải</a:t>
            </a:r>
            <a:r>
              <a:rPr lang="en-US" sz="4000" dirty="0">
                <a:latin typeface="Arial" pitchFamily="34" charset="0"/>
                <a:cs typeface="Arial" pitchFamily="34" charset="0"/>
              </a:rPr>
              <a:t> </a:t>
            </a:r>
            <a:r>
              <a:rPr lang="en-US" sz="4000" dirty="0" err="1">
                <a:latin typeface="Arial" pitchFamily="34" charset="0"/>
                <a:cs typeface="Arial" pitchFamily="34" charset="0"/>
              </a:rPr>
              <a:t>nghĩa</a:t>
            </a:r>
            <a:r>
              <a:rPr lang="en-US" sz="4000" dirty="0">
                <a:latin typeface="Arial" pitchFamily="34" charset="0"/>
                <a:cs typeface="Arial" pitchFamily="34" charset="0"/>
              </a:rPr>
              <a:t> </a:t>
            </a:r>
            <a:r>
              <a:rPr lang="en-US" sz="4000" dirty="0" err="1">
                <a:latin typeface="Arial" pitchFamily="34" charset="0"/>
                <a:cs typeface="Arial" pitchFamily="34" charset="0"/>
              </a:rPr>
              <a:t>từ</a:t>
            </a:r>
            <a:r>
              <a:rPr lang="en-US" sz="4000" dirty="0">
                <a:latin typeface="Arial" pitchFamily="34" charset="0"/>
                <a:cs typeface="Arial" pitchFamily="34" charset="0"/>
              </a:rPr>
              <a:t> </a:t>
            </a:r>
            <a:r>
              <a:rPr lang="en-US" sz="4000" dirty="0" err="1">
                <a:latin typeface="Arial" pitchFamily="34" charset="0"/>
                <a:cs typeface="Arial" pitchFamily="34" charset="0"/>
              </a:rPr>
              <a:t>khó</a:t>
            </a:r>
            <a:r>
              <a:rPr lang="en-US" sz="4000" dirty="0">
                <a:latin typeface="Arial" pitchFamily="34" charset="0"/>
                <a:cs typeface="Arial" pitchFamily="34" charset="0"/>
              </a:rPr>
              <a:t>:</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smtClean="0">
                <a:solidFill>
                  <a:srgbClr val="FF0000"/>
                </a:solidFill>
                <a:latin typeface="Arial" pitchFamily="34" charset="0"/>
                <a:cs typeface="Arial" pitchFamily="34" charset="0"/>
              </a:rPr>
              <a:t>Tức</a:t>
            </a:r>
            <a:r>
              <a:rPr lang="en-US" sz="3400" b="1" dirty="0" smtClean="0">
                <a:solidFill>
                  <a:srgbClr val="FF0000"/>
                </a:solidFill>
                <a:latin typeface="Arial" pitchFamily="34" charset="0"/>
                <a:cs typeface="Arial" pitchFamily="34" charset="0"/>
              </a:rPr>
              <a:t> </a:t>
            </a:r>
            <a:r>
              <a:rPr lang="en-US" sz="3400" b="1" dirty="0" err="1" smtClean="0">
                <a:solidFill>
                  <a:srgbClr val="FF0000"/>
                </a:solidFill>
                <a:latin typeface="Arial" pitchFamily="34" charset="0"/>
                <a:cs typeface="Arial" pitchFamily="34" charset="0"/>
              </a:rPr>
              <a:t>tốc</a:t>
            </a:r>
            <a:r>
              <a:rPr lang="en-US" sz="3400" b="1" dirty="0" smtClean="0">
                <a:latin typeface="Arial" pitchFamily="34" charset="0"/>
                <a:cs typeface="Arial" pitchFamily="34" charset="0"/>
              </a:rPr>
              <a:t>:</a:t>
            </a:r>
            <a:r>
              <a:rPr lang="en-US" sz="3400" b="1" dirty="0" smtClean="0">
                <a:solidFill>
                  <a:srgbClr val="FF0000"/>
                </a:solidFill>
                <a:latin typeface="Arial" pitchFamily="34" charset="0"/>
                <a:cs typeface="Arial" pitchFamily="34" charset="0"/>
              </a:rPr>
              <a:t> </a:t>
            </a:r>
            <a:r>
              <a:rPr lang="en-US" sz="3400" dirty="0" err="1" smtClean="0">
                <a:latin typeface="Arial" pitchFamily="34" charset="0"/>
                <a:cs typeface="Arial" pitchFamily="34" charset="0"/>
              </a:rPr>
              <a:t>làm</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một</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việc</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gì</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đó</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ngay</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lập</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tức</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rất</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gấp</a:t>
            </a:r>
            <a:r>
              <a:rPr lang="en-US" sz="3400" dirty="0" smtClean="0">
                <a:latin typeface="Arial" pitchFamily="34" charset="0"/>
                <a:cs typeface="Arial" pitchFamily="34" charset="0"/>
              </a:rPr>
              <a:t>.</a:t>
            </a:r>
            <a:endParaRPr lang="en-US" sz="3400" dirty="0">
              <a:latin typeface="Arial" pitchFamily="34" charset="0"/>
              <a:cs typeface="Arial" pitchFamily="34" charset="0"/>
            </a:endParaRPr>
          </a:p>
        </p:txBody>
      </p:sp>
      <p:sp>
        <p:nvSpPr>
          <p:cNvPr id="6" name="Title 1"/>
          <p:cNvSpPr txBox="1">
            <a:spLocks/>
          </p:cNvSpPr>
          <p:nvPr/>
        </p:nvSpPr>
        <p:spPr>
          <a:xfrm>
            <a:off x="228600" y="1971675"/>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smtClean="0">
                <a:solidFill>
                  <a:srgbClr val="FF0000"/>
                </a:solidFill>
                <a:latin typeface="Arial" pitchFamily="34" charset="0"/>
                <a:cs typeface="Arial" pitchFamily="34" charset="0"/>
              </a:rPr>
              <a:t>Thản</a:t>
            </a:r>
            <a:r>
              <a:rPr lang="en-US" sz="3400" b="1" dirty="0" smtClean="0">
                <a:solidFill>
                  <a:srgbClr val="FF0000"/>
                </a:solidFill>
                <a:latin typeface="Arial" pitchFamily="34" charset="0"/>
                <a:cs typeface="Arial" pitchFamily="34" charset="0"/>
              </a:rPr>
              <a:t> </a:t>
            </a:r>
            <a:r>
              <a:rPr lang="en-US" sz="3400" b="1" dirty="0" err="1" smtClean="0">
                <a:solidFill>
                  <a:srgbClr val="FF0000"/>
                </a:solidFill>
                <a:latin typeface="Arial" pitchFamily="34" charset="0"/>
                <a:cs typeface="Arial" pitchFamily="34" charset="0"/>
              </a:rPr>
              <a:t>nhiên</a:t>
            </a:r>
            <a:r>
              <a:rPr lang="en-US" sz="3400" b="1" dirty="0" smtClean="0">
                <a:latin typeface="Arial" pitchFamily="34" charset="0"/>
                <a:cs typeface="Arial" pitchFamily="34" charset="0"/>
              </a:rPr>
              <a:t>:</a:t>
            </a:r>
            <a:r>
              <a:rPr lang="en-US" sz="3400" b="1" dirty="0" smtClean="0">
                <a:solidFill>
                  <a:srgbClr val="FF0000"/>
                </a:solidFill>
                <a:latin typeface="Arial" pitchFamily="34" charset="0"/>
                <a:cs typeface="Arial" pitchFamily="34" charset="0"/>
              </a:rPr>
              <a:t> </a:t>
            </a:r>
            <a:r>
              <a:rPr lang="en-US" sz="3400" dirty="0" err="1" smtClean="0">
                <a:latin typeface="Arial" pitchFamily="34" charset="0"/>
                <a:cs typeface="Arial" pitchFamily="34" charset="0"/>
              </a:rPr>
              <a:t>Có</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vẻ</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như</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bình</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thường</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coi</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như</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không</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có</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chuyện</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gì</a:t>
            </a:r>
            <a:r>
              <a:rPr lang="en-US" sz="3400" dirty="0" smtClean="0">
                <a:latin typeface="Arial" pitchFamily="34" charset="0"/>
                <a:cs typeface="Arial" pitchFamily="34" charset="0"/>
              </a:rPr>
              <a:t>. </a:t>
            </a:r>
            <a:endParaRPr lang="en-US" sz="3400" dirty="0">
              <a:latin typeface="Arial" pitchFamily="34" charset="0"/>
              <a:cs typeface="Arial" pitchFamily="34" charset="0"/>
            </a:endParaRPr>
          </a:p>
        </p:txBody>
      </p:sp>
      <p:sp>
        <p:nvSpPr>
          <p:cNvPr id="8" name="Title 1"/>
          <p:cNvSpPr txBox="1">
            <a:spLocks/>
          </p:cNvSpPr>
          <p:nvPr/>
        </p:nvSpPr>
        <p:spPr>
          <a:xfrm>
            <a:off x="257684" y="34099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smtClean="0">
                <a:solidFill>
                  <a:srgbClr val="FF0000"/>
                </a:solidFill>
                <a:latin typeface="Arial" pitchFamily="34" charset="0"/>
                <a:cs typeface="Arial" pitchFamily="34" charset="0"/>
              </a:rPr>
              <a:t>Thỏa</a:t>
            </a:r>
            <a:r>
              <a:rPr lang="en-US" sz="3400" b="1" dirty="0" smtClean="0">
                <a:solidFill>
                  <a:srgbClr val="FF0000"/>
                </a:solidFill>
                <a:latin typeface="Arial" pitchFamily="34" charset="0"/>
                <a:cs typeface="Arial" pitchFamily="34" charset="0"/>
              </a:rPr>
              <a:t> </a:t>
            </a:r>
            <a:r>
              <a:rPr lang="en-US" sz="3400" b="1" dirty="0" err="1" smtClean="0">
                <a:solidFill>
                  <a:srgbClr val="FF0000"/>
                </a:solidFill>
                <a:latin typeface="Arial" pitchFamily="34" charset="0"/>
                <a:cs typeface="Arial" pitchFamily="34" charset="0"/>
              </a:rPr>
              <a:t>thuê</a:t>
            </a:r>
            <a:r>
              <a:rPr lang="en-US" sz="3400" b="1" dirty="0" smtClean="0">
                <a:latin typeface="Arial" pitchFamily="34" charset="0"/>
                <a:cs typeface="Arial" pitchFamily="34" charset="0"/>
              </a:rPr>
              <a:t>:</a:t>
            </a:r>
            <a:r>
              <a:rPr lang="en-US" sz="3400" b="1" dirty="0" smtClean="0">
                <a:solidFill>
                  <a:srgbClr val="FF0000"/>
                </a:solidFill>
                <a:latin typeface="Arial" pitchFamily="34" charset="0"/>
                <a:cs typeface="Arial" pitchFamily="34" charset="0"/>
              </a:rPr>
              <a:t> </a:t>
            </a:r>
            <a:r>
              <a:rPr lang="en-US" sz="3400" dirty="0" err="1" smtClean="0">
                <a:latin typeface="Arial" pitchFamily="34" charset="0"/>
                <a:cs typeface="Arial" pitchFamily="34" charset="0"/>
              </a:rPr>
              <a:t>rất</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thỏa</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được</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tha</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hồ</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theo</a:t>
            </a:r>
            <a:r>
              <a:rPr lang="en-US" sz="3400" dirty="0" smtClean="0">
                <a:latin typeface="Arial" pitchFamily="34" charset="0"/>
                <a:cs typeface="Arial" pitchFamily="34" charset="0"/>
              </a:rPr>
              <a:t> ý </a:t>
            </a:r>
            <a:r>
              <a:rPr lang="en-US" sz="3400" dirty="0" err="1" smtClean="0">
                <a:latin typeface="Arial" pitchFamily="34" charset="0"/>
                <a:cs typeface="Arial" pitchFamily="34" charset="0"/>
              </a:rPr>
              <a:t>muốn</a:t>
            </a:r>
            <a:r>
              <a:rPr lang="en-US" sz="3400" dirty="0" smtClean="0">
                <a:latin typeface="Arial" pitchFamily="34" charset="0"/>
                <a:cs typeface="Arial" pitchFamily="34" charset="0"/>
              </a:rPr>
              <a:t>.</a:t>
            </a:r>
            <a:endParaRPr lang="en-US" sz="3400" dirty="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Sói! Sói! Cứu tôi với!</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Ê-dốp)</a:t>
            </a:r>
            <a:endParaRPr lang="en-US" sz="2400">
              <a:latin typeface="Arial" pitchFamily="34" charset="0"/>
              <a:ea typeface="Arial-Rounded" pitchFamily="34" charset="0"/>
              <a:cs typeface="Arial" pitchFamily="34" charset="0"/>
            </a:endParaRPr>
          </a:p>
        </p:txBody>
      </p:sp>
      <p:sp>
        <p:nvSpPr>
          <p:cNvPr id="13" name="TextBox 12"/>
          <p:cNvSpPr txBox="1"/>
          <p:nvPr/>
        </p:nvSpPr>
        <p:spPr>
          <a:xfrm>
            <a:off x="105228" y="496833"/>
            <a:ext cx="8886372" cy="4524182"/>
          </a:xfrm>
          <a:prstGeom prst="rect">
            <a:avLst/>
          </a:prstGeom>
          <a:solidFill>
            <a:schemeClr val="bg1"/>
          </a:solidFill>
        </p:spPr>
        <p:txBody>
          <a:bodyPr wrap="square" lIns="91305" tIns="45654" rIns="91305" bIns="45654" rtlCol="0">
            <a:spAutoFit/>
          </a:bodyPr>
          <a:lstStyle/>
          <a:p>
            <a:pPr algn="just"/>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smtClean="0">
                <a:latin typeface="Arial" pitchFamily="34" charset="0"/>
                <a:ea typeface="Arial-Rounded" pitchFamily="34" charset="0"/>
                <a:cs typeface="Arial" pitchFamily="34" charset="0"/>
              </a:rPr>
              <a:t>. </a:t>
            </a:r>
            <a:r>
              <a:rPr lang="en-US" sz="2400" dirty="0" smtClean="0">
                <a:solidFill>
                  <a:srgbClr val="FF0000"/>
                </a:solidFill>
                <a:latin typeface="Arial" pitchFamily="34" charset="0"/>
                <a:ea typeface="Arial-Rounded" pitchFamily="34" charset="0"/>
                <a:cs typeface="Arial" pitchFamily="34" charset="0"/>
              </a:rPr>
              <a:t>//</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Nghe</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Nhưng</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smtClean="0">
                <a:solidFill>
                  <a:srgbClr val="FF0000"/>
                </a:solidFill>
                <a:latin typeface="Arial" pitchFamily="34" charset="0"/>
                <a:ea typeface="Arial-Rounded" pitchFamily="34" charset="0"/>
                <a:cs typeface="Arial" pitchFamily="34" charset="0"/>
              </a:rPr>
              <a:t>//</a:t>
            </a:r>
            <a:r>
              <a:rPr lang="en-US" sz="2400" dirty="0" smtClean="0">
                <a:latin typeface="Arial" pitchFamily="34" charset="0"/>
                <a:ea typeface="Arial-Rounded" pitchFamily="34" charset="0"/>
                <a:cs typeface="Arial" pitchFamily="34" charset="0"/>
              </a:rPr>
              <a:t>    </a:t>
            </a:r>
          </a:p>
          <a:p>
            <a:pPr algn="just"/>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Thấy</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Rồi</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Thế</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smtClean="0">
                <a:solidFill>
                  <a:srgbClr val="FF0000"/>
                </a:solidFill>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10" name="TextBox 9"/>
          <p:cNvSpPr txBox="1"/>
          <p:nvPr/>
        </p:nvSpPr>
        <p:spPr>
          <a:xfrm>
            <a:off x="1524000" y="42915"/>
            <a:ext cx="5947064" cy="492309"/>
          </a:xfrm>
          <a:prstGeom prst="rect">
            <a:avLst/>
          </a:prstGeom>
          <a:noFill/>
        </p:spPr>
        <p:txBody>
          <a:bodyPr wrap="square" lIns="91305" tIns="45654" rIns="91305" bIns="45654" rtlCol="0">
            <a:spAutoFit/>
          </a:bodyPr>
          <a:lstStyle/>
          <a:p>
            <a:pPr algn="ctr"/>
            <a:r>
              <a:rPr lang="en-US" sz="2600" b="1" dirty="0" err="1" smtClean="0">
                <a:latin typeface="Arial" pitchFamily="34" charset="0"/>
                <a:ea typeface="Arial-Rounded" pitchFamily="34" charset="0"/>
                <a:cs typeface="Arial" pitchFamily="34" charset="0"/>
              </a:rPr>
              <a:t>Chú</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bé</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chăn</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cừu</a:t>
            </a:r>
            <a:endParaRPr lang="en-US" sz="2600" b="1" dirty="0">
              <a:latin typeface="Arial" pitchFamily="34" charset="0"/>
              <a:ea typeface="Arial-Rounded" pitchFamily="34" charset="0"/>
              <a:cs typeface="Arial" pitchFamily="34" charset="0"/>
            </a:endParaRPr>
          </a:p>
        </p:txBody>
      </p:sp>
      <p:sp>
        <p:nvSpPr>
          <p:cNvPr id="5" name="Lưu đồ: Đường kết nối 8"/>
          <p:cNvSpPr/>
          <p:nvPr/>
        </p:nvSpPr>
        <p:spPr>
          <a:xfrm>
            <a:off x="719348" y="330066"/>
            <a:ext cx="346752" cy="331935"/>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1</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6" name="Lưu đồ: Đường kết nối 10"/>
          <p:cNvSpPr/>
          <p:nvPr/>
        </p:nvSpPr>
        <p:spPr>
          <a:xfrm>
            <a:off x="3464" y="526983"/>
            <a:ext cx="346752" cy="402311"/>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2</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7" name="Lưu đồ: Đường kết nối 11"/>
          <p:cNvSpPr/>
          <p:nvPr/>
        </p:nvSpPr>
        <p:spPr>
          <a:xfrm>
            <a:off x="8001000" y="929294"/>
            <a:ext cx="285317" cy="331935"/>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3</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8" name="Lưu đồ: Đường kết nối 12"/>
          <p:cNvSpPr/>
          <p:nvPr/>
        </p:nvSpPr>
        <p:spPr>
          <a:xfrm>
            <a:off x="719348" y="1962150"/>
            <a:ext cx="336592" cy="402311"/>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4</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9" name="Lưu đồ: Đường kết nối 13"/>
          <p:cNvSpPr/>
          <p:nvPr/>
        </p:nvSpPr>
        <p:spPr>
          <a:xfrm>
            <a:off x="3657600" y="2351482"/>
            <a:ext cx="285316" cy="394281"/>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5</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12" name="Lưu đồ: Đường kết nối 14"/>
          <p:cNvSpPr/>
          <p:nvPr/>
        </p:nvSpPr>
        <p:spPr>
          <a:xfrm>
            <a:off x="-56807" y="2601768"/>
            <a:ext cx="348129" cy="402311"/>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6</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14" name="Lưu đồ: Đường kết nối 14">
            <a:extLst>
              <a:ext uri="{FF2B5EF4-FFF2-40B4-BE49-F238E27FC236}">
                <a16:creationId xmlns:a16="http://schemas.microsoft.com/office/drawing/2014/main" xmlns="" id="{DD56D45F-3E24-4E8E-90D6-D261A65961A9}"/>
              </a:ext>
            </a:extLst>
          </p:cNvPr>
          <p:cNvSpPr/>
          <p:nvPr/>
        </p:nvSpPr>
        <p:spPr>
          <a:xfrm>
            <a:off x="707811" y="3103717"/>
            <a:ext cx="348129" cy="402311"/>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7</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xmlns="" id="{3B088770-445E-4799-9B10-C6E8827CD9D9}"/>
              </a:ext>
            </a:extLst>
          </p:cNvPr>
          <p:cNvSpPr/>
          <p:nvPr/>
        </p:nvSpPr>
        <p:spPr>
          <a:xfrm>
            <a:off x="6183410" y="2758924"/>
            <a:ext cx="304800" cy="402311"/>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400" b="1" dirty="0">
                <a:solidFill>
                  <a:srgbClr val="FFFFFF"/>
                </a:solidFill>
                <a:latin typeface="Times New Roman" panose="02020603050405020304" pitchFamily="18" charset="0"/>
                <a:cs typeface="Times New Roman" panose="02020603050405020304" pitchFamily="18" charset="0"/>
              </a:rPr>
              <a:t>8</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16" name="Lưu đồ: Đường kết nối 14">
            <a:extLst>
              <a:ext uri="{FF2B5EF4-FFF2-40B4-BE49-F238E27FC236}">
                <a16:creationId xmlns:a16="http://schemas.microsoft.com/office/drawing/2014/main" xmlns="" id="{9EC2051C-50ED-4B7F-9CBA-7013E2AB4813}"/>
              </a:ext>
            </a:extLst>
          </p:cNvPr>
          <p:cNvSpPr/>
          <p:nvPr/>
        </p:nvSpPr>
        <p:spPr>
          <a:xfrm>
            <a:off x="1905000" y="3449813"/>
            <a:ext cx="315660" cy="402311"/>
          </a:xfrm>
          <a:prstGeom prst="flowChartConnector">
            <a:avLst/>
          </a:prstGeom>
          <a:solidFill>
            <a:srgbClr val="FF0000"/>
          </a:solidFill>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vi-VN" sz="2400" b="1" dirty="0">
                <a:solidFill>
                  <a:srgbClr val="FFFFFF"/>
                </a:solidFill>
                <a:latin typeface="Times New Roman" panose="02020603050405020304" pitchFamily="18" charset="0"/>
                <a:cs typeface="Times New Roman" panose="02020603050405020304" pitchFamily="18" charset="0"/>
              </a:rPr>
              <a:t>9</a:t>
            </a:r>
          </a:p>
        </p:txBody>
      </p:sp>
      <p:sp>
        <p:nvSpPr>
          <p:cNvPr id="17" name="Lưu đồ: Đường kết nối 14">
            <a:extLst>
              <a:ext uri="{FF2B5EF4-FFF2-40B4-BE49-F238E27FC236}">
                <a16:creationId xmlns:a16="http://schemas.microsoft.com/office/drawing/2014/main" xmlns="" id="{9EC2051C-50ED-4B7F-9CBA-7013E2AB4813}"/>
              </a:ext>
            </a:extLst>
          </p:cNvPr>
          <p:cNvSpPr/>
          <p:nvPr/>
        </p:nvSpPr>
        <p:spPr>
          <a:xfrm>
            <a:off x="5798030" y="3413997"/>
            <a:ext cx="725740" cy="402311"/>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000" b="1" dirty="0" smtClean="0">
                <a:solidFill>
                  <a:srgbClr val="FF0000"/>
                </a:solidFill>
                <a:latin typeface="Times New Roman" panose="02020603050405020304" pitchFamily="18" charset="0"/>
                <a:cs typeface="Times New Roman" panose="02020603050405020304" pitchFamily="18" charset="0"/>
              </a:rPr>
              <a:t>10</a:t>
            </a:r>
            <a:endParaRPr lang="vi-VN" sz="2000" b="1" dirty="0">
              <a:solidFill>
                <a:srgbClr val="FF0000"/>
              </a:solidFill>
              <a:latin typeface="Times New Roman" panose="02020603050405020304" pitchFamily="18" charset="0"/>
              <a:cs typeface="Times New Roman" panose="02020603050405020304" pitchFamily="18" charset="0"/>
            </a:endParaRPr>
          </a:p>
        </p:txBody>
      </p:sp>
      <p:sp>
        <p:nvSpPr>
          <p:cNvPr id="18" name="Lưu đồ: Đường kết nối 14">
            <a:extLst>
              <a:ext uri="{FF2B5EF4-FFF2-40B4-BE49-F238E27FC236}">
                <a16:creationId xmlns:a16="http://schemas.microsoft.com/office/drawing/2014/main" xmlns="" id="{9EC2051C-50ED-4B7F-9CBA-7013E2AB4813}"/>
              </a:ext>
            </a:extLst>
          </p:cNvPr>
          <p:cNvSpPr/>
          <p:nvPr/>
        </p:nvSpPr>
        <p:spPr>
          <a:xfrm>
            <a:off x="2514600" y="3848314"/>
            <a:ext cx="725740" cy="402311"/>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000" b="1" dirty="0" smtClean="0">
                <a:solidFill>
                  <a:srgbClr val="FF0000"/>
                </a:solidFill>
                <a:latin typeface="Times New Roman" panose="02020603050405020304" pitchFamily="18" charset="0"/>
                <a:cs typeface="Times New Roman" panose="02020603050405020304" pitchFamily="18" charset="0"/>
              </a:rPr>
              <a:t>11</a:t>
            </a:r>
            <a:endParaRPr lang="vi-VN" sz="2000" b="1" dirty="0">
              <a:solidFill>
                <a:srgbClr val="FF0000"/>
              </a:solidFill>
              <a:latin typeface="Times New Roman" panose="02020603050405020304" pitchFamily="18" charset="0"/>
              <a:cs typeface="Times New Roman" panose="02020603050405020304" pitchFamily="18" charset="0"/>
            </a:endParaRPr>
          </a:p>
        </p:txBody>
      </p:sp>
      <p:sp>
        <p:nvSpPr>
          <p:cNvPr id="19" name="Lưu đồ: Đường kết nối 14">
            <a:extLst>
              <a:ext uri="{FF2B5EF4-FFF2-40B4-BE49-F238E27FC236}">
                <a16:creationId xmlns:a16="http://schemas.microsoft.com/office/drawing/2014/main" xmlns="" id="{9EC2051C-50ED-4B7F-9CBA-7013E2AB4813}"/>
              </a:ext>
            </a:extLst>
          </p:cNvPr>
          <p:cNvSpPr/>
          <p:nvPr/>
        </p:nvSpPr>
        <p:spPr>
          <a:xfrm>
            <a:off x="4134662" y="4250625"/>
            <a:ext cx="725740" cy="402311"/>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lIns="121914" tIns="60957" rIns="121914" bIns="60957" rtlCol="0" anchor="ctr"/>
          <a:lstStyle/>
          <a:p>
            <a:pPr algn="ctr" defTabSz="1219140"/>
            <a:r>
              <a:rPr lang="en-US" sz="2000" b="1" dirty="0" smtClean="0">
                <a:solidFill>
                  <a:srgbClr val="FF0000"/>
                </a:solidFill>
                <a:latin typeface="Times New Roman" panose="02020603050405020304" pitchFamily="18" charset="0"/>
                <a:cs typeface="Times New Roman" panose="02020603050405020304" pitchFamily="18" charset="0"/>
              </a:rPr>
              <a:t>12</a:t>
            </a:r>
            <a:endParaRPr lang="vi-V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P spid="9" grpId="0" animBg="1"/>
      <p:bldP spid="12" grpId="0" animBg="1"/>
      <p:bldP spid="14" grpId="0" animBg="1"/>
      <p:bldP spid="15" grpId="0" animBg="1"/>
      <p:bldP spid="16" grpId="0" animBg="1"/>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461532"/>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Có</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một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chú</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bé</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chăn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cừu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thường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thả</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cừu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gần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chân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núi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p>
        </p:txBody>
      </p: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332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152400" y="558986"/>
            <a:ext cx="8991600" cy="830863"/>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Một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hôm</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thấy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buồn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quá</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chú</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nghĩ</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ra</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một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trò</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đùa</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cho</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vui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endParaRPr lang="en-US" sz="2400" dirty="0" smtClean="0">
              <a:latin typeface="Arial" panose="020B0604020202020204" pitchFamily="34" charset="0"/>
              <a:ea typeface="Arial-Rounded" pitchFamily="34" charset="0"/>
              <a:cs typeface="Arial" panose="020B0604020202020204" pitchFamily="34" charset="0"/>
            </a:endParaRPr>
          </a:p>
        </p:txBody>
      </p: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902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1569527"/>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Chú</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giả</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vờ</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kêu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toáng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lên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a:t>
            </a:r>
          </a:p>
          <a:p>
            <a:pPr algn="just"/>
            <a:r>
              <a:rPr lang="en-US" sz="2400" dirty="0">
                <a:solidFill>
                  <a:srgbClr val="FF0000"/>
                </a:solidFill>
                <a:latin typeface="Arial" panose="020B0604020202020204" pitchFamily="34" charset="0"/>
                <a:ea typeface="Arial-Rounded" pitchFamily="34" charset="0"/>
                <a:cs typeface="Arial" panose="020B0604020202020204" pitchFamily="34" charset="0"/>
              </a:rPr>
              <a:t>	</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Sói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Sói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Cứu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tôi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với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a:t>
            </a:r>
          </a:p>
        </p:txBody>
      </p: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831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2308191"/>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Nghe</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tiếng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kêu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cứu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mấy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bác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nông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dân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đang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làm</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việc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gần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đấy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tức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tốc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chạy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tới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endParaRPr lang="en-US" sz="2400" dirty="0" smtClean="0">
              <a:latin typeface="Arial" panose="020B0604020202020204" pitchFamily="34" charset="0"/>
              <a:ea typeface="Arial-Rounded" pitchFamily="34" charset="0"/>
              <a:cs typeface="Arial" panose="020B0604020202020204" pitchFamily="34" charset="0"/>
            </a:endParaRPr>
          </a:p>
        </p:txBody>
      </p: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580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3046855"/>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Nghe</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tiếng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đang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tức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tốc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Nhưng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họ</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không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thấy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sói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đâu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Thấy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vậy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chú</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khoái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chí</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lắm</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endParaRPr lang="en-US" sz="2400" dirty="0" smtClean="0">
              <a:latin typeface="Arial" panose="020B0604020202020204" pitchFamily="34" charset="0"/>
              <a:ea typeface="Arial-Rounded" pitchFamily="34" charset="0"/>
              <a:cs typeface="Arial" panose="020B0604020202020204" pitchFamily="34" charset="0"/>
            </a:endParaRPr>
          </a:p>
        </p:txBody>
      </p: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492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Hai</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loài</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vật</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xuất</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hiện</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trong</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chuyện</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i="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hỏi</a:t>
            </a:r>
            <a:r>
              <a:rPr lang="en-US" i="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i="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i="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Sói</a:t>
            </a:r>
            <a:r>
              <a:rPr lang="en-US" i="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lang="en-US"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A.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Sói</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gà</a:t>
            </a:r>
            <a:endParaRPr lang="en-US"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B.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Sói</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sóc</a:t>
            </a:r>
            <a:endParaRPr lang="en-US"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3416187"/>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Nghe</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tiếng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đang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tức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tốc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Nhưng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họ</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đâu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vậy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khoái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chí</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lắm</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Mấy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hôm</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sau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chú</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lại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bày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ra</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trò</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ấy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Các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bác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nông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dân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lại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chạy</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tới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endParaRPr lang="en-US" sz="2400" dirty="0" smtClean="0">
              <a:latin typeface="Arial" panose="020B0604020202020204" pitchFamily="34" charset="0"/>
              <a:ea typeface="Arial-Rounded" pitchFamily="34" charset="0"/>
              <a:cs typeface="Arial" panose="020B0604020202020204" pitchFamily="34" charset="0"/>
            </a:endParaRPr>
          </a:p>
        </p:txBody>
      </p: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505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3785518"/>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Nghe</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tiếng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đang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tức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tốc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Nhưng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họ</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đâu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vậy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khoái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chí</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lắm</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sau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bày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Rồi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một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hôm</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sói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đến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thật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Chú</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hốt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hoảng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kêu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gào</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xin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cứu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giúp</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a:t>
            </a:r>
            <a:r>
              <a:rPr lang="en-US" sz="2400" dirty="0" smtClean="0">
                <a:latin typeface="Arial" panose="020B0604020202020204" pitchFamily="34" charset="0"/>
                <a:ea typeface="Arial-Rounded" pitchFamily="34" charset="0"/>
                <a:cs typeface="Arial" panose="020B0604020202020204" pitchFamily="34" charset="0"/>
              </a:rPr>
              <a:t> </a:t>
            </a:r>
          </a:p>
        </p:txBody>
      </p: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089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4154850"/>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Nghe</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tiếng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đang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tức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tốc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Nhưng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họ</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đâu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vậy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khoái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chí</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lắm</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sau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bày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Rồi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đến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thật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hốt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hoảng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gào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xin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giúp</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Các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bác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nông</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dân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nghĩ</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là</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chú</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lại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lừa</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mình</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nên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vẫn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thản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nhiên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làm</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việc</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endParaRPr lang="en-US" sz="2400" dirty="0" smtClean="0">
              <a:latin typeface="Arial" panose="020B0604020202020204" pitchFamily="34" charset="0"/>
              <a:ea typeface="Arial-Rounded" pitchFamily="34" charset="0"/>
              <a:cs typeface="Arial" panose="020B0604020202020204" pitchFamily="34" charset="0"/>
            </a:endParaRPr>
          </a:p>
        </p:txBody>
      </p: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483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4154850"/>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Nghe</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tiếng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đang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tức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tốc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Nhưng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họ</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đâu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vậy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khoái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chí</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lắm</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sau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bày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Rồi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đến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thật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hốt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hoảng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gào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xin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giúp</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lừa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mình</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nên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vẫn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nhiên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Thế</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là</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sói</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thoả</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thuê</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ăn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thịt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hết</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cả</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đàn</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 </a:t>
            </a:r>
            <a:r>
              <a:rPr lang="en-US" sz="2400" dirty="0" err="1" smtClean="0">
                <a:solidFill>
                  <a:srgbClr val="FF0000"/>
                </a:solidFill>
                <a:latin typeface="Arial" panose="020B0604020202020204" pitchFamily="34" charset="0"/>
                <a:ea typeface="Arial-Rounded" pitchFamily="34" charset="0"/>
                <a:cs typeface="Arial" panose="020B0604020202020204" pitchFamily="34" charset="0"/>
              </a:rPr>
              <a:t>cừu</a:t>
            </a:r>
            <a:r>
              <a:rPr lang="en-US" sz="2400" dirty="0" smtClean="0">
                <a:solidFill>
                  <a:srgbClr val="FF0000"/>
                </a:solidFill>
                <a:latin typeface="Arial" panose="020B0604020202020204" pitchFamily="34" charset="0"/>
                <a:ea typeface="Arial-Rounded" pitchFamily="34" charset="0"/>
                <a:cs typeface="Arial" panose="020B0604020202020204" pitchFamily="34" charset="0"/>
              </a:rPr>
              <a:t>.</a:t>
            </a:r>
          </a:p>
        </p:txBody>
      </p: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421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34611" y="492309"/>
            <a:ext cx="8581572" cy="4524182"/>
          </a:xfrm>
          <a:prstGeom prst="rect">
            <a:avLst/>
          </a:prstGeom>
          <a:solidFill>
            <a:schemeClr val="bg1"/>
          </a:solidFill>
        </p:spPr>
        <p:txBody>
          <a:bodyPr wrap="square" lIns="91305" tIns="45654" rIns="91305" bIns="45654" rtlCol="0">
            <a:spAutoFit/>
          </a:bodyPr>
          <a:lstStyle/>
          <a:p>
            <a:pPr algn="just"/>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Nghe</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Nhưng</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Rồi</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Thế</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thoả</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2" name="TextBox 1"/>
          <p:cNvSpPr txBox="1"/>
          <p:nvPr/>
        </p:nvSpPr>
        <p:spPr>
          <a:xfrm>
            <a:off x="991634" y="492309"/>
            <a:ext cx="381000" cy="400110"/>
          </a:xfrm>
          <a:prstGeom prst="rect">
            <a:avLst/>
          </a:prstGeom>
          <a:solidFill>
            <a:schemeClr val="accent6">
              <a:lumMod val="20000"/>
              <a:lumOff val="80000"/>
            </a:schemeClr>
          </a:solidFill>
        </p:spPr>
        <p:txBody>
          <a:bodyPr wrap="square" rtlCol="0">
            <a:spAutoFit/>
          </a:bodyPr>
          <a:lstStyle/>
          <a:p>
            <a:pPr algn="ctr"/>
            <a:r>
              <a:rPr lang="en-US" sz="2000" b="1" dirty="0" smtClean="0">
                <a:solidFill>
                  <a:srgbClr val="FF0000"/>
                </a:solidFill>
                <a:latin typeface="Arial" pitchFamily="34" charset="0"/>
                <a:cs typeface="Arial" pitchFamily="34" charset="0"/>
              </a:rPr>
              <a:t>1</a:t>
            </a:r>
            <a:endParaRPr lang="en-US" sz="2000" b="1" dirty="0">
              <a:solidFill>
                <a:srgbClr val="FF0000"/>
              </a:solidFill>
              <a:latin typeface="Arial" pitchFamily="34" charset="0"/>
              <a:cs typeface="Arial" pitchFamily="34" charset="0"/>
            </a:endParaRPr>
          </a:p>
        </p:txBody>
      </p:sp>
      <p:sp>
        <p:nvSpPr>
          <p:cNvPr id="14" name="TextBox 13"/>
          <p:cNvSpPr txBox="1"/>
          <p:nvPr/>
        </p:nvSpPr>
        <p:spPr>
          <a:xfrm>
            <a:off x="983490" y="3105150"/>
            <a:ext cx="381000" cy="400110"/>
          </a:xfrm>
          <a:prstGeom prst="rect">
            <a:avLst/>
          </a:prstGeom>
          <a:solidFill>
            <a:schemeClr val="accent6">
              <a:lumMod val="20000"/>
              <a:lumOff val="80000"/>
            </a:schemeClr>
          </a:solidFill>
        </p:spPr>
        <p:txBody>
          <a:bodyPr wrap="square" rtlCol="0">
            <a:spAutoFit/>
          </a:bodyPr>
          <a:lstStyle/>
          <a:p>
            <a:pPr algn="ctr"/>
            <a:r>
              <a:rPr lang="en-US" sz="2000" b="1" dirty="0" smtClean="0">
                <a:solidFill>
                  <a:srgbClr val="FF0000"/>
                </a:solidFill>
                <a:latin typeface="Arial" pitchFamily="34" charset="0"/>
                <a:cs typeface="Arial" pitchFamily="34" charset="0"/>
              </a:rPr>
              <a:t>2</a:t>
            </a:r>
            <a:endParaRPr lang="en-US" sz="2000" b="1" dirty="0">
              <a:solidFill>
                <a:srgbClr val="FF0000"/>
              </a:solidFill>
              <a:latin typeface="Arial" pitchFamily="34" charset="0"/>
              <a:cs typeface="Arial" pitchFamily="34" charset="0"/>
            </a:endParaRPr>
          </a:p>
        </p:txBody>
      </p:sp>
      <p:sp>
        <p:nvSpPr>
          <p:cNvPr id="11" name="TextBox 10"/>
          <p:cNvSpPr txBox="1"/>
          <p:nvPr/>
        </p:nvSpPr>
        <p:spPr>
          <a:xfrm>
            <a:off x="1524000" y="0"/>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381000" y="1123950"/>
            <a:ext cx="8581572" cy="3046855"/>
          </a:xfrm>
          <a:prstGeom prst="rect">
            <a:avLst/>
          </a:prstGeom>
          <a:solidFill>
            <a:schemeClr val="bg1"/>
          </a:solidFill>
        </p:spPr>
        <p:txBody>
          <a:bodyPr wrap="square" lIns="91305" tIns="45654" rIns="91305" bIns="45654" rtlCol="0">
            <a:spAutoFit/>
          </a:bodyPr>
          <a:lstStyle/>
          <a:p>
            <a:pPr algn="just"/>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smtClean="0">
                <a:latin typeface="Arial" pitchFamily="34" charset="0"/>
                <a:ea typeface="Arial-Rounded" pitchFamily="34" charset="0"/>
                <a:cs typeface="Arial" pitchFamily="34" charset="0"/>
              </a:rPr>
              <a:t>.</a:t>
            </a:r>
            <a:r>
              <a:rPr lang="en-US" sz="2400" dirty="0" smtClean="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Nghe</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Nhưng</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p>
        </p:txBody>
      </p:sp>
      <p:sp>
        <p:nvSpPr>
          <p:cNvPr id="2" name="TextBox 1"/>
          <p:cNvSpPr txBox="1"/>
          <p:nvPr/>
        </p:nvSpPr>
        <p:spPr>
          <a:xfrm>
            <a:off x="983490" y="1123950"/>
            <a:ext cx="381000" cy="400110"/>
          </a:xfrm>
          <a:prstGeom prst="rect">
            <a:avLst/>
          </a:prstGeom>
          <a:solidFill>
            <a:schemeClr val="accent6">
              <a:lumMod val="20000"/>
              <a:lumOff val="80000"/>
            </a:schemeClr>
          </a:solidFill>
        </p:spPr>
        <p:txBody>
          <a:bodyPr wrap="square" rtlCol="0">
            <a:spAutoFit/>
          </a:bodyPr>
          <a:lstStyle/>
          <a:p>
            <a:pPr algn="ctr"/>
            <a:r>
              <a:rPr lang="en-US" sz="2000" b="1" dirty="0" smtClean="0">
                <a:solidFill>
                  <a:srgbClr val="FF0000"/>
                </a:solidFill>
                <a:latin typeface="Arial" pitchFamily="34" charset="0"/>
                <a:cs typeface="Arial" pitchFamily="34" charset="0"/>
              </a:rPr>
              <a:t>1</a:t>
            </a:r>
            <a:endParaRPr lang="en-US" sz="2000" b="1" dirty="0">
              <a:solidFill>
                <a:srgbClr val="FF0000"/>
              </a:solidFill>
              <a:latin typeface="Arial" pitchFamily="34" charset="0"/>
              <a:cs typeface="Arial" pitchFamily="34" charset="0"/>
            </a:endParaRPr>
          </a:p>
        </p:txBody>
      </p:sp>
      <p:sp>
        <p:nvSpPr>
          <p:cNvPr id="11" name="TextBox 10"/>
          <p:cNvSpPr txBox="1"/>
          <p:nvPr/>
        </p:nvSpPr>
        <p:spPr>
          <a:xfrm>
            <a:off x="1372634" y="400110"/>
            <a:ext cx="5947064" cy="492309"/>
          </a:xfrm>
          <a:prstGeom prst="rect">
            <a:avLst/>
          </a:prstGeom>
          <a:noFill/>
        </p:spPr>
        <p:txBody>
          <a:bodyPr wrap="square" lIns="91305" tIns="45654" rIns="91305" bIns="45654" rtlCol="0">
            <a:spAutoFit/>
          </a:bodyPr>
          <a:lstStyle/>
          <a:p>
            <a:pPr algn="ctr"/>
            <a:r>
              <a:rPr lang="en-US" sz="2600" b="1" dirty="0" err="1" smtClean="0">
                <a:latin typeface="Arial" pitchFamily="34" charset="0"/>
                <a:ea typeface="Arial-Rounded" pitchFamily="34" charset="0"/>
                <a:cs typeface="Arial" pitchFamily="34" charset="0"/>
              </a:rPr>
              <a:t>Chú</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bé</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chăn</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cừu</a:t>
            </a:r>
            <a:endParaRPr lang="en-US" sz="26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4722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1169989"/>
            <a:ext cx="8581572" cy="1938859"/>
          </a:xfrm>
          <a:prstGeom prst="rect">
            <a:avLst/>
          </a:prstGeom>
          <a:solidFill>
            <a:schemeClr val="bg1"/>
          </a:solid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Mấy</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Rồi</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smtClean="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Thế</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thoả</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14" name="TextBox 13"/>
          <p:cNvSpPr txBox="1"/>
          <p:nvPr/>
        </p:nvSpPr>
        <p:spPr>
          <a:xfrm>
            <a:off x="685800" y="1174293"/>
            <a:ext cx="381000" cy="400110"/>
          </a:xfrm>
          <a:prstGeom prst="rect">
            <a:avLst/>
          </a:prstGeom>
          <a:solidFill>
            <a:schemeClr val="accent6">
              <a:lumMod val="20000"/>
              <a:lumOff val="80000"/>
            </a:schemeClr>
          </a:solidFill>
        </p:spPr>
        <p:txBody>
          <a:bodyPr wrap="square" rtlCol="0">
            <a:spAutoFit/>
          </a:bodyPr>
          <a:lstStyle/>
          <a:p>
            <a:pPr algn="ctr"/>
            <a:r>
              <a:rPr lang="en-US" sz="2000" b="1" dirty="0" smtClean="0">
                <a:solidFill>
                  <a:srgbClr val="FF0000"/>
                </a:solidFill>
                <a:latin typeface="Arial" pitchFamily="34" charset="0"/>
                <a:cs typeface="Arial" pitchFamily="34" charset="0"/>
              </a:rPr>
              <a:t>2</a:t>
            </a:r>
            <a:endParaRPr lang="en-US" sz="2000" b="1" dirty="0">
              <a:solidFill>
                <a:srgbClr val="FF0000"/>
              </a:solidFill>
              <a:latin typeface="Arial" pitchFamily="34" charset="0"/>
              <a:cs typeface="Arial" pitchFamily="34" charset="0"/>
            </a:endParaRPr>
          </a:p>
        </p:txBody>
      </p:sp>
      <p:sp>
        <p:nvSpPr>
          <p:cNvPr id="11" name="TextBox 10"/>
          <p:cNvSpPr txBox="1"/>
          <p:nvPr/>
        </p:nvSpPr>
        <p:spPr>
          <a:xfrm>
            <a:off x="1371600" y="514350"/>
            <a:ext cx="5947064" cy="492309"/>
          </a:xfrm>
          <a:prstGeom prst="rect">
            <a:avLst/>
          </a:prstGeom>
          <a:noFill/>
        </p:spPr>
        <p:txBody>
          <a:bodyPr wrap="square" lIns="91305" tIns="45654" rIns="91305" bIns="45654" rtlCol="0">
            <a:spAutoFit/>
          </a:bodyPr>
          <a:lstStyle/>
          <a:p>
            <a:pPr algn="ctr"/>
            <a:r>
              <a:rPr lang="en-US" sz="2600" b="1" dirty="0" err="1" smtClean="0">
                <a:latin typeface="Arial" pitchFamily="34" charset="0"/>
                <a:ea typeface="Arial-Rounded" pitchFamily="34" charset="0"/>
                <a:cs typeface="Arial" pitchFamily="34" charset="0"/>
              </a:rPr>
              <a:t>Chú</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bé</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chăn</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cừu</a:t>
            </a:r>
            <a:endParaRPr lang="en-US" sz="26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7480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4611" y="492309"/>
            <a:ext cx="8581572" cy="4524182"/>
          </a:xfrm>
          <a:prstGeom prst="rect">
            <a:avLst/>
          </a:prstGeom>
          <a:solidFill>
            <a:schemeClr val="bg1"/>
          </a:solidFill>
        </p:spPr>
        <p:txBody>
          <a:bodyPr wrap="square" lIns="91305" tIns="45654" rIns="91305" bIns="45654" rtlCol="0">
            <a:spAutoFit/>
          </a:bodyPr>
          <a:lstStyle/>
          <a:p>
            <a:pPr algn="just"/>
            <a:r>
              <a:rPr lang="en-US" sz="2400" dirty="0" smtClean="0">
                <a:latin typeface="Arial" pitchFamily="34" charset="0"/>
                <a:ea typeface="Arial-Rounded" pitchFamily="34" charset="0"/>
                <a:cs typeface="Arial" pitchFamily="34" charset="0"/>
              </a:rPr>
              <a:t>	</a:t>
            </a:r>
            <a:r>
              <a:rPr lang="en-US" sz="2400" dirty="0" err="1" smtClean="0">
                <a:solidFill>
                  <a:schemeClr val="tx2">
                    <a:lumMod val="60000"/>
                    <a:lumOff val="40000"/>
                  </a:schemeClr>
                </a:solidFill>
                <a:latin typeface="Arial" pitchFamily="34" charset="0"/>
                <a:ea typeface="Arial-Rounded" pitchFamily="34" charset="0"/>
                <a:cs typeface="Arial" pitchFamily="34" charset="0"/>
              </a:rPr>
              <a:t>Có</a:t>
            </a:r>
            <a:r>
              <a:rPr lang="en-US" sz="2400" dirty="0" smtClean="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một</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chú</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bé</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chăn</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cừu</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thường</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thả</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cừu</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gần</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chân</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núi</a:t>
            </a:r>
            <a:r>
              <a:rPr lang="en-US" sz="2400" dirty="0" smtClean="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Một</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hôm</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thấy</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buồn</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quá</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chú</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nghĩ</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ra</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một</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trò</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đùa</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cho</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vui</a:t>
            </a:r>
            <a:r>
              <a:rPr lang="en-US" sz="2400" dirty="0" smtClean="0">
                <a:solidFill>
                  <a:schemeClr val="tx2">
                    <a:lumMod val="60000"/>
                    <a:lumOff val="40000"/>
                  </a:schemeClr>
                </a:solidFill>
                <a:latin typeface="Arial" pitchFamily="34" charset="0"/>
                <a:ea typeface="Arial-Rounded" pitchFamily="34" charset="0"/>
                <a:cs typeface="Arial" pitchFamily="34" charset="0"/>
              </a:rPr>
              <a:t>. </a:t>
            </a:r>
            <a:r>
              <a:rPr lang="en-US" sz="2400" dirty="0" err="1" smtClean="0">
                <a:solidFill>
                  <a:schemeClr val="tx2">
                    <a:lumMod val="60000"/>
                    <a:lumOff val="40000"/>
                  </a:schemeClr>
                </a:solidFill>
                <a:latin typeface="Arial" pitchFamily="34" charset="0"/>
                <a:ea typeface="Arial-Rounded" pitchFamily="34" charset="0"/>
                <a:cs typeface="Arial" pitchFamily="34" charset="0"/>
              </a:rPr>
              <a:t>Chú</a:t>
            </a:r>
            <a:r>
              <a:rPr lang="en-US" sz="2400" dirty="0" smtClean="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giả</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vờ</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kêu</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toáng</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lên</a:t>
            </a:r>
            <a:r>
              <a:rPr lang="en-US" sz="2400" dirty="0">
                <a:solidFill>
                  <a:schemeClr val="tx2">
                    <a:lumMod val="60000"/>
                    <a:lumOff val="40000"/>
                  </a:schemeClr>
                </a:solidFill>
                <a:latin typeface="Arial" pitchFamily="34" charset="0"/>
                <a:ea typeface="Arial-Rounded" pitchFamily="34" charset="0"/>
                <a:cs typeface="Arial" pitchFamily="34" charset="0"/>
              </a:rPr>
              <a:t>:</a:t>
            </a:r>
          </a:p>
          <a:p>
            <a:pPr algn="just"/>
            <a:r>
              <a:rPr lang="en-US" sz="2400" dirty="0">
                <a:solidFill>
                  <a:schemeClr val="tx2">
                    <a:lumMod val="60000"/>
                    <a:lumOff val="40000"/>
                  </a:schemeClr>
                </a:solidFill>
                <a:latin typeface="Arial" pitchFamily="34" charset="0"/>
                <a:ea typeface="Arial-Rounded" pitchFamily="34" charset="0"/>
                <a:cs typeface="Arial" pitchFamily="34" charset="0"/>
              </a:rPr>
              <a:t>	– </a:t>
            </a:r>
            <a:r>
              <a:rPr lang="en-US" sz="2400" dirty="0" err="1">
                <a:solidFill>
                  <a:schemeClr val="tx2">
                    <a:lumMod val="60000"/>
                    <a:lumOff val="40000"/>
                  </a:schemeClr>
                </a:solidFill>
                <a:latin typeface="Arial" pitchFamily="34" charset="0"/>
                <a:ea typeface="Arial-Rounded" pitchFamily="34" charset="0"/>
                <a:cs typeface="Arial" pitchFamily="34" charset="0"/>
              </a:rPr>
              <a:t>Sói</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Sói</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Cứu</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tôi</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với</a:t>
            </a:r>
            <a:r>
              <a:rPr lang="en-US" sz="2400" dirty="0" smtClean="0">
                <a:solidFill>
                  <a:schemeClr val="tx2">
                    <a:lumMod val="60000"/>
                    <a:lumOff val="40000"/>
                  </a:schemeClr>
                </a:solidFill>
                <a:latin typeface="Arial" pitchFamily="34" charset="0"/>
                <a:ea typeface="Arial-Rounded" pitchFamily="34" charset="0"/>
                <a:cs typeface="Arial" pitchFamily="34" charset="0"/>
              </a:rPr>
              <a:t>!</a:t>
            </a:r>
            <a:r>
              <a:rPr lang="en-US" sz="2400" dirty="0">
                <a:solidFill>
                  <a:schemeClr val="tx2">
                    <a:lumMod val="60000"/>
                    <a:lumOff val="40000"/>
                  </a:schemeClr>
                </a:solidFill>
                <a:latin typeface="Arial" pitchFamily="34" charset="0"/>
                <a:ea typeface="Arial-Rounded" pitchFamily="34" charset="0"/>
                <a:cs typeface="Arial" pitchFamily="34" charset="0"/>
              </a:rPr>
              <a:t> </a:t>
            </a:r>
          </a:p>
          <a:p>
            <a:pPr algn="just"/>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Nghe</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tiếng</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kêu</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cứu</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mấy</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bác</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nông</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dân</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đang</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làm</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việc</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gần</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đấy</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tức</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tốc</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chạy</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tới</a:t>
            </a:r>
            <a:r>
              <a:rPr lang="en-US" sz="2400" dirty="0" smtClean="0">
                <a:solidFill>
                  <a:schemeClr val="tx2">
                    <a:lumMod val="60000"/>
                    <a:lumOff val="40000"/>
                  </a:schemeClr>
                </a:solidFill>
                <a:latin typeface="Arial" pitchFamily="34" charset="0"/>
                <a:ea typeface="Arial-Rounded" pitchFamily="34" charset="0"/>
                <a:cs typeface="Arial" pitchFamily="34" charset="0"/>
              </a:rPr>
              <a:t>.</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smtClean="0">
                <a:solidFill>
                  <a:schemeClr val="tx2">
                    <a:lumMod val="60000"/>
                    <a:lumOff val="40000"/>
                  </a:schemeClr>
                </a:solidFill>
                <a:latin typeface="Arial" pitchFamily="34" charset="0"/>
                <a:ea typeface="Arial-Rounded" pitchFamily="34" charset="0"/>
                <a:cs typeface="Arial" pitchFamily="34" charset="0"/>
              </a:rPr>
              <a:t>Nhưng</a:t>
            </a:r>
            <a:r>
              <a:rPr lang="en-US" sz="2400" dirty="0" smtClean="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họ</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không</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thấy</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sói</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đâu</a:t>
            </a:r>
            <a:r>
              <a:rPr lang="en-US" sz="2400" dirty="0" smtClean="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Thấy</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vậy</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chú</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khoái</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chí</a:t>
            </a:r>
            <a:r>
              <a:rPr lang="en-US" sz="2400" dirty="0">
                <a:solidFill>
                  <a:schemeClr val="tx2">
                    <a:lumMod val="60000"/>
                    <a:lumOff val="40000"/>
                  </a:schemeClr>
                </a:solidFill>
                <a:latin typeface="Arial" pitchFamily="34" charset="0"/>
                <a:ea typeface="Arial-Rounded" pitchFamily="34" charset="0"/>
                <a:cs typeface="Arial" pitchFamily="34" charset="0"/>
              </a:rPr>
              <a:t> </a:t>
            </a:r>
            <a:r>
              <a:rPr lang="en-US" sz="2400" dirty="0" err="1">
                <a:solidFill>
                  <a:schemeClr val="tx2">
                    <a:lumMod val="60000"/>
                    <a:lumOff val="40000"/>
                  </a:schemeClr>
                </a:solidFill>
                <a:latin typeface="Arial" pitchFamily="34" charset="0"/>
                <a:ea typeface="Arial-Rounded" pitchFamily="34" charset="0"/>
                <a:cs typeface="Arial" pitchFamily="34" charset="0"/>
              </a:rPr>
              <a:t>lắm</a:t>
            </a:r>
            <a:r>
              <a:rPr lang="en-US" sz="2400" dirty="0" smtClean="0">
                <a:solidFill>
                  <a:schemeClr val="tx2">
                    <a:lumMod val="60000"/>
                    <a:lumOff val="40000"/>
                  </a:schemeClr>
                </a:solidFill>
                <a:latin typeface="Arial" pitchFamily="34" charset="0"/>
                <a:ea typeface="Arial-Rounded" pitchFamily="34" charset="0"/>
                <a:cs typeface="Arial" pitchFamily="34" charset="0"/>
              </a:rPr>
              <a:t>.</a:t>
            </a:r>
            <a:endParaRPr lang="en-US" sz="2400" dirty="0">
              <a:solidFill>
                <a:schemeClr val="tx2">
                  <a:lumMod val="60000"/>
                  <a:lumOff val="40000"/>
                </a:schemeClr>
              </a:solidFill>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Mấy</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hôm</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sau</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chú</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lại</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bày</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ra</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trò</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ấy</a:t>
            </a:r>
            <a:r>
              <a:rPr lang="en-US" sz="2400" dirty="0">
                <a:solidFill>
                  <a:srgbClr val="FF0000"/>
                </a:solidFill>
                <a:latin typeface="Arial" pitchFamily="34" charset="0"/>
                <a:ea typeface="Arial-Rounded" pitchFamily="34" charset="0"/>
                <a:cs typeface="Arial" pitchFamily="34" charset="0"/>
              </a:rPr>
              <a:t>. </a:t>
            </a:r>
            <a:r>
              <a:rPr lang="en-US" sz="2400" dirty="0" err="1" smtClean="0">
                <a:solidFill>
                  <a:srgbClr val="FF0000"/>
                </a:solidFill>
                <a:latin typeface="Arial" pitchFamily="34" charset="0"/>
                <a:ea typeface="Arial-Rounded" pitchFamily="34" charset="0"/>
                <a:cs typeface="Arial" pitchFamily="34" charset="0"/>
              </a:rPr>
              <a:t>Các</a:t>
            </a:r>
            <a:r>
              <a:rPr lang="en-US" sz="2400" dirty="0" smtClean="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bác</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nông</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dân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lại</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chạy</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tới</a:t>
            </a:r>
            <a:r>
              <a:rPr lang="en-US" sz="2400" dirty="0">
                <a:solidFill>
                  <a:srgbClr val="FF0000"/>
                </a:solidFill>
                <a:latin typeface="Arial" pitchFamily="34" charset="0"/>
                <a:ea typeface="Arial-Rounded" pitchFamily="34" charset="0"/>
                <a:cs typeface="Arial" pitchFamily="34" charset="0"/>
              </a:rPr>
              <a:t>. </a:t>
            </a:r>
            <a:r>
              <a:rPr lang="en-US" sz="2400" dirty="0" err="1" smtClean="0">
                <a:solidFill>
                  <a:srgbClr val="FF0000"/>
                </a:solidFill>
                <a:latin typeface="Arial" pitchFamily="34" charset="0"/>
                <a:ea typeface="Arial-Rounded" pitchFamily="34" charset="0"/>
                <a:cs typeface="Arial" pitchFamily="34" charset="0"/>
              </a:rPr>
              <a:t>Rồi</a:t>
            </a:r>
            <a:r>
              <a:rPr lang="en-US" sz="2400" dirty="0" smtClean="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một</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hôm</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sói</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đến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thật</a:t>
            </a:r>
            <a:r>
              <a:rPr lang="en-US" sz="2400" dirty="0">
                <a:solidFill>
                  <a:srgbClr val="FF0000"/>
                </a:solidFill>
                <a:latin typeface="Arial" pitchFamily="34" charset="0"/>
                <a:ea typeface="Arial-Rounded" pitchFamily="34" charset="0"/>
                <a:cs typeface="Arial" pitchFamily="34" charset="0"/>
              </a:rPr>
              <a:t>. </a:t>
            </a:r>
            <a:r>
              <a:rPr lang="en-US" sz="2400" dirty="0" err="1" smtClean="0">
                <a:solidFill>
                  <a:srgbClr val="FF0000"/>
                </a:solidFill>
                <a:latin typeface="Arial" pitchFamily="34" charset="0"/>
                <a:ea typeface="Arial-Rounded" pitchFamily="34" charset="0"/>
                <a:cs typeface="Arial" pitchFamily="34" charset="0"/>
              </a:rPr>
              <a:t>Chú</a:t>
            </a:r>
            <a:r>
              <a:rPr lang="en-US" sz="2400" dirty="0" smtClean="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hốt</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hoảng</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kêu</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gào</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xin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cứu</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giúp</a:t>
            </a:r>
            <a:r>
              <a:rPr lang="en-US" sz="2400" dirty="0" smtClean="0">
                <a:solidFill>
                  <a:srgbClr val="FF0000"/>
                </a:solidFill>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smtClean="0">
                <a:solidFill>
                  <a:srgbClr val="FF0000"/>
                </a:solidFill>
                <a:latin typeface="Arial" pitchFamily="34" charset="0"/>
                <a:ea typeface="Arial-Rounded" pitchFamily="34" charset="0"/>
                <a:cs typeface="Arial" pitchFamily="34" charset="0"/>
              </a:rPr>
              <a:t>Các</a:t>
            </a:r>
            <a:r>
              <a:rPr lang="en-US" sz="2400" dirty="0" smtClean="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bác</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nông</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dân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nghĩ</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là</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chú</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lại</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lừa</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mình</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nên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vẫn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thản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nhiên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làm</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việc</a:t>
            </a:r>
            <a:r>
              <a:rPr lang="en-US" sz="2400" dirty="0">
                <a:solidFill>
                  <a:srgbClr val="FF0000"/>
                </a:solidFill>
                <a:latin typeface="Arial" pitchFamily="34" charset="0"/>
                <a:ea typeface="Arial-Rounded" pitchFamily="34" charset="0"/>
                <a:cs typeface="Arial" pitchFamily="34" charset="0"/>
              </a:rPr>
              <a:t>. </a:t>
            </a:r>
            <a:r>
              <a:rPr lang="en-US" sz="2400" dirty="0" err="1" smtClean="0">
                <a:solidFill>
                  <a:srgbClr val="FF0000"/>
                </a:solidFill>
                <a:latin typeface="Arial" pitchFamily="34" charset="0"/>
                <a:ea typeface="Arial-Rounded" pitchFamily="34" charset="0"/>
                <a:cs typeface="Arial" pitchFamily="34" charset="0"/>
              </a:rPr>
              <a:t>Thế</a:t>
            </a:r>
            <a:r>
              <a:rPr lang="en-US" sz="2400" dirty="0" smtClean="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là</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sói</a:t>
            </a:r>
            <a:r>
              <a:rPr lang="en-US" sz="2400" dirty="0">
                <a:solidFill>
                  <a:srgbClr val="FF0000"/>
                </a:solidFill>
                <a:latin typeface="Arial" pitchFamily="34" charset="0"/>
                <a:ea typeface="Arial-Rounded" pitchFamily="34" charset="0"/>
                <a:cs typeface="Arial" pitchFamily="34" charset="0"/>
              </a:rPr>
              <a:t> </a:t>
            </a:r>
            <a:r>
              <a:rPr lang="en-US" sz="2400" dirty="0" err="1" smtClean="0">
                <a:solidFill>
                  <a:srgbClr val="FF0000"/>
                </a:solidFill>
                <a:latin typeface="Arial" pitchFamily="34" charset="0"/>
                <a:ea typeface="Arial-Rounded" pitchFamily="34" charset="0"/>
                <a:cs typeface="Arial" pitchFamily="34" charset="0"/>
              </a:rPr>
              <a:t>thoả</a:t>
            </a:r>
            <a:r>
              <a:rPr lang="en-US" sz="2400" dirty="0" smtClean="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thuê</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ăn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thịt</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hết</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cả</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đàn</a:t>
            </a:r>
            <a:r>
              <a:rPr lang="en-US" sz="2400" dirty="0">
                <a:solidFill>
                  <a:srgbClr val="FF0000"/>
                </a:solidFill>
                <a:latin typeface="Arial" pitchFamily="34" charset="0"/>
                <a:ea typeface="Arial-Rounded" pitchFamily="34" charset="0"/>
                <a:cs typeface="Arial" pitchFamily="34" charset="0"/>
              </a:rPr>
              <a:t> </a:t>
            </a:r>
            <a:r>
              <a:rPr lang="en-US" sz="2400" dirty="0" err="1">
                <a:solidFill>
                  <a:srgbClr val="FF0000"/>
                </a:solidFill>
                <a:latin typeface="Arial" pitchFamily="34" charset="0"/>
                <a:ea typeface="Arial-Rounded" pitchFamily="34" charset="0"/>
                <a:cs typeface="Arial" pitchFamily="34" charset="0"/>
              </a:rPr>
              <a:t>cừu</a:t>
            </a:r>
            <a:r>
              <a:rPr lang="en-US" sz="2400" dirty="0" smtClean="0">
                <a:solidFill>
                  <a:srgbClr val="FF0000"/>
                </a:solidFill>
                <a:latin typeface="Arial" pitchFamily="34" charset="0"/>
                <a:ea typeface="Arial-Rounded" pitchFamily="34" charset="0"/>
                <a:cs typeface="Arial" pitchFamily="34" charset="0"/>
              </a:rPr>
              <a:t>.</a:t>
            </a:r>
            <a:endParaRPr lang="en-US" sz="2400" dirty="0">
              <a:solidFill>
                <a:srgbClr val="FF0000"/>
              </a:solidFill>
              <a:latin typeface="Arial" pitchFamily="34" charset="0"/>
              <a:ea typeface="Arial-Rounded" pitchFamily="34" charset="0"/>
              <a:cs typeface="Arial" pitchFamily="34" charset="0"/>
            </a:endParaRPr>
          </a:p>
        </p:txBody>
      </p:sp>
      <p:sp>
        <p:nvSpPr>
          <p:cNvPr id="2" name="TextBox 1"/>
          <p:cNvSpPr txBox="1"/>
          <p:nvPr/>
        </p:nvSpPr>
        <p:spPr>
          <a:xfrm>
            <a:off x="991634" y="492309"/>
            <a:ext cx="381000" cy="400110"/>
          </a:xfrm>
          <a:prstGeom prst="rect">
            <a:avLst/>
          </a:prstGeom>
          <a:solidFill>
            <a:schemeClr val="accent6">
              <a:lumMod val="20000"/>
              <a:lumOff val="80000"/>
            </a:schemeClr>
          </a:solidFill>
        </p:spPr>
        <p:txBody>
          <a:bodyPr wrap="square" rtlCol="0">
            <a:spAutoFit/>
          </a:bodyPr>
          <a:lstStyle/>
          <a:p>
            <a:pPr algn="ctr"/>
            <a:r>
              <a:rPr lang="en-US" sz="2000" b="1" dirty="0" smtClean="0">
                <a:solidFill>
                  <a:srgbClr val="FF0000"/>
                </a:solidFill>
                <a:latin typeface="Arial" pitchFamily="34" charset="0"/>
                <a:cs typeface="Arial" pitchFamily="34" charset="0"/>
              </a:rPr>
              <a:t>1</a:t>
            </a:r>
            <a:endParaRPr lang="en-US" sz="2000" b="1" dirty="0">
              <a:solidFill>
                <a:srgbClr val="FF0000"/>
              </a:solidFill>
              <a:latin typeface="Arial" pitchFamily="34" charset="0"/>
              <a:cs typeface="Arial" pitchFamily="34" charset="0"/>
            </a:endParaRPr>
          </a:p>
        </p:txBody>
      </p:sp>
      <p:sp>
        <p:nvSpPr>
          <p:cNvPr id="14" name="TextBox 13"/>
          <p:cNvSpPr txBox="1"/>
          <p:nvPr/>
        </p:nvSpPr>
        <p:spPr>
          <a:xfrm>
            <a:off x="983490" y="3105150"/>
            <a:ext cx="381000" cy="400110"/>
          </a:xfrm>
          <a:prstGeom prst="rect">
            <a:avLst/>
          </a:prstGeom>
          <a:solidFill>
            <a:schemeClr val="accent6">
              <a:lumMod val="20000"/>
              <a:lumOff val="80000"/>
            </a:schemeClr>
          </a:solidFill>
        </p:spPr>
        <p:txBody>
          <a:bodyPr wrap="square" rtlCol="0">
            <a:spAutoFit/>
          </a:bodyPr>
          <a:lstStyle/>
          <a:p>
            <a:pPr algn="ctr"/>
            <a:r>
              <a:rPr lang="en-US" sz="2000" b="1" dirty="0" smtClean="0">
                <a:solidFill>
                  <a:srgbClr val="FF0000"/>
                </a:solidFill>
                <a:latin typeface="Arial" pitchFamily="34" charset="0"/>
                <a:cs typeface="Arial" pitchFamily="34" charset="0"/>
              </a:rPr>
              <a:t>2</a:t>
            </a:r>
            <a:endParaRPr lang="en-US" sz="2000" b="1" dirty="0">
              <a:solidFill>
                <a:srgbClr val="FF0000"/>
              </a:solidFill>
              <a:latin typeface="Arial" pitchFamily="34" charset="0"/>
              <a:cs typeface="Arial" pitchFamily="34" charset="0"/>
            </a:endParaRPr>
          </a:p>
        </p:txBody>
      </p:sp>
      <p:sp>
        <p:nvSpPr>
          <p:cNvPr id="11" name="TextBox 10"/>
          <p:cNvSpPr txBox="1"/>
          <p:nvPr/>
        </p:nvSpPr>
        <p:spPr>
          <a:xfrm>
            <a:off x="1524000" y="0"/>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144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Chú bé chăn cừu</a:t>
            </a:r>
            <a:endParaRPr lang="en-US" sz="2600" b="1">
              <a:latin typeface="Arial" pitchFamily="34" charset="0"/>
              <a:ea typeface="Arial-Rounded" pitchFamily="34" charset="0"/>
              <a:cs typeface="Arial" pitchFamily="34" charset="0"/>
            </a:endParaRPr>
          </a:p>
        </p:txBody>
      </p:sp>
      <p:sp>
        <p:nvSpPr>
          <p:cNvPr id="15" name="TextBox 14"/>
          <p:cNvSpPr txBox="1"/>
          <p:nvPr/>
        </p:nvSpPr>
        <p:spPr>
          <a:xfrm>
            <a:off x="118080" y="658973"/>
            <a:ext cx="8890000" cy="4154850"/>
          </a:xfrm>
          <a:prstGeom prst="rect">
            <a:avLst/>
          </a:prstGeom>
          <a:noFill/>
        </p:spPr>
        <p:txBody>
          <a:bodyPr wrap="square" lIns="91305" tIns="45654" rIns="91305" bIns="45654" rtlCol="0">
            <a:spAutoFit/>
          </a:bodyPr>
          <a:lstStyle/>
          <a:p>
            <a:pPr algn="just"/>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bé</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gần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núi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hôm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buồn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quá</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nghĩ</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trò</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đùa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vui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vờ</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kêu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toáng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lên</a:t>
            </a:r>
            <a:r>
              <a:rPr lang="en-US" sz="2400" dirty="0" smtClean="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Cứu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tôi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với</a:t>
            </a:r>
            <a:r>
              <a:rPr lang="en-US" sz="2400" dirty="0" smtClean="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Nghe</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tiếng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kêu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cứu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đang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gần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tức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tốc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chạy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Nhưng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họ</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đâu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vậy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khoái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chí</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lắm</a:t>
            </a:r>
            <a:r>
              <a:rPr lang="en-US" sz="2400" dirty="0" smtClean="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hôm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sau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bày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trò</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chạy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Rồi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hôm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đến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thật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hốt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hoảng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kêu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gào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xin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cứu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giúp</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nghĩ</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lừa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mình</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nên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vẫn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thản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nhiên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Thế</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thoả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thuê</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thịt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hết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đàn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dirty="0" err="1">
                <a:solidFill>
                  <a:schemeClr val="tx1"/>
                </a:solidFill>
                <a:latin typeface="Arial" pitchFamily="34" charset="0"/>
                <a:ea typeface="Arial-Rounded" pitchFamily="34" charset="0"/>
                <a:cs typeface="Arial" pitchFamily="34" charset="0"/>
              </a:rPr>
              <a:t>Đọc</a:t>
            </a:r>
            <a:r>
              <a:rPr lang="en-US" sz="1600" dirty="0">
                <a:solidFill>
                  <a:schemeClr val="tx1"/>
                </a:solidFill>
                <a:latin typeface="Arial" pitchFamily="34" charset="0"/>
                <a:ea typeface="Arial-Rounded" pitchFamily="34" charset="0"/>
                <a:cs typeface="Arial" pitchFamily="34" charset="0"/>
              </a:rPr>
              <a:t> </a:t>
            </a:r>
            <a:r>
              <a:rPr lang="en-US" sz="1600" dirty="0" err="1">
                <a:solidFill>
                  <a:schemeClr val="tx1"/>
                </a:solidFill>
                <a:latin typeface="Arial" pitchFamily="34" charset="0"/>
                <a:ea typeface="Arial-Rounded" pitchFamily="34" charset="0"/>
                <a:cs typeface="Arial" pitchFamily="34" charset="0"/>
              </a:rPr>
              <a:t>toàn</a:t>
            </a:r>
            <a:r>
              <a:rPr lang="en-US" sz="1600" dirty="0">
                <a:solidFill>
                  <a:schemeClr val="tx1"/>
                </a:solidFill>
                <a:latin typeface="Arial" pitchFamily="34" charset="0"/>
                <a:ea typeface="Arial-Rounded" pitchFamily="34" charset="0"/>
                <a:cs typeface="Arial" pitchFamily="34" charset="0"/>
              </a:rPr>
              <a:t> </a:t>
            </a:r>
            <a:r>
              <a:rPr lang="en-US" sz="1600" dirty="0" err="1">
                <a:solidFill>
                  <a:schemeClr val="tx1"/>
                </a:solidFill>
                <a:latin typeface="Arial" pitchFamily="34" charset="0"/>
                <a:ea typeface="Arial-Rounded" pitchFamily="34" charset="0"/>
                <a:cs typeface="Arial" pitchFamily="34" charset="0"/>
              </a:rPr>
              <a:t>bài</a:t>
            </a:r>
            <a:endParaRPr lang="en-US" sz="1600" dirty="0">
              <a:solidFill>
                <a:schemeClr val="tx1"/>
              </a:solidFill>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dirty="0" err="1" smtClean="0">
                <a:latin typeface="Arial" pitchFamily="34" charset="0"/>
                <a:ea typeface="Arial-Rounded" pitchFamily="34" charset="0"/>
                <a:cs typeface="Arial" pitchFamily="34" charset="0"/>
              </a:rPr>
              <a:t>Chú</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bé</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chăn</a:t>
            </a:r>
            <a:r>
              <a:rPr lang="en-US" sz="2600" b="1" dirty="0" smtClean="0">
                <a:latin typeface="Arial" pitchFamily="34" charset="0"/>
                <a:ea typeface="Arial-Rounded" pitchFamily="34" charset="0"/>
                <a:cs typeface="Arial" pitchFamily="34" charset="0"/>
              </a:rPr>
              <a:t> </a:t>
            </a:r>
            <a:r>
              <a:rPr lang="en-US" sz="2600" b="1" dirty="0" err="1" smtClean="0">
                <a:latin typeface="Arial" pitchFamily="34" charset="0"/>
                <a:ea typeface="Arial-Rounded" pitchFamily="34" charset="0"/>
                <a:cs typeface="Arial" pitchFamily="34" charset="0"/>
              </a:rPr>
              <a:t>cừu</a:t>
            </a:r>
            <a:endParaRPr lang="en-US" sz="2600" b="1" dirty="0">
              <a:latin typeface="Arial" pitchFamily="34" charset="0"/>
              <a:ea typeface="Arial-Rounded" pitchFamily="34" charset="0"/>
              <a:cs typeface="Arial" pitchFamily="34" charset="0"/>
            </a:endParaRPr>
          </a:p>
        </p:txBody>
      </p:sp>
      <p:sp>
        <p:nvSpPr>
          <p:cNvPr id="12" name="TextBox 11"/>
          <p:cNvSpPr txBox="1"/>
          <p:nvPr/>
        </p:nvSpPr>
        <p:spPr>
          <a:xfrm>
            <a:off x="50800" y="739631"/>
            <a:ext cx="8991600" cy="4154850"/>
          </a:xfrm>
          <a:prstGeom prst="rect">
            <a:avLst/>
          </a:prstGeom>
          <a:noFill/>
        </p:spPr>
        <p:txBody>
          <a:bodyPr wrap="square" lIns="91305" tIns="45654" rIns="91305" bIns="45654" rtlCol="0">
            <a:spAutoFit/>
          </a:bodyPr>
          <a:lstStyle/>
          <a:p>
            <a:pPr algn="just"/>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bé</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gần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núi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hôm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buồn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quá</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nghĩ</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trò</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đùa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vui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vờ</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kêu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toáng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lên</a:t>
            </a:r>
            <a:r>
              <a:rPr lang="en-US" sz="2400" dirty="0" smtClean="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Cứu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tôi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với</a:t>
            </a:r>
            <a:r>
              <a:rPr lang="en-US" sz="2400" dirty="0" smtClean="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Nghe</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tiếng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kêu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cứu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đang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gần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tức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tốc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chạy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Nhưng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họ</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đâu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vậy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khoái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chí</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lắm</a:t>
            </a:r>
            <a:r>
              <a:rPr lang="en-US" sz="2400" dirty="0" smtClean="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hôm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sau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bày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trò</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ấy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chạy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tới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Rồi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một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hôm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đến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thật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hốt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hoảng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kêu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gào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xin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cứu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giúp</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nghĩ</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lừa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mình</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nên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vẫn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thản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nhiên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Thế</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sói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thoả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thuê</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thịt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hết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đàn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cừu</a:t>
            </a:r>
            <a:r>
              <a:rPr lang="en-US" sz="2400" dirty="0" smtClean="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80" y="225933"/>
            <a:ext cx="8839200" cy="1567434"/>
          </a:xfrm>
          <a:solidFill>
            <a:schemeClr val="accent6">
              <a:lumMod val="20000"/>
              <a:lumOff val="80000"/>
            </a:schemeClr>
          </a:solidFill>
        </p:spPr>
        <p:txBody>
          <a:bodyPr>
            <a:normAutofit fontScale="90000"/>
          </a:bodyPr>
          <a:lstStyle/>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Cuộc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 </a:t>
            </a:r>
            <a:r>
              <a:rPr lang="en-US" b="1" dirty="0" smtClean="0">
                <a:latin typeface="Times New Roman" panose="02020603050405020304" pitchFamily="18" charset="0"/>
                <a:cs typeface="Times New Roman" panose="02020603050405020304" pitchFamily="18" charset="0"/>
              </a:rPr>
              <a:t>.</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362200" y="2419350"/>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dirty="0" smtClean="0">
                <a:solidFill>
                  <a:srgbClr val="002060"/>
                </a:solidFill>
                <a:latin typeface="Times New Roman" panose="02020603050405020304" pitchFamily="18" charset="0"/>
                <a:cs typeface="Times New Roman" panose="02020603050405020304" pitchFamily="18" charset="0"/>
              </a:rPr>
              <a:t>A. </a:t>
            </a:r>
            <a:r>
              <a:rPr lang="en-US" sz="4000" dirty="0" err="1" smtClean="0">
                <a:solidFill>
                  <a:srgbClr val="002060"/>
                </a:solidFill>
                <a:latin typeface="Times New Roman" panose="02020603050405020304" pitchFamily="18" charset="0"/>
                <a:cs typeface="Times New Roman" panose="02020603050405020304" pitchFamily="18" charset="0"/>
              </a:rPr>
              <a:t>những</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người</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bạn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tốt</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002060"/>
                </a:solidFill>
                <a:latin typeface="Times New Roman" panose="02020603050405020304" pitchFamily="18" charset="0"/>
                <a:cs typeface="Times New Roman" panose="02020603050405020304" pitchFamily="18" charset="0"/>
              </a:rPr>
              <a:t>B. sói làm bạn</a:t>
            </a:r>
            <a:endParaRPr lang="en-US" sz="40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Sói! Sói! Cứu tôi với!</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trong câu chuyện làm công việc gì?</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chăn cừu nghĩ ra trò gì để đùa cho vui?</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Nghe tiếng kêu cứu, mấy bác nông dân đã làm gì?</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dirty="0" err="1" smtClean="0">
                <a:latin typeface="Arial" pitchFamily="34" charset="0"/>
                <a:ea typeface="Arial-Rounded" pitchFamily="34" charset="0"/>
                <a:cs typeface="Arial" pitchFamily="34" charset="0"/>
              </a:rPr>
              <a:t>Em</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có</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nhận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xét</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gì</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về</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hành</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động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của</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các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bác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nông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dân</a:t>
            </a:r>
            <a:r>
              <a:rPr lang="en-US" sz="3200" dirty="0" smtClean="0">
                <a:latin typeface="Arial" pitchFamily="34" charset="0"/>
                <a:ea typeface="Arial-Rounded" pitchFamily="34" charset="0"/>
                <a:cs typeface="Arial" pitchFamily="34" charset="0"/>
              </a:rPr>
              <a:t>?</a:t>
            </a:r>
            <a:endParaRPr lang="en-US" sz="3200" dirty="0">
              <a:latin typeface="Arial" pitchFamily="34" charset="0"/>
              <a:ea typeface="Arial-Rounded" pitchFamily="34" charset="0"/>
              <a:cs typeface="Arial" pitchFamily="34" charset="0"/>
            </a:endParaRP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Các bác nông dân tốt bụng, sẵn sàng giúp đỡ khi người khác gặp khó khăn.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Mấy</a:t>
            </a:r>
            <a:r>
              <a:rPr lang="en-US" sz="3200" dirty="0" smtClean="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hôm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sau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trò</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ấy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chạy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tới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Rồi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hôm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thật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hốt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hoảng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kêu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gào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xin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cứu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giúp</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nghĩ</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lừa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mình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vẫn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thản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nhiên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việc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Thế</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thoả</a:t>
            </a:r>
            <a:r>
              <a:rPr lang="en-US" sz="3200" dirty="0" smtClean="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thuê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ăn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thịt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hết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cừu</a:t>
            </a:r>
            <a:r>
              <a:rPr lang="en-US" sz="3200" dirty="0">
                <a:latin typeface="Arial" pitchFamily="34" charset="0"/>
                <a:ea typeface="Arial-Rounded" pitchFamily="34" charset="0"/>
                <a:cs typeface="Arial" pitchFamily="34" charset="0"/>
              </a:rPr>
              <a:t>.</a:t>
            </a:r>
            <a:endParaRPr lang="en-US" sz="3200" dirty="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Chú bé dừng trò đùa lại hay vẫn tiếp tục?</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577337"/>
            <a:ext cx="9144000" cy="584654"/>
          </a:xfrm>
          <a:prstGeom prst="rect">
            <a:avLst/>
          </a:prstGeom>
          <a:solidFill>
            <a:srgbClr val="FEDEF3"/>
          </a:solidFill>
        </p:spPr>
        <p:txBody>
          <a:bodyPr wrap="square" lIns="91318" tIns="45660" rIns="91318" bIns="45660" rtlCol="0">
            <a:spAutoFit/>
          </a:bodyPr>
          <a:lstStyle/>
          <a:p>
            <a:pPr algn="ctr"/>
            <a:r>
              <a:rPr lang="en-US" sz="3200" dirty="0" err="1" smtClean="0">
                <a:latin typeface="Arial" pitchFamily="34" charset="0"/>
                <a:ea typeface="Arial-Rounded" pitchFamily="34" charset="0"/>
                <a:cs typeface="Arial" pitchFamily="34" charset="0"/>
              </a:rPr>
              <a:t>Vì</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sao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bầy</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sói</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có</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thể</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thoả</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thuê</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ăn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thịt</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cừu</a:t>
            </a:r>
            <a:r>
              <a:rPr lang="en-US" sz="3200" dirty="0" smtClean="0">
                <a:latin typeface="Arial" pitchFamily="34" charset="0"/>
                <a:ea typeface="Arial-Rounded" pitchFamily="34" charset="0"/>
                <a:cs typeface="Arial" pitchFamily="34" charset="0"/>
              </a:rPr>
              <a:t>?</a:t>
            </a:r>
            <a:endParaRPr lang="en-US" sz="3200" dirty="0">
              <a:latin typeface="Arial" pitchFamily="34" charset="0"/>
              <a:ea typeface="Arial-Rounded" pitchFamily="34" charset="0"/>
              <a:cs typeface="Arial" pitchFamily="34" charset="0"/>
            </a:endParaRP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rút ra được bài học gì từ câu chuyện?</a:t>
            </a:r>
            <a:endParaRPr lang="en-US" sz="28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6920" y="514350"/>
            <a:ext cx="7929880" cy="584654"/>
          </a:xfrm>
          <a:prstGeom prst="rect">
            <a:avLst/>
          </a:prstGeom>
          <a:solidFill>
            <a:srgbClr val="FEDEF3"/>
          </a:solidFill>
        </p:spPr>
        <p:txBody>
          <a:bodyPr wrap="square" lIns="91318" tIns="45660" rIns="91318" bIns="45660" rtlCol="0">
            <a:spAutoFit/>
          </a:bodyPr>
          <a:lstStyle/>
          <a:p>
            <a:pPr algn="ctr"/>
            <a:r>
              <a:rPr lang="en-US" sz="3200" dirty="0" err="1" smtClean="0">
                <a:latin typeface="Arial" pitchFamily="34" charset="0"/>
                <a:ea typeface="Arial-Rounded" pitchFamily="34" charset="0"/>
                <a:cs typeface="Arial" pitchFamily="34" charset="0"/>
              </a:rPr>
              <a:t>Em</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rút</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ra</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được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bài</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học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gì</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từ</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câu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chuyện</a:t>
            </a:r>
            <a:r>
              <a:rPr lang="en-US" sz="3200" dirty="0" smtClean="0">
                <a:latin typeface="Arial" pitchFamily="34" charset="0"/>
                <a:ea typeface="Arial-Rounded" pitchFamily="34" charset="0"/>
                <a:cs typeface="Arial" pitchFamily="34" charset="0"/>
              </a:rPr>
              <a:t>?</a:t>
            </a:r>
            <a:endParaRPr lang="en-US" sz="3200" dirty="0">
              <a:latin typeface="Arial" pitchFamily="34" charset="0"/>
              <a:ea typeface="Arial-Rounded" pitchFamily="34" charset="0"/>
              <a:cs typeface="Arial" pitchFamily="34" charset="0"/>
            </a:endParaRP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885950"/>
            <a:ext cx="8006080" cy="2308203"/>
          </a:xfrm>
          <a:prstGeom prst="rect">
            <a:avLst/>
          </a:prstGeom>
          <a:solidFill>
            <a:srgbClr val="FEDEF3"/>
          </a:solidFill>
        </p:spPr>
        <p:txBody>
          <a:bodyPr wrap="square" lIns="91318" tIns="45660" rIns="91318" bIns="45660" rtlCol="0">
            <a:spAutoFit/>
          </a:bodyPr>
          <a:lstStyle/>
          <a:p>
            <a:pPr algn="just"/>
            <a:r>
              <a:rPr lang="en-US" sz="3600" dirty="0">
                <a:latin typeface="Arial" pitchFamily="34" charset="0"/>
                <a:ea typeface="Arial-Rounded" pitchFamily="34" charset="0"/>
                <a:cs typeface="Arial" pitchFamily="34" charset="0"/>
              </a:rPr>
              <a:t> </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Hãy</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biết</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đùa</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đúng</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chỗ</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đúng</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lúc</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không</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lấy</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việc</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nói</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dối</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làm</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trò</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đùa</a:t>
            </a:r>
            <a:r>
              <a:rPr lang="en-US" sz="3600" dirty="0" smtClean="0">
                <a:latin typeface="Arial" pitchFamily="34" charset="0"/>
                <a:ea typeface="Arial-Rounded" pitchFamily="34" charset="0"/>
                <a:cs typeface="Arial" pitchFamily="34" charset="0"/>
              </a:rPr>
              <a:t>.</a:t>
            </a:r>
          </a:p>
          <a:p>
            <a:pPr algn="just"/>
            <a:r>
              <a:rPr lang="en-US" sz="3600" dirty="0">
                <a:latin typeface="Arial" pitchFamily="34" charset="0"/>
                <a:ea typeface="Arial-Rounded" pitchFamily="34" charset="0"/>
                <a:cs typeface="Arial" pitchFamily="34" charset="0"/>
              </a:rPr>
              <a:t> </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Chúng</a:t>
            </a:r>
            <a:r>
              <a:rPr lang="en-US" sz="3600" dirty="0" smtClean="0">
                <a:latin typeface="Arial" pitchFamily="34" charset="0"/>
                <a:ea typeface="Arial-Rounded" pitchFamily="34" charset="0"/>
                <a:cs typeface="Arial" pitchFamily="34" charset="0"/>
              </a:rPr>
              <a:t> ta </a:t>
            </a:r>
            <a:r>
              <a:rPr lang="en-US" sz="3600" dirty="0" err="1" smtClean="0">
                <a:latin typeface="Arial" pitchFamily="34" charset="0"/>
                <a:ea typeface="Arial-Rounded" pitchFamily="34" charset="0"/>
                <a:cs typeface="Arial" pitchFamily="34" charset="0"/>
              </a:rPr>
              <a:t>không</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nên</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nói</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dối</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nói</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dối</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sẽ</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làm</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mất</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niềm</a:t>
            </a:r>
            <a:r>
              <a:rPr lang="en-US" sz="3600" dirty="0" smtClean="0">
                <a:latin typeface="Arial" pitchFamily="34" charset="0"/>
                <a:ea typeface="Arial-Rounded" pitchFamily="34" charset="0"/>
                <a:cs typeface="Arial" pitchFamily="34" charset="0"/>
              </a:rPr>
              <a:t> tin </a:t>
            </a:r>
            <a:r>
              <a:rPr lang="en-US" sz="3600" dirty="0" err="1" smtClean="0">
                <a:latin typeface="Arial" pitchFamily="34" charset="0"/>
                <a:ea typeface="Arial-Rounded" pitchFamily="34" charset="0"/>
                <a:cs typeface="Arial" pitchFamily="34" charset="0"/>
              </a:rPr>
              <a:t>của</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mọi</a:t>
            </a:r>
            <a:r>
              <a:rPr lang="en-US" sz="3600" dirty="0" smtClean="0">
                <a:latin typeface="Arial" pitchFamily="34" charset="0"/>
                <a:ea typeface="Arial-Rounded" pitchFamily="34" charset="0"/>
                <a:cs typeface="Arial" pitchFamily="34" charset="0"/>
              </a:rPr>
              <a:t> </a:t>
            </a:r>
            <a:r>
              <a:rPr lang="en-US" sz="3600" dirty="0" err="1" smtClean="0">
                <a:latin typeface="Arial" pitchFamily="34" charset="0"/>
                <a:ea typeface="Arial-Rounded" pitchFamily="34" charset="0"/>
                <a:cs typeface="Arial" pitchFamily="34" charset="0"/>
              </a:rPr>
              <a:t>người</a:t>
            </a:r>
            <a:r>
              <a:rPr lang="en-US" sz="3600" dirty="0" smtClean="0">
                <a:latin typeface="Arial" pitchFamily="34" charset="0"/>
                <a:ea typeface="Arial-Rounded" pitchFamily="34" charset="0"/>
                <a:cs typeface="Arial" pitchFamily="34" charset="0"/>
              </a:rPr>
              <a:t>.</a:t>
            </a:r>
            <a:endParaRPr lang="en-US" sz="36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33;p30">
            <a:extLst>
              <a:ext uri="{FF2B5EF4-FFF2-40B4-BE49-F238E27FC236}">
                <a16:creationId xmlns:a16="http://schemas.microsoft.com/office/drawing/2014/main" xmlns="" id="{80400720-AA43-4786-A861-5AC599BB914E}"/>
              </a:ext>
            </a:extLst>
          </p:cNvPr>
          <p:cNvSpPr/>
          <p:nvPr/>
        </p:nvSpPr>
        <p:spPr>
          <a:xfrm>
            <a:off x="1709414" y="2246276"/>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rgbClr val="65C1C9"/>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3" name="Google Shape;1434;p30">
            <a:extLst>
              <a:ext uri="{FF2B5EF4-FFF2-40B4-BE49-F238E27FC236}">
                <a16:creationId xmlns:a16="http://schemas.microsoft.com/office/drawing/2014/main" xmlns="" id="{0D5094CF-D4F4-4885-8F9F-C5DBD6FCA0E1}"/>
              </a:ext>
            </a:extLst>
          </p:cNvPr>
          <p:cNvSpPr/>
          <p:nvPr/>
        </p:nvSpPr>
        <p:spPr>
          <a:xfrm rot="-8603968">
            <a:off x="1624155" y="3845257"/>
            <a:ext cx="1395677" cy="473280"/>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 name="Google Shape;1435;p30">
            <a:extLst>
              <a:ext uri="{FF2B5EF4-FFF2-40B4-BE49-F238E27FC236}">
                <a16:creationId xmlns:a16="http://schemas.microsoft.com/office/drawing/2014/main" xmlns="" id="{1CFB465D-7081-4423-A23C-D47D1587F177}"/>
              </a:ext>
            </a:extLst>
          </p:cNvPr>
          <p:cNvSpPr txBox="1">
            <a:spLocks/>
          </p:cNvSpPr>
          <p:nvPr/>
        </p:nvSpPr>
        <p:spPr>
          <a:xfrm rot="-182">
            <a:off x="2102101" y="2640887"/>
            <a:ext cx="5659800" cy="895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5400" b="1" kern="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LUYỆN VIẾT</a:t>
            </a:r>
          </a:p>
        </p:txBody>
      </p:sp>
      <p:sp>
        <p:nvSpPr>
          <p:cNvPr id="5" name="Google Shape;1448;p30">
            <a:extLst>
              <a:ext uri="{FF2B5EF4-FFF2-40B4-BE49-F238E27FC236}">
                <a16:creationId xmlns:a16="http://schemas.microsoft.com/office/drawing/2014/main" xmlns="" id="{231AB893-DDCF-4C55-A288-9E3AF09AA605}"/>
              </a:ext>
            </a:extLst>
          </p:cNvPr>
          <p:cNvSpPr/>
          <p:nvPr/>
        </p:nvSpPr>
        <p:spPr>
          <a:xfrm rot="639960">
            <a:off x="4392217" y="4166525"/>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nvGrpSpPr>
          <p:cNvPr id="39" name="Google Shape;1482;p30">
            <a:extLst>
              <a:ext uri="{FF2B5EF4-FFF2-40B4-BE49-F238E27FC236}">
                <a16:creationId xmlns:a16="http://schemas.microsoft.com/office/drawing/2014/main" xmlns="" id="{AFE24EEC-10D8-4780-B318-E7F9B325DAE2}"/>
              </a:ext>
            </a:extLst>
          </p:cNvPr>
          <p:cNvGrpSpPr/>
          <p:nvPr/>
        </p:nvGrpSpPr>
        <p:grpSpPr>
          <a:xfrm rot="407631">
            <a:off x="7522560" y="3808586"/>
            <a:ext cx="1238351" cy="1085621"/>
            <a:chOff x="7611038" y="3431425"/>
            <a:chExt cx="1238324" cy="1085597"/>
          </a:xfrm>
        </p:grpSpPr>
        <p:sp>
          <p:nvSpPr>
            <p:cNvPr id="40" name="Google Shape;1483;p30">
              <a:extLst>
                <a:ext uri="{FF2B5EF4-FFF2-40B4-BE49-F238E27FC236}">
                  <a16:creationId xmlns:a16="http://schemas.microsoft.com/office/drawing/2014/main" xmlns="" id="{9C1C9418-213A-4B46-84A7-8EB787700DB7}"/>
                </a:ext>
              </a:extLst>
            </p:cNvPr>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1" name="Google Shape;1484;p30">
              <a:extLst>
                <a:ext uri="{FF2B5EF4-FFF2-40B4-BE49-F238E27FC236}">
                  <a16:creationId xmlns:a16="http://schemas.microsoft.com/office/drawing/2014/main" xmlns="" id="{71E09E9C-CC32-4BCD-8FF5-B0C7F49BD275}"/>
                </a:ext>
              </a:extLst>
            </p:cNvPr>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42" name="Google Shape;1485;p30">
            <a:extLst>
              <a:ext uri="{FF2B5EF4-FFF2-40B4-BE49-F238E27FC236}">
                <a16:creationId xmlns:a16="http://schemas.microsoft.com/office/drawing/2014/main" xmlns="" id="{E5929F47-DD04-4C4A-BC40-0E4F771F09C7}"/>
              </a:ext>
            </a:extLst>
          </p:cNvPr>
          <p:cNvGrpSpPr/>
          <p:nvPr/>
        </p:nvGrpSpPr>
        <p:grpSpPr>
          <a:xfrm rot="-8615533">
            <a:off x="6705378" y="2362319"/>
            <a:ext cx="2022274" cy="329046"/>
            <a:chOff x="1777900" y="2356875"/>
            <a:chExt cx="5003236" cy="814081"/>
          </a:xfrm>
        </p:grpSpPr>
        <p:sp>
          <p:nvSpPr>
            <p:cNvPr id="43" name="Google Shape;1486;p30">
              <a:extLst>
                <a:ext uri="{FF2B5EF4-FFF2-40B4-BE49-F238E27FC236}">
                  <a16:creationId xmlns:a16="http://schemas.microsoft.com/office/drawing/2014/main" xmlns="" id="{DFA44251-0909-44E1-87A9-07968DFAD59F}"/>
                </a:ext>
              </a:extLst>
            </p:cNvPr>
            <p:cNvSpPr/>
            <p:nvPr/>
          </p:nvSpPr>
          <p:spPr>
            <a:xfrm>
              <a:off x="1777900" y="2356875"/>
              <a:ext cx="5003236" cy="81408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dk2"/>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4" name="Google Shape;1487;p30">
              <a:extLst>
                <a:ext uri="{FF2B5EF4-FFF2-40B4-BE49-F238E27FC236}">
                  <a16:creationId xmlns:a16="http://schemas.microsoft.com/office/drawing/2014/main" xmlns="" id="{FDD46084-3065-4E85-8CA5-535AEACA9E19}"/>
                </a:ext>
              </a:extLst>
            </p:cNvPr>
            <p:cNvSpPr/>
            <p:nvPr/>
          </p:nvSpPr>
          <p:spPr>
            <a:xfrm>
              <a:off x="2238992" y="2497306"/>
              <a:ext cx="1159001" cy="540133"/>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5" name="Google Shape;1488;p30">
              <a:extLst>
                <a:ext uri="{FF2B5EF4-FFF2-40B4-BE49-F238E27FC236}">
                  <a16:creationId xmlns:a16="http://schemas.microsoft.com/office/drawing/2014/main" xmlns="" id="{DE9D1ED9-394E-49A6-9D1E-A825E8A67237}"/>
                </a:ext>
              </a:extLst>
            </p:cNvPr>
            <p:cNvSpPr/>
            <p:nvPr/>
          </p:nvSpPr>
          <p:spPr>
            <a:xfrm>
              <a:off x="2315487" y="2497870"/>
              <a:ext cx="1004176" cy="457850"/>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6" name="Google Shape;1489;p30">
              <a:extLst>
                <a:ext uri="{FF2B5EF4-FFF2-40B4-BE49-F238E27FC236}">
                  <a16:creationId xmlns:a16="http://schemas.microsoft.com/office/drawing/2014/main" xmlns="" id="{5215FBB9-8846-4C61-836D-D6E04D34D0DB}"/>
                </a:ext>
              </a:extLst>
            </p:cNvPr>
            <p:cNvSpPr/>
            <p:nvPr/>
          </p:nvSpPr>
          <p:spPr>
            <a:xfrm>
              <a:off x="3829172" y="2497447"/>
              <a:ext cx="1158859" cy="539992"/>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7" name="Google Shape;1490;p30">
              <a:extLst>
                <a:ext uri="{FF2B5EF4-FFF2-40B4-BE49-F238E27FC236}">
                  <a16:creationId xmlns:a16="http://schemas.microsoft.com/office/drawing/2014/main" xmlns="" id="{EEF569FD-8F07-4878-A5B4-3470D846A214}"/>
                </a:ext>
              </a:extLst>
            </p:cNvPr>
            <p:cNvSpPr/>
            <p:nvPr/>
          </p:nvSpPr>
          <p:spPr>
            <a:xfrm>
              <a:off x="3907503" y="2579588"/>
              <a:ext cx="1004034" cy="457427"/>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8" name="Google Shape;1491;p30">
              <a:extLst>
                <a:ext uri="{FF2B5EF4-FFF2-40B4-BE49-F238E27FC236}">
                  <a16:creationId xmlns:a16="http://schemas.microsoft.com/office/drawing/2014/main" xmlns="" id="{E82F45FB-6572-439A-9A49-C5518F38B45A}"/>
                </a:ext>
              </a:extLst>
            </p:cNvPr>
            <p:cNvSpPr/>
            <p:nvPr/>
          </p:nvSpPr>
          <p:spPr>
            <a:xfrm>
              <a:off x="5418647" y="2497306"/>
              <a:ext cx="1159001" cy="540133"/>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49" name="Google Shape;1492;p30">
              <a:extLst>
                <a:ext uri="{FF2B5EF4-FFF2-40B4-BE49-F238E27FC236}">
                  <a16:creationId xmlns:a16="http://schemas.microsoft.com/office/drawing/2014/main" xmlns="" id="{8889A790-4225-4552-A911-880F6B357AE4}"/>
                </a:ext>
              </a:extLst>
            </p:cNvPr>
            <p:cNvSpPr/>
            <p:nvPr/>
          </p:nvSpPr>
          <p:spPr>
            <a:xfrm>
              <a:off x="5495284" y="2497870"/>
              <a:ext cx="1003893" cy="457850"/>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0" name="Google Shape;1493;p30">
              <a:extLst>
                <a:ext uri="{FF2B5EF4-FFF2-40B4-BE49-F238E27FC236}">
                  <a16:creationId xmlns:a16="http://schemas.microsoft.com/office/drawing/2014/main" xmlns="" id="{CB8DE40C-BFCF-41EE-9C7E-6AB41CEC189E}"/>
                </a:ext>
              </a:extLst>
            </p:cNvPr>
            <p:cNvSpPr/>
            <p:nvPr/>
          </p:nvSpPr>
          <p:spPr>
            <a:xfrm>
              <a:off x="2734238" y="2798491"/>
              <a:ext cx="163575" cy="125471"/>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1" name="Google Shape;1494;p30">
              <a:extLst>
                <a:ext uri="{FF2B5EF4-FFF2-40B4-BE49-F238E27FC236}">
                  <a16:creationId xmlns:a16="http://schemas.microsoft.com/office/drawing/2014/main" xmlns="" id="{FC16D5C4-7906-4088-A932-CE1BDDA743EF}"/>
                </a:ext>
              </a:extLst>
            </p:cNvPr>
            <p:cNvSpPr/>
            <p:nvPr/>
          </p:nvSpPr>
          <p:spPr>
            <a:xfrm>
              <a:off x="2936345" y="2651850"/>
              <a:ext cx="163999" cy="125612"/>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2" name="Google Shape;1495;p30">
              <a:extLst>
                <a:ext uri="{FF2B5EF4-FFF2-40B4-BE49-F238E27FC236}">
                  <a16:creationId xmlns:a16="http://schemas.microsoft.com/office/drawing/2014/main" xmlns="" id="{D31F8B6D-EB0A-46D3-9B74-098190BD4C72}"/>
                </a:ext>
              </a:extLst>
            </p:cNvPr>
            <p:cNvSpPr/>
            <p:nvPr/>
          </p:nvSpPr>
          <p:spPr>
            <a:xfrm>
              <a:off x="2556407" y="2650015"/>
              <a:ext cx="163575" cy="125612"/>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3" name="Google Shape;1496;p30">
              <a:extLst>
                <a:ext uri="{FF2B5EF4-FFF2-40B4-BE49-F238E27FC236}">
                  <a16:creationId xmlns:a16="http://schemas.microsoft.com/office/drawing/2014/main" xmlns="" id="{DBF45D55-2F4A-4320-A9DC-FD14707295B6}"/>
                </a:ext>
              </a:extLst>
            </p:cNvPr>
            <p:cNvSpPr/>
            <p:nvPr/>
          </p:nvSpPr>
          <p:spPr>
            <a:xfrm>
              <a:off x="2386055" y="2522993"/>
              <a:ext cx="163717" cy="126177"/>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4" name="Google Shape;1497;p30">
              <a:extLst>
                <a:ext uri="{FF2B5EF4-FFF2-40B4-BE49-F238E27FC236}">
                  <a16:creationId xmlns:a16="http://schemas.microsoft.com/office/drawing/2014/main" xmlns="" id="{2B3CA47D-B3E6-4077-888A-FA3D7D3D49E3}"/>
                </a:ext>
              </a:extLst>
            </p:cNvPr>
            <p:cNvSpPr/>
            <p:nvPr/>
          </p:nvSpPr>
          <p:spPr>
            <a:xfrm>
              <a:off x="2735650" y="2524969"/>
              <a:ext cx="163575" cy="126036"/>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5" name="Google Shape;1498;p30">
              <a:extLst>
                <a:ext uri="{FF2B5EF4-FFF2-40B4-BE49-F238E27FC236}">
                  <a16:creationId xmlns:a16="http://schemas.microsoft.com/office/drawing/2014/main" xmlns="" id="{AE153455-92AA-42B9-B685-4210522B7F63}"/>
                </a:ext>
              </a:extLst>
            </p:cNvPr>
            <p:cNvSpPr/>
            <p:nvPr/>
          </p:nvSpPr>
          <p:spPr>
            <a:xfrm>
              <a:off x="3094841" y="2527227"/>
              <a:ext cx="163717" cy="125754"/>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6" name="Google Shape;1499;p30">
              <a:extLst>
                <a:ext uri="{FF2B5EF4-FFF2-40B4-BE49-F238E27FC236}">
                  <a16:creationId xmlns:a16="http://schemas.microsoft.com/office/drawing/2014/main" xmlns="" id="{5E0CAF64-AB41-4DC3-8074-AC190BAFEE7E}"/>
                </a:ext>
              </a:extLst>
            </p:cNvPr>
            <p:cNvSpPr/>
            <p:nvPr/>
          </p:nvSpPr>
          <p:spPr>
            <a:xfrm>
              <a:off x="2481605" y="2541199"/>
              <a:ext cx="315719" cy="23160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7" name="Google Shape;1500;p30">
              <a:extLst>
                <a:ext uri="{FF2B5EF4-FFF2-40B4-BE49-F238E27FC236}">
                  <a16:creationId xmlns:a16="http://schemas.microsoft.com/office/drawing/2014/main" xmlns="" id="{4CE1A59A-93FD-435A-9DE8-61601763A538}"/>
                </a:ext>
              </a:extLst>
            </p:cNvPr>
            <p:cNvSpPr/>
            <p:nvPr/>
          </p:nvSpPr>
          <p:spPr>
            <a:xfrm>
              <a:off x="2603123" y="2650015"/>
              <a:ext cx="49538" cy="82283"/>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8" name="Google Shape;1501;p30">
              <a:extLst>
                <a:ext uri="{FF2B5EF4-FFF2-40B4-BE49-F238E27FC236}">
                  <a16:creationId xmlns:a16="http://schemas.microsoft.com/office/drawing/2014/main" xmlns="" id="{E1329A0A-9FF3-4C5C-9666-52F223AB4999}"/>
                </a:ext>
              </a:extLst>
            </p:cNvPr>
            <p:cNvSpPr/>
            <p:nvPr/>
          </p:nvSpPr>
          <p:spPr>
            <a:xfrm>
              <a:off x="2471443" y="2563216"/>
              <a:ext cx="45445" cy="84541"/>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59" name="Google Shape;1502;p30">
              <a:extLst>
                <a:ext uri="{FF2B5EF4-FFF2-40B4-BE49-F238E27FC236}">
                  <a16:creationId xmlns:a16="http://schemas.microsoft.com/office/drawing/2014/main" xmlns="" id="{2321214A-2608-4601-BF77-56D6EFA86B09}"/>
                </a:ext>
              </a:extLst>
            </p:cNvPr>
            <p:cNvSpPr/>
            <p:nvPr/>
          </p:nvSpPr>
          <p:spPr>
            <a:xfrm>
              <a:off x="2777990" y="2563640"/>
              <a:ext cx="60829" cy="65488"/>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0" name="Google Shape;1503;p30">
              <a:extLst>
                <a:ext uri="{FF2B5EF4-FFF2-40B4-BE49-F238E27FC236}">
                  <a16:creationId xmlns:a16="http://schemas.microsoft.com/office/drawing/2014/main" xmlns="" id="{CFE0E367-C6A2-4CE9-9C47-1760724DC761}"/>
                </a:ext>
              </a:extLst>
            </p:cNvPr>
            <p:cNvSpPr/>
            <p:nvPr/>
          </p:nvSpPr>
          <p:spPr>
            <a:xfrm>
              <a:off x="4328794" y="2611203"/>
              <a:ext cx="164140" cy="125754"/>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1" name="Google Shape;1504;p30">
              <a:extLst>
                <a:ext uri="{FF2B5EF4-FFF2-40B4-BE49-F238E27FC236}">
                  <a16:creationId xmlns:a16="http://schemas.microsoft.com/office/drawing/2014/main" xmlns="" id="{DADA5259-8AC4-451C-A5CD-FDFCF1B48409}"/>
                </a:ext>
              </a:extLst>
            </p:cNvPr>
            <p:cNvSpPr/>
            <p:nvPr/>
          </p:nvSpPr>
          <p:spPr>
            <a:xfrm>
              <a:off x="4126687" y="2757844"/>
              <a:ext cx="163575" cy="125612"/>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2" name="Google Shape;1505;p30">
              <a:extLst>
                <a:ext uri="{FF2B5EF4-FFF2-40B4-BE49-F238E27FC236}">
                  <a16:creationId xmlns:a16="http://schemas.microsoft.com/office/drawing/2014/main" xmlns="" id="{7C7F8DF2-CADE-4E7C-9E04-B4673FD5EADA}"/>
                </a:ext>
              </a:extLst>
            </p:cNvPr>
            <p:cNvSpPr/>
            <p:nvPr/>
          </p:nvSpPr>
          <p:spPr>
            <a:xfrm>
              <a:off x="4506484" y="2759678"/>
              <a:ext cx="163717" cy="125754"/>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3" name="Google Shape;1506;p30">
              <a:extLst>
                <a:ext uri="{FF2B5EF4-FFF2-40B4-BE49-F238E27FC236}">
                  <a16:creationId xmlns:a16="http://schemas.microsoft.com/office/drawing/2014/main" xmlns="" id="{CF1DF5A4-DC29-4F09-9A2A-4A89CD2C2AD8}"/>
                </a:ext>
              </a:extLst>
            </p:cNvPr>
            <p:cNvSpPr/>
            <p:nvPr/>
          </p:nvSpPr>
          <p:spPr>
            <a:xfrm>
              <a:off x="4677259" y="2886137"/>
              <a:ext cx="163717" cy="125754"/>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4" name="Google Shape;1507;p30">
              <a:extLst>
                <a:ext uri="{FF2B5EF4-FFF2-40B4-BE49-F238E27FC236}">
                  <a16:creationId xmlns:a16="http://schemas.microsoft.com/office/drawing/2014/main" xmlns="" id="{09F18E50-32D2-4B28-B46B-2EE0412E64D8}"/>
                </a:ext>
              </a:extLst>
            </p:cNvPr>
            <p:cNvSpPr/>
            <p:nvPr/>
          </p:nvSpPr>
          <p:spPr>
            <a:xfrm>
              <a:off x="4327242" y="2884302"/>
              <a:ext cx="163717" cy="125612"/>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5" name="Google Shape;1508;p30">
              <a:extLst>
                <a:ext uri="{FF2B5EF4-FFF2-40B4-BE49-F238E27FC236}">
                  <a16:creationId xmlns:a16="http://schemas.microsoft.com/office/drawing/2014/main" xmlns="" id="{7FAB4A9A-1CB7-43E1-AA7F-FFC837D982B1}"/>
                </a:ext>
              </a:extLst>
            </p:cNvPr>
            <p:cNvSpPr/>
            <p:nvPr/>
          </p:nvSpPr>
          <p:spPr>
            <a:xfrm>
              <a:off x="3968474" y="2882467"/>
              <a:ext cx="163717" cy="125612"/>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6" name="Google Shape;1509;p30">
              <a:extLst>
                <a:ext uri="{FF2B5EF4-FFF2-40B4-BE49-F238E27FC236}">
                  <a16:creationId xmlns:a16="http://schemas.microsoft.com/office/drawing/2014/main" xmlns="" id="{D4287E76-57ED-4F88-BEBB-C8BB8BFE3173}"/>
                </a:ext>
              </a:extLst>
            </p:cNvPr>
            <p:cNvSpPr/>
            <p:nvPr/>
          </p:nvSpPr>
          <p:spPr>
            <a:xfrm>
              <a:off x="4429706" y="2762501"/>
              <a:ext cx="315154" cy="23146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7" name="Google Shape;1510;p30">
              <a:extLst>
                <a:ext uri="{FF2B5EF4-FFF2-40B4-BE49-F238E27FC236}">
                  <a16:creationId xmlns:a16="http://schemas.microsoft.com/office/drawing/2014/main" xmlns="" id="{6CB92702-109F-4A58-83D5-9F819C2B28A7}"/>
                </a:ext>
              </a:extLst>
            </p:cNvPr>
            <p:cNvSpPr/>
            <p:nvPr/>
          </p:nvSpPr>
          <p:spPr>
            <a:xfrm>
              <a:off x="4574371" y="2803007"/>
              <a:ext cx="49115" cy="82424"/>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8" name="Google Shape;1511;p30">
              <a:extLst>
                <a:ext uri="{FF2B5EF4-FFF2-40B4-BE49-F238E27FC236}">
                  <a16:creationId xmlns:a16="http://schemas.microsoft.com/office/drawing/2014/main" xmlns="" id="{58F12288-6554-4DEF-8E30-F5A92293A6EF}"/>
                </a:ext>
              </a:extLst>
            </p:cNvPr>
            <p:cNvSpPr/>
            <p:nvPr/>
          </p:nvSpPr>
          <p:spPr>
            <a:xfrm>
              <a:off x="4710144" y="2887548"/>
              <a:ext cx="45445" cy="8411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69" name="Google Shape;1512;p30">
              <a:extLst>
                <a:ext uri="{FF2B5EF4-FFF2-40B4-BE49-F238E27FC236}">
                  <a16:creationId xmlns:a16="http://schemas.microsoft.com/office/drawing/2014/main" xmlns="" id="{A5774F79-4FA4-437F-94FE-CC264C0940D9}"/>
                </a:ext>
              </a:extLst>
            </p:cNvPr>
            <p:cNvSpPr/>
            <p:nvPr/>
          </p:nvSpPr>
          <p:spPr>
            <a:xfrm>
              <a:off x="4387648" y="2906178"/>
              <a:ext cx="61394" cy="65488"/>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0" name="Google Shape;1513;p30">
              <a:extLst>
                <a:ext uri="{FF2B5EF4-FFF2-40B4-BE49-F238E27FC236}">
                  <a16:creationId xmlns:a16="http://schemas.microsoft.com/office/drawing/2014/main" xmlns="" id="{D7B32432-3220-4286-9CA8-3EDB96D00340}"/>
                </a:ext>
              </a:extLst>
            </p:cNvPr>
            <p:cNvSpPr/>
            <p:nvPr/>
          </p:nvSpPr>
          <p:spPr>
            <a:xfrm>
              <a:off x="5914317" y="2798491"/>
              <a:ext cx="163575" cy="125471"/>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1" name="Google Shape;1514;p30">
              <a:extLst>
                <a:ext uri="{FF2B5EF4-FFF2-40B4-BE49-F238E27FC236}">
                  <a16:creationId xmlns:a16="http://schemas.microsoft.com/office/drawing/2014/main" xmlns="" id="{6163028F-122D-4056-8559-60DE66A29380}"/>
                </a:ext>
              </a:extLst>
            </p:cNvPr>
            <p:cNvSpPr/>
            <p:nvPr/>
          </p:nvSpPr>
          <p:spPr>
            <a:xfrm>
              <a:off x="6116283" y="2651850"/>
              <a:ext cx="163717" cy="125612"/>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2" name="Google Shape;1515;p30">
              <a:extLst>
                <a:ext uri="{FF2B5EF4-FFF2-40B4-BE49-F238E27FC236}">
                  <a16:creationId xmlns:a16="http://schemas.microsoft.com/office/drawing/2014/main" xmlns="" id="{313C9E67-B64C-478F-BFDE-33A8687DEC2E}"/>
                </a:ext>
              </a:extLst>
            </p:cNvPr>
            <p:cNvSpPr/>
            <p:nvPr/>
          </p:nvSpPr>
          <p:spPr>
            <a:xfrm>
              <a:off x="5736486" y="2650015"/>
              <a:ext cx="163575" cy="125612"/>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3" name="Google Shape;1516;p30">
              <a:extLst>
                <a:ext uri="{FF2B5EF4-FFF2-40B4-BE49-F238E27FC236}">
                  <a16:creationId xmlns:a16="http://schemas.microsoft.com/office/drawing/2014/main" xmlns="" id="{22452FE2-B296-4261-9F7C-414E23D9C30A}"/>
                </a:ext>
              </a:extLst>
            </p:cNvPr>
            <p:cNvSpPr/>
            <p:nvPr/>
          </p:nvSpPr>
          <p:spPr>
            <a:xfrm>
              <a:off x="5566134" y="2522993"/>
              <a:ext cx="163575" cy="126177"/>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4" name="Google Shape;1517;p30">
              <a:extLst>
                <a:ext uri="{FF2B5EF4-FFF2-40B4-BE49-F238E27FC236}">
                  <a16:creationId xmlns:a16="http://schemas.microsoft.com/office/drawing/2014/main" xmlns="" id="{C0C3CD8A-0725-4893-B041-2041056BEF38}"/>
                </a:ext>
              </a:extLst>
            </p:cNvPr>
            <p:cNvSpPr/>
            <p:nvPr/>
          </p:nvSpPr>
          <p:spPr>
            <a:xfrm>
              <a:off x="5915728" y="2524969"/>
              <a:ext cx="163575" cy="126036"/>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5" name="Google Shape;1518;p30">
              <a:extLst>
                <a:ext uri="{FF2B5EF4-FFF2-40B4-BE49-F238E27FC236}">
                  <a16:creationId xmlns:a16="http://schemas.microsoft.com/office/drawing/2014/main" xmlns="" id="{F0534319-5496-4537-978B-B340D8F38D36}"/>
                </a:ext>
              </a:extLst>
            </p:cNvPr>
            <p:cNvSpPr/>
            <p:nvPr/>
          </p:nvSpPr>
          <p:spPr>
            <a:xfrm>
              <a:off x="6274638" y="2527227"/>
              <a:ext cx="164140" cy="125754"/>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6" name="Google Shape;1519;p30">
              <a:extLst>
                <a:ext uri="{FF2B5EF4-FFF2-40B4-BE49-F238E27FC236}">
                  <a16:creationId xmlns:a16="http://schemas.microsoft.com/office/drawing/2014/main" xmlns="" id="{A87D9896-7926-4C48-8FDB-DFE7B34FC7B0}"/>
                </a:ext>
              </a:extLst>
            </p:cNvPr>
            <p:cNvSpPr/>
            <p:nvPr/>
          </p:nvSpPr>
          <p:spPr>
            <a:xfrm>
              <a:off x="5661825" y="2541199"/>
              <a:ext cx="315154" cy="23160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7" name="Google Shape;1520;p30">
              <a:extLst>
                <a:ext uri="{FF2B5EF4-FFF2-40B4-BE49-F238E27FC236}">
                  <a16:creationId xmlns:a16="http://schemas.microsoft.com/office/drawing/2014/main" xmlns="" id="{47C6253A-241E-488A-80AB-6390DF9BF303}"/>
                </a:ext>
              </a:extLst>
            </p:cNvPr>
            <p:cNvSpPr/>
            <p:nvPr/>
          </p:nvSpPr>
          <p:spPr>
            <a:xfrm>
              <a:off x="5783060" y="2650015"/>
              <a:ext cx="49256" cy="82283"/>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8" name="Google Shape;1521;p30">
              <a:extLst>
                <a:ext uri="{FF2B5EF4-FFF2-40B4-BE49-F238E27FC236}">
                  <a16:creationId xmlns:a16="http://schemas.microsoft.com/office/drawing/2014/main" xmlns="" id="{63B35368-AD7E-48A0-B8F0-6F12AE4FE7CA}"/>
                </a:ext>
              </a:extLst>
            </p:cNvPr>
            <p:cNvSpPr/>
            <p:nvPr/>
          </p:nvSpPr>
          <p:spPr>
            <a:xfrm>
              <a:off x="5651098" y="2563216"/>
              <a:ext cx="45304" cy="84541"/>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79" name="Google Shape;1522;p30">
              <a:extLst>
                <a:ext uri="{FF2B5EF4-FFF2-40B4-BE49-F238E27FC236}">
                  <a16:creationId xmlns:a16="http://schemas.microsoft.com/office/drawing/2014/main" xmlns="" id="{D654595D-D9FD-42E1-AA61-274164B673A0}"/>
                </a:ext>
              </a:extLst>
            </p:cNvPr>
            <p:cNvSpPr/>
            <p:nvPr/>
          </p:nvSpPr>
          <p:spPr>
            <a:xfrm>
              <a:off x="5958210" y="2563640"/>
              <a:ext cx="60829" cy="65488"/>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80" name="Google Shape;1523;p30">
            <a:extLst>
              <a:ext uri="{FF2B5EF4-FFF2-40B4-BE49-F238E27FC236}">
                <a16:creationId xmlns:a16="http://schemas.microsoft.com/office/drawing/2014/main" xmlns="" id="{0BCC3741-8B37-4CA1-B0E2-ECB1BD8E84EB}"/>
              </a:ext>
            </a:extLst>
          </p:cNvPr>
          <p:cNvGrpSpPr/>
          <p:nvPr/>
        </p:nvGrpSpPr>
        <p:grpSpPr>
          <a:xfrm>
            <a:off x="1505537" y="488220"/>
            <a:ext cx="1012477" cy="947084"/>
            <a:chOff x="1178193" y="539992"/>
            <a:chExt cx="1573391" cy="1471771"/>
          </a:xfrm>
        </p:grpSpPr>
        <p:sp>
          <p:nvSpPr>
            <p:cNvPr id="81" name="Google Shape;1524;p30">
              <a:extLst>
                <a:ext uri="{FF2B5EF4-FFF2-40B4-BE49-F238E27FC236}">
                  <a16:creationId xmlns:a16="http://schemas.microsoft.com/office/drawing/2014/main" xmlns="" id="{B5CCA18F-1B97-4A40-BEFA-40F9A9C9DCBD}"/>
                </a:ext>
              </a:extLst>
            </p:cNvPr>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2" name="Google Shape;1525;p30">
              <a:extLst>
                <a:ext uri="{FF2B5EF4-FFF2-40B4-BE49-F238E27FC236}">
                  <a16:creationId xmlns:a16="http://schemas.microsoft.com/office/drawing/2014/main" xmlns="" id="{E87C9DD8-C04B-4B49-ABE8-1410CD0E1619}"/>
                </a:ext>
              </a:extLst>
            </p:cNvPr>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3" name="Google Shape;1526;p30">
              <a:extLst>
                <a:ext uri="{FF2B5EF4-FFF2-40B4-BE49-F238E27FC236}">
                  <a16:creationId xmlns:a16="http://schemas.microsoft.com/office/drawing/2014/main" xmlns="" id="{35198B88-7C4B-4D46-8A38-D8E0D6876E85}"/>
                </a:ext>
              </a:extLst>
            </p:cNvPr>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4" name="Google Shape;1527;p30">
              <a:extLst>
                <a:ext uri="{FF2B5EF4-FFF2-40B4-BE49-F238E27FC236}">
                  <a16:creationId xmlns:a16="http://schemas.microsoft.com/office/drawing/2014/main" xmlns="" id="{9C3AF803-DD6D-4B61-8196-089D7A14274D}"/>
                </a:ext>
              </a:extLst>
            </p:cNvPr>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5" name="Google Shape;1528;p30">
              <a:extLst>
                <a:ext uri="{FF2B5EF4-FFF2-40B4-BE49-F238E27FC236}">
                  <a16:creationId xmlns:a16="http://schemas.microsoft.com/office/drawing/2014/main" xmlns="" id="{DF22BD40-E07B-4023-B5A3-1A60F3E5A1E9}"/>
                </a:ext>
              </a:extLst>
            </p:cNvPr>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6" name="Google Shape;1529;p30">
              <a:extLst>
                <a:ext uri="{FF2B5EF4-FFF2-40B4-BE49-F238E27FC236}">
                  <a16:creationId xmlns:a16="http://schemas.microsoft.com/office/drawing/2014/main" xmlns="" id="{65E2E73F-E843-4E28-A87A-9AAE9F31E1F1}"/>
                </a:ext>
              </a:extLst>
            </p:cNvPr>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7" name="Google Shape;1530;p30">
              <a:extLst>
                <a:ext uri="{FF2B5EF4-FFF2-40B4-BE49-F238E27FC236}">
                  <a16:creationId xmlns:a16="http://schemas.microsoft.com/office/drawing/2014/main" xmlns="" id="{B9DE41DB-5CF1-40C0-8D63-19E69C065AE1}"/>
                </a:ext>
              </a:extLst>
            </p:cNvPr>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8" name="Google Shape;1531;p30">
              <a:extLst>
                <a:ext uri="{FF2B5EF4-FFF2-40B4-BE49-F238E27FC236}">
                  <a16:creationId xmlns:a16="http://schemas.microsoft.com/office/drawing/2014/main" xmlns="" id="{00891ABB-1A12-4229-BF76-4DC578FBA503}"/>
                </a:ext>
              </a:extLst>
            </p:cNvPr>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89" name="Google Shape;1532;p30">
              <a:extLst>
                <a:ext uri="{FF2B5EF4-FFF2-40B4-BE49-F238E27FC236}">
                  <a16:creationId xmlns:a16="http://schemas.microsoft.com/office/drawing/2014/main" xmlns="" id="{A17DC9D4-FC3D-4ADD-A98A-42C0CE06DE6D}"/>
                </a:ext>
              </a:extLst>
            </p:cNvPr>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0" name="Google Shape;1533;p30">
              <a:extLst>
                <a:ext uri="{FF2B5EF4-FFF2-40B4-BE49-F238E27FC236}">
                  <a16:creationId xmlns:a16="http://schemas.microsoft.com/office/drawing/2014/main" xmlns="" id="{7448C6D4-4C9B-4569-8F93-CBA0552C484A}"/>
                </a:ext>
              </a:extLst>
            </p:cNvPr>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 name="Google Shape;1534;p30">
              <a:extLst>
                <a:ext uri="{FF2B5EF4-FFF2-40B4-BE49-F238E27FC236}">
                  <a16:creationId xmlns:a16="http://schemas.microsoft.com/office/drawing/2014/main" xmlns="" id="{3BCAACBC-8749-4187-BB75-8F08E1D77BB0}"/>
                </a:ext>
              </a:extLst>
            </p:cNvPr>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 name="Google Shape;1535;p30">
              <a:extLst>
                <a:ext uri="{FF2B5EF4-FFF2-40B4-BE49-F238E27FC236}">
                  <a16:creationId xmlns:a16="http://schemas.microsoft.com/office/drawing/2014/main" xmlns="" id="{E09EE67F-381D-450D-9258-C51DDD1AFE71}"/>
                </a:ext>
              </a:extLst>
            </p:cNvPr>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 name="Google Shape;1536;p30">
              <a:extLst>
                <a:ext uri="{FF2B5EF4-FFF2-40B4-BE49-F238E27FC236}">
                  <a16:creationId xmlns:a16="http://schemas.microsoft.com/office/drawing/2014/main" xmlns="" id="{F063705B-7209-4FE3-86BE-25F70A85C9FF}"/>
                </a:ext>
              </a:extLst>
            </p:cNvPr>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 name="Google Shape;1537;p30">
              <a:extLst>
                <a:ext uri="{FF2B5EF4-FFF2-40B4-BE49-F238E27FC236}">
                  <a16:creationId xmlns:a16="http://schemas.microsoft.com/office/drawing/2014/main" xmlns="" id="{354D2DCE-59E8-4C42-9E66-5C09EB407084}"/>
                </a:ext>
              </a:extLst>
            </p:cNvPr>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 name="Google Shape;1538;p30">
              <a:extLst>
                <a:ext uri="{FF2B5EF4-FFF2-40B4-BE49-F238E27FC236}">
                  <a16:creationId xmlns:a16="http://schemas.microsoft.com/office/drawing/2014/main" xmlns="" id="{331C3391-70D8-4F78-AEE3-664FF73C52BD}"/>
                </a:ext>
              </a:extLst>
            </p:cNvPr>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6" name="Google Shape;1539;p30">
              <a:extLst>
                <a:ext uri="{FF2B5EF4-FFF2-40B4-BE49-F238E27FC236}">
                  <a16:creationId xmlns:a16="http://schemas.microsoft.com/office/drawing/2014/main" xmlns="" id="{AED2BEF4-2676-4DCD-A3E4-730F0B066802}"/>
                </a:ext>
              </a:extLst>
            </p:cNvPr>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7" name="Google Shape;1540;p30">
              <a:extLst>
                <a:ext uri="{FF2B5EF4-FFF2-40B4-BE49-F238E27FC236}">
                  <a16:creationId xmlns:a16="http://schemas.microsoft.com/office/drawing/2014/main" xmlns="" id="{DE51B4E4-F767-4D51-BE5C-6283AFF2841F}"/>
                </a:ext>
              </a:extLst>
            </p:cNvPr>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8" name="Google Shape;1541;p30">
              <a:extLst>
                <a:ext uri="{FF2B5EF4-FFF2-40B4-BE49-F238E27FC236}">
                  <a16:creationId xmlns:a16="http://schemas.microsoft.com/office/drawing/2014/main" xmlns="" id="{A5CCECA9-929B-462B-BBDB-0ED64E84CB04}"/>
                </a:ext>
              </a:extLst>
            </p:cNvPr>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9" name="Google Shape;1542;p30">
              <a:extLst>
                <a:ext uri="{FF2B5EF4-FFF2-40B4-BE49-F238E27FC236}">
                  <a16:creationId xmlns:a16="http://schemas.microsoft.com/office/drawing/2014/main" xmlns="" id="{259433D9-D942-4BA3-921D-374BAD08D389}"/>
                </a:ext>
              </a:extLst>
            </p:cNvPr>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0" name="Google Shape;1543;p30">
              <a:extLst>
                <a:ext uri="{FF2B5EF4-FFF2-40B4-BE49-F238E27FC236}">
                  <a16:creationId xmlns:a16="http://schemas.microsoft.com/office/drawing/2014/main" xmlns="" id="{AA696B67-7D3E-47D1-B227-4307CC9890D6}"/>
                </a:ext>
              </a:extLst>
            </p:cNvPr>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01" name="Google Shape;1437;p30">
            <a:extLst>
              <a:ext uri="{FF2B5EF4-FFF2-40B4-BE49-F238E27FC236}">
                <a16:creationId xmlns:a16="http://schemas.microsoft.com/office/drawing/2014/main" xmlns="" id="{3C701954-2972-4990-B1B9-E6A927962894}"/>
              </a:ext>
            </a:extLst>
          </p:cNvPr>
          <p:cNvGrpSpPr/>
          <p:nvPr/>
        </p:nvGrpSpPr>
        <p:grpSpPr>
          <a:xfrm>
            <a:off x="8301176" y="-14051"/>
            <a:ext cx="404657" cy="1808340"/>
            <a:chOff x="8574475" y="-14051"/>
            <a:chExt cx="404657" cy="1808340"/>
          </a:xfrm>
        </p:grpSpPr>
        <p:sp>
          <p:nvSpPr>
            <p:cNvPr id="102" name="Google Shape;1438;p30">
              <a:extLst>
                <a:ext uri="{FF2B5EF4-FFF2-40B4-BE49-F238E27FC236}">
                  <a16:creationId xmlns:a16="http://schemas.microsoft.com/office/drawing/2014/main" xmlns="" id="{E2512825-57BC-4149-8A51-FDA06A8DC209}"/>
                </a:ext>
              </a:extLst>
            </p:cNvPr>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3" name="Google Shape;1439;p30">
              <a:extLst>
                <a:ext uri="{FF2B5EF4-FFF2-40B4-BE49-F238E27FC236}">
                  <a16:creationId xmlns:a16="http://schemas.microsoft.com/office/drawing/2014/main" xmlns="" id="{A5749CF8-8DDE-4181-80DD-5CD15B92104C}"/>
                </a:ext>
              </a:extLst>
            </p:cNvPr>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4" name="Google Shape;1440;p30">
              <a:extLst>
                <a:ext uri="{FF2B5EF4-FFF2-40B4-BE49-F238E27FC236}">
                  <a16:creationId xmlns:a16="http://schemas.microsoft.com/office/drawing/2014/main" xmlns="" id="{0C8B5F8E-8838-4369-ADF3-5923E85278E0}"/>
                </a:ext>
              </a:extLst>
            </p:cNvPr>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5" name="Google Shape;1441;p30">
              <a:extLst>
                <a:ext uri="{FF2B5EF4-FFF2-40B4-BE49-F238E27FC236}">
                  <a16:creationId xmlns:a16="http://schemas.microsoft.com/office/drawing/2014/main" xmlns="" id="{E19A3BF9-E91D-4A47-8F02-F281530CE46B}"/>
                </a:ext>
              </a:extLst>
            </p:cNvPr>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6" name="Google Shape;1442;p30">
              <a:extLst>
                <a:ext uri="{FF2B5EF4-FFF2-40B4-BE49-F238E27FC236}">
                  <a16:creationId xmlns:a16="http://schemas.microsoft.com/office/drawing/2014/main" xmlns="" id="{FB3A4319-58CD-4C0C-A730-92E1105B9920}"/>
                </a:ext>
              </a:extLst>
            </p:cNvPr>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7" name="Google Shape;1443;p30">
              <a:extLst>
                <a:ext uri="{FF2B5EF4-FFF2-40B4-BE49-F238E27FC236}">
                  <a16:creationId xmlns:a16="http://schemas.microsoft.com/office/drawing/2014/main" xmlns="" id="{FE61C7DC-E5E9-4471-924A-F7EF2D142D42}"/>
                </a:ext>
              </a:extLst>
            </p:cNvPr>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8" name="Google Shape;1444;p30">
              <a:extLst>
                <a:ext uri="{FF2B5EF4-FFF2-40B4-BE49-F238E27FC236}">
                  <a16:creationId xmlns:a16="http://schemas.microsoft.com/office/drawing/2014/main" xmlns="" id="{155BC9B0-42DD-475E-8E5E-258CE226A439}"/>
                </a:ext>
              </a:extLst>
            </p:cNvPr>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9" name="Google Shape;1445;p30">
              <a:extLst>
                <a:ext uri="{FF2B5EF4-FFF2-40B4-BE49-F238E27FC236}">
                  <a16:creationId xmlns:a16="http://schemas.microsoft.com/office/drawing/2014/main" xmlns="" id="{772241AE-430A-425F-8701-EA5962C4C11E}"/>
                </a:ext>
              </a:extLst>
            </p:cNvPr>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0" name="Google Shape;1446;p30">
              <a:extLst>
                <a:ext uri="{FF2B5EF4-FFF2-40B4-BE49-F238E27FC236}">
                  <a16:creationId xmlns:a16="http://schemas.microsoft.com/office/drawing/2014/main" xmlns="" id="{1922D35E-355D-4C32-B693-85A8AC81BABA}"/>
                </a:ext>
              </a:extLst>
            </p:cNvPr>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1" name="Google Shape;1447;p30">
              <a:extLst>
                <a:ext uri="{FF2B5EF4-FFF2-40B4-BE49-F238E27FC236}">
                  <a16:creationId xmlns:a16="http://schemas.microsoft.com/office/drawing/2014/main" xmlns="" id="{C04C0C0E-48EF-4D49-B862-B7EFF597D7E2}"/>
                </a:ext>
              </a:extLst>
            </p:cNvPr>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112" name="TextBox 111">
            <a:extLst>
              <a:ext uri="{FF2B5EF4-FFF2-40B4-BE49-F238E27FC236}">
                <a16:creationId xmlns:a16="http://schemas.microsoft.com/office/drawing/2014/main" xmlns="" id="{C0B0435F-0D10-4AA3-999D-A50A26862108}"/>
              </a:ext>
            </a:extLst>
          </p:cNvPr>
          <p:cNvSpPr txBox="1"/>
          <p:nvPr/>
        </p:nvSpPr>
        <p:spPr>
          <a:xfrm rot="21006749">
            <a:off x="4023473" y="869115"/>
            <a:ext cx="1204332" cy="2089033"/>
          </a:xfrm>
          <a:prstGeom prst="rect">
            <a:avLst/>
          </a:prstGeom>
          <a:noFill/>
        </p:spPr>
        <p:txBody>
          <a:bodyPr wrap="square" rtlCol="0">
            <a:spAutoFit/>
          </a:bodyPr>
          <a:lstStyle/>
          <a:p>
            <a:r>
              <a:rPr lang="en-US" sz="12975"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rPr>
              <a:t>3</a:t>
            </a:r>
          </a:p>
        </p:txBody>
      </p:sp>
    </p:spTree>
    <p:extLst>
      <p:ext uri="{BB962C8B-B14F-4D97-AF65-F5344CB8AC3E}">
        <p14:creationId xmlns:p14="http://schemas.microsoft.com/office/powerpoint/2010/main" val="1847598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3302" y="1428750"/>
            <a:ext cx="8757395" cy="2330459"/>
          </a:xfrm>
          <a:prstGeom prst="rect">
            <a:avLst/>
          </a:prstGeom>
        </p:spPr>
      </p:pic>
    </p:spTree>
    <p:extLst>
      <p:ext uri="{BB962C8B-B14F-4D97-AF65-F5344CB8AC3E}">
        <p14:creationId xmlns:p14="http://schemas.microsoft.com/office/powerpoint/2010/main" val="2173507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8800" y="133350"/>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2452" y="895350"/>
            <a:ext cx="8679095" cy="3308746"/>
          </a:xfrm>
          <a:prstGeom prst="rect">
            <a:avLst/>
          </a:prstGeom>
        </p:spPr>
      </p:pic>
    </p:spTree>
    <p:extLst>
      <p:ext uri="{BB962C8B-B14F-4D97-AF65-F5344CB8AC3E}">
        <p14:creationId xmlns:p14="http://schemas.microsoft.com/office/powerpoint/2010/main" val="2813290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438150"/>
            <a:ext cx="8702107" cy="3581400"/>
          </a:xfrm>
        </p:spPr>
      </p:pic>
    </p:spTree>
    <p:extLst>
      <p:ext uri="{BB962C8B-B14F-4D97-AF65-F5344CB8AC3E}">
        <p14:creationId xmlns:p14="http://schemas.microsoft.com/office/powerpoint/2010/main" val="386316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CHÚ BÉ CHĂN CỪU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smtClean="0">
                <a:latin typeface="Arial" pitchFamily="34" charset="0"/>
                <a:ea typeface="Arial-Rounded" pitchFamily="34" charset="0"/>
                <a:cs typeface="Arial" pitchFamily="34" charset="0"/>
              </a:rPr>
              <a:t>c. Em nghĩ rằng (…).</a:t>
            </a:r>
            <a:endParaRPr lang="en-US" sz="28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không nên nói dối.</a:t>
            </a:r>
            <a:endParaRPr lang="en-US" sz="2800">
              <a:solidFill>
                <a:srgbClr val="0070C0"/>
              </a:solidFill>
              <a:latin typeface="Arial" pitchFamily="34" charset="0"/>
              <a:ea typeface="Arial-Rounded" pitchFamily="34" charset="0"/>
              <a:cs typeface="Arial" pitchFamily="34" charset="0"/>
            </a:endParaRP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không nên lấy việc nói dối làm trò đùa.</a:t>
            </a:r>
            <a:endParaRPr lang="en-US" sz="2800">
              <a:solidFill>
                <a:srgbClr val="0070C0"/>
              </a:solidFill>
              <a:latin typeface="Arial" pitchFamily="34" charset="0"/>
              <a:ea typeface="Arial-Rounded" pitchFamily="34" charset="0"/>
              <a:cs typeface="Arial" pitchFamily="34" charset="0"/>
            </a:endParaRP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smtClean="0">
                <a:solidFill>
                  <a:srgbClr val="0070C0"/>
                </a:solidFill>
                <a:latin typeface="Arial" pitchFamily="34" charset="0"/>
                <a:ea typeface="Arial-Rounded" pitchFamily="34" charset="0"/>
                <a:cs typeface="Arial" pitchFamily="34" charset="0"/>
              </a:rPr>
              <a:t>Em nghĩ rằng chúng ta nên sống thật thà và biết tôn trọng người khác.</a:t>
            </a:r>
            <a:endParaRPr lang="en-US" sz="2800">
              <a:solidFill>
                <a:srgbClr val="0070C0"/>
              </a:solidFill>
              <a:latin typeface="Arial" pitchFamily="34" charset="0"/>
              <a:ea typeface="Arial-Rounded" pitchFamily="34" charset="0"/>
              <a:cs typeface="Arial" pitchFamily="34" charset="0"/>
            </a:endParaRP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a:t>
              </a:r>
              <a:r>
                <a:rPr lang="vi-VN" sz="3200" b="1" smtClean="0">
                  <a:solidFill>
                    <a:srgbClr val="7030A0"/>
                  </a:solidFill>
                  <a:latin typeface="HP001 4 hàng" pitchFamily="34" charset="0"/>
                  <a:ea typeface="Arial-Rounded" pitchFamily="34" charset="0"/>
                  <a:cs typeface="Arial-Rounded" pitchFamily="34" charset="0"/>
                </a:rPr>
                <a:t>dĒ</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smtClean="0">
                <a:latin typeface="Arial" pitchFamily="34" charset="0"/>
                <a:ea typeface="Arial-Rounded" pitchFamily="34" charset="0"/>
                <a:cs typeface="Arial" pitchFamily="34" charset="0"/>
              </a:rPr>
              <a:t>c. </a:t>
            </a:r>
            <a:r>
              <a:rPr lang="en-US" sz="2800">
                <a:latin typeface="Arial" pitchFamily="34" charset="0"/>
                <a:ea typeface="Arial-Rounded" pitchFamily="34" charset="0"/>
                <a:cs typeface="Arial" pitchFamily="34" charset="0"/>
              </a:rPr>
              <a:t>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
                                        <p:tgtEl>
                                          <p:spTgt spid="11"/>
                                        </p:tgtEl>
                                      </p:cBhvr>
                                    </p:animEffect>
                                    <p:set>
                                      <p:cBhvr>
                                        <p:cTn id="79" dur="1" fill="hold">
                                          <p:stCondLst>
                                            <p:cond delay="9"/>
                                          </p:stCondLst>
                                        </p:cTn>
                                        <p:tgtEl>
                                          <p:spTgt spid="1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
                                        <p:tgtEl>
                                          <p:spTgt spid="13"/>
                                        </p:tgtEl>
                                      </p:cBhvr>
                                    </p:animEffect>
                                    <p:set>
                                      <p:cBhvr>
                                        <p:cTn id="82" dur="1" fill="hold">
                                          <p:stCondLst>
                                            <p:cond delay="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bé chăn cừu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94, 95).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96, 97).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Quan</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sát</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tranh</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và</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nói</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về</a:t>
            </a:r>
            <a:r>
              <a:rPr lang="en-US" sz="3200" b="1" dirty="0" smtClean="0">
                <a:latin typeface="Times New Roman" panose="02020603050405020304" pitchFamily="18" charset="0"/>
                <a:ea typeface="Arial-Rounded" pitchFamily="34" charset="0"/>
                <a:cs typeface="Times New Roman" panose="02020603050405020304" pitchFamily="18" charset="0"/>
              </a:rPr>
              <a:t> con </a:t>
            </a:r>
            <a:r>
              <a:rPr lang="en-US" sz="3200" b="1" dirty="0" err="1" smtClean="0">
                <a:latin typeface="Times New Roman" panose="02020603050405020304" pitchFamily="18" charset="0"/>
                <a:ea typeface="Arial-Rounded" pitchFamily="34" charset="0"/>
                <a:cs typeface="Times New Roman" panose="02020603050405020304" pitchFamily="18" charset="0"/>
              </a:rPr>
              <a:t>người</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cảnh</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vật</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trong</a:t>
            </a:r>
            <a:r>
              <a:rPr lang="en-US" sz="3200" b="1" dirty="0" smtClean="0">
                <a:latin typeface="Times New Roman" panose="02020603050405020304" pitchFamily="18" charset="0"/>
                <a:ea typeface="Arial-Rounded" pitchFamily="34" charset="0"/>
                <a:cs typeface="Times New Roman" panose="02020603050405020304" pitchFamily="18" charset="0"/>
              </a:rPr>
              <a:t> </a:t>
            </a:r>
            <a:r>
              <a:rPr lang="en-US" sz="3200" b="1" dirty="0" err="1" smtClean="0">
                <a:latin typeface="Times New Roman" panose="02020603050405020304" pitchFamily="18" charset="0"/>
                <a:ea typeface="Arial-Rounded" pitchFamily="34" charset="0"/>
                <a:cs typeface="Times New Roman" panose="02020603050405020304" pitchFamily="18" charset="0"/>
              </a:rPr>
              <a:t>tranh</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42186"/>
            <a:ext cx="5638800" cy="366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Đọc</a:t>
            </a:r>
            <a:endParaRPr lang="en-US" sz="24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522268" y="57150"/>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5" name="TextBox 4"/>
          <p:cNvSpPr txBox="1"/>
          <p:nvPr/>
        </p:nvSpPr>
        <p:spPr>
          <a:xfrm>
            <a:off x="228600" y="576128"/>
            <a:ext cx="8737600" cy="4524182"/>
          </a:xfrm>
          <a:prstGeom prst="rect">
            <a:avLst/>
          </a:prstGeom>
          <a:noFill/>
        </p:spPr>
        <p:txBody>
          <a:bodyPr wrap="square" lIns="91305" tIns="45654" rIns="91305" bIns="45654" rtlCol="0">
            <a:spAutoFit/>
          </a:bodyPr>
          <a:lstStyle/>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Nghe</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tiếng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đang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tức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tốc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Nhưng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họ</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đâu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vậy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khoái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chí</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lắm</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sau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bày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Rồi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đến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thật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hốt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hoảng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gào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xin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giúp</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lừa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mình</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nên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vẫn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nhiên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Thế</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thoả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thuê</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thịt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hết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đàn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hú bé chăn cừ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06052" y="0"/>
            <a:ext cx="559730" cy="55973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28" fill="hold"/>
                                        <p:tgtEl>
                                          <p:spTgt spid="9"/>
                                        </p:tgtEl>
                                      </p:cBhvr>
                                    </p:cmd>
                                  </p:childTnLst>
                                </p:cTn>
                              </p:par>
                            </p:childTnLst>
                          </p:cTn>
                        </p:par>
                      </p:childTnLst>
                    </p:cTn>
                  </p:par>
                </p:childTnLst>
              </p:cTn>
              <p:nextCondLst>
                <p:cond evt="onClick" delay="0">
                  <p:tgtEl>
                    <p:spTgt spid="9"/>
                  </p:tgtEl>
                </p:cond>
              </p:nextCondLst>
            </p:seq>
            <p:audio>
              <p:cMediaNode vol="10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62000" y="895350"/>
            <a:ext cx="80010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4800" b="1" dirty="0" err="1" smtClean="0">
                <a:solidFill>
                  <a:schemeClr val="tx1"/>
                </a:solidFill>
                <a:latin typeface="Times New Roman" panose="02020603050405020304" pitchFamily="18" charset="0"/>
                <a:ea typeface="Arial-Rounded" pitchFamily="34" charset="0"/>
                <a:cs typeface="Times New Roman" panose="02020603050405020304" pitchFamily="18" charset="0"/>
              </a:rPr>
              <a:t>Học</a:t>
            </a:r>
            <a:r>
              <a:rPr lang="en-US" sz="4800" b="1" dirty="0" smtClean="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chemeClr val="tx1"/>
                </a:solidFill>
                <a:latin typeface="Times New Roman" panose="02020603050405020304" pitchFamily="18" charset="0"/>
                <a:ea typeface="Arial-Rounded" pitchFamily="34" charset="0"/>
                <a:cs typeface="Times New Roman" panose="02020603050405020304" pitchFamily="18" charset="0"/>
              </a:rPr>
              <a:t>sinh</a:t>
            </a:r>
            <a:r>
              <a:rPr lang="en-US" sz="4800" b="1" dirty="0" smtClean="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chemeClr val="tx1"/>
                </a:solidFill>
                <a:latin typeface="Times New Roman" panose="02020603050405020304" pitchFamily="18" charset="0"/>
                <a:ea typeface="Arial-Rounded" pitchFamily="34" charset="0"/>
                <a:cs typeface="Times New Roman" panose="02020603050405020304" pitchFamily="18" charset="0"/>
              </a:rPr>
              <a:t>đọc</a:t>
            </a:r>
            <a:r>
              <a:rPr lang="en-US" sz="4800" b="1" dirty="0" smtClean="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chemeClr val="tx1"/>
                </a:solidFill>
                <a:latin typeface="Times New Roman" panose="02020603050405020304" pitchFamily="18" charset="0"/>
                <a:ea typeface="Arial-Rounded" pitchFamily="34" charset="0"/>
                <a:cs typeface="Times New Roman" panose="02020603050405020304" pitchFamily="18" charset="0"/>
              </a:rPr>
              <a:t>thầm</a:t>
            </a:r>
            <a:endParaRPr lang="en-US" sz="4800" b="1"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7843" y="24509"/>
            <a:ext cx="5947064" cy="492309"/>
          </a:xfrm>
          <a:prstGeom prst="rect">
            <a:avLst/>
          </a:prstGeom>
          <a:noFill/>
        </p:spPr>
        <p:txBody>
          <a:bodyPr wrap="square" lIns="91305" tIns="45654" rIns="91305" bIns="45654" rtlCol="0">
            <a:spAutoFit/>
          </a:bodyPr>
          <a:lstStyle/>
          <a:p>
            <a:pPr algn="ctr"/>
            <a:r>
              <a:rPr lang="en-US" sz="2600" b="1" dirty="0" err="1" smtClean="0">
                <a:latin typeface="Arial" panose="020B0604020202020204" pitchFamily="34" charset="0"/>
                <a:ea typeface="Arial-Rounded" pitchFamily="34" charset="0"/>
                <a:cs typeface="Arial" panose="020B0604020202020204" pitchFamily="34" charset="0"/>
              </a:rPr>
              <a:t>Chú</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bé</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chăn</a:t>
            </a:r>
            <a:r>
              <a:rPr lang="en-US" sz="2600" b="1" dirty="0" smtClean="0">
                <a:latin typeface="Arial" panose="020B0604020202020204" pitchFamily="34" charset="0"/>
                <a:ea typeface="Arial-Rounded" pitchFamily="34" charset="0"/>
                <a:cs typeface="Arial" panose="020B0604020202020204" pitchFamily="34" charset="0"/>
              </a:rPr>
              <a:t> </a:t>
            </a:r>
            <a:r>
              <a:rPr lang="en-US" sz="2600" b="1" dirty="0" err="1" smtClean="0">
                <a:latin typeface="Arial" panose="020B0604020202020204" pitchFamily="34" charset="0"/>
                <a:ea typeface="Arial-Rounded" pitchFamily="34" charset="0"/>
                <a:cs typeface="Arial" panose="020B0604020202020204" pitchFamily="34" charset="0"/>
              </a:rPr>
              <a:t>cừu</a:t>
            </a:r>
            <a:endParaRPr lang="en-US" sz="26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50800" y="498433"/>
            <a:ext cx="8991600" cy="4154850"/>
          </a:xfrm>
          <a:prstGeom prst="rect">
            <a:avLst/>
          </a:prstGeom>
          <a:noFill/>
        </p:spPr>
        <p:txBody>
          <a:bodyPr wrap="square" lIns="91305" tIns="45654" rIns="91305" bIns="45654" rtlCol="0">
            <a:spAutoFit/>
          </a:bodyPr>
          <a:lstStyle/>
          <a:p>
            <a:pPr algn="just"/>
            <a:r>
              <a:rPr lang="en-US" sz="2400" dirty="0" smtClean="0">
                <a:latin typeface="Times New Roman" panose="02020603050405020304" pitchFamily="18" charset="0"/>
                <a:ea typeface="Arial-Rounded" pitchFamily="34" charset="0"/>
                <a:cs typeface="Times New Roman" panose="02020603050405020304" pitchFamily="18" charset="0"/>
              </a:rPr>
              <a:t>	</a:t>
            </a:r>
            <a:r>
              <a:rPr lang="en-US" sz="2400" dirty="0" err="1" smtClean="0">
                <a:latin typeface="Arial" panose="020B0604020202020204" pitchFamily="34" charset="0"/>
                <a:ea typeface="Arial-Rounded" pitchFamily="34" charset="0"/>
                <a:cs typeface="Arial" panose="020B0604020202020204" pitchFamily="34" charset="0"/>
              </a:rPr>
              <a:t>Có</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thường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núi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buồn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quá</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đùa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vui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vờ</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toáng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lên</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tôi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với</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Nghe</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tiếng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đang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gần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tức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tốc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Nhưng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họ</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đâu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vậy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khoái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chí</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lắm</a:t>
            </a:r>
            <a:r>
              <a:rPr lang="en-US" sz="2400" dirty="0" smtClean="0">
                <a:latin typeface="Arial" panose="020B0604020202020204" pitchFamily="34" charset="0"/>
                <a:ea typeface="Arial-Rounded" pitchFamily="34" charset="0"/>
                <a:cs typeface="Arial" panose="020B0604020202020204" pitchFamily="34" charset="0"/>
              </a:rPr>
              <a:t>.</a:t>
            </a:r>
          </a:p>
          <a:p>
            <a:pPr algn="just"/>
            <a:r>
              <a:rPr lang="en-US" sz="2400" dirty="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sau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bày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trò</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ấy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chạy</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tới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Rồi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một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hôm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đến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thật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hốt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hoảng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kêu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gào</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xin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cứu</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giúp</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bác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nông</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dân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nghĩ</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chú</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lại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lừa</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mình</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nên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vẫn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thản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nhiên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làm</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việc</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Thế</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là</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sói</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thoả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thuê</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ăn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thịt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hết</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cả</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đàn</a:t>
            </a:r>
            <a:r>
              <a:rPr lang="en-US" sz="2400" dirty="0" smtClean="0">
                <a:latin typeface="Arial" panose="020B0604020202020204" pitchFamily="34" charset="0"/>
                <a:ea typeface="Arial-Rounded" pitchFamily="34" charset="0"/>
                <a:cs typeface="Arial" panose="020B0604020202020204" pitchFamily="34" charset="0"/>
              </a:rPr>
              <a:t> </a:t>
            </a:r>
            <a:r>
              <a:rPr lang="en-US" sz="2400" dirty="0" err="1" smtClean="0">
                <a:latin typeface="Arial" panose="020B0604020202020204" pitchFamily="34" charset="0"/>
                <a:ea typeface="Arial-Rounded" pitchFamily="34" charset="0"/>
                <a:cs typeface="Arial" panose="020B0604020202020204" pitchFamily="34" charset="0"/>
              </a:rPr>
              <a:t>cừu</a:t>
            </a:r>
            <a:r>
              <a:rPr lang="en-US" sz="2400" dirty="0" smtClean="0">
                <a:latin typeface="Arial" panose="020B0604020202020204" pitchFamily="34" charset="0"/>
                <a:ea typeface="Arial-Rounded" pitchFamily="34" charset="0"/>
                <a:cs typeface="Arial" panose="020B0604020202020204" pitchFamily="34" charset="0"/>
              </a:rPr>
              <a:t>.</a:t>
            </a:r>
          </a:p>
        </p:txBody>
      </p:sp>
      <p:cxnSp>
        <p:nvCxnSpPr>
          <p:cNvPr id="9" name="Straight Connector 8"/>
          <p:cNvCxnSpPr/>
          <p:nvPr/>
        </p:nvCxnSpPr>
        <p:spPr>
          <a:xfrm flipH="1">
            <a:off x="3434575" y="89535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401460" y="4552950"/>
            <a:ext cx="1142999" cy="127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764140" y="2357110"/>
            <a:ext cx="1045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09600" y="1657350"/>
            <a:ext cx="1142999" cy="127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371600" y="3107632"/>
            <a:ext cx="1142999" cy="127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28601" y="4565734"/>
            <a:ext cx="1142999" cy="127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47801" y="2724150"/>
            <a:ext cx="990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cs typeface="Times New Roman" panose="02020603050405020304" pitchFamily="18" charset="0"/>
              </a:rPr>
              <a:t>Luyện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đọc</a:t>
            </a:r>
            <a:endParaRPr lang="en-US" b="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3581400" y="1276350"/>
            <a:ext cx="2743200" cy="914400"/>
          </a:xfrm>
        </p:spPr>
        <p:txBody>
          <a:bodyPr>
            <a:normAutofit/>
          </a:bodyPr>
          <a:lstStyle/>
          <a:p>
            <a:pPr algn="l"/>
            <a:r>
              <a:rPr lang="en-US" sz="3900" dirty="0" err="1" smtClean="0">
                <a:latin typeface="Times New Roman" panose="02020603050405020304" pitchFamily="18" charset="0"/>
                <a:cs typeface="Times New Roman" panose="02020603050405020304" pitchFamily="18" charset="0"/>
              </a:rPr>
              <a:t>kêu</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cứu</a:t>
            </a:r>
            <a:endParaRPr lang="en-US" sz="3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03166" y="1352550"/>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dirty="0" err="1" smtClean="0">
                <a:latin typeface="Times New Roman" panose="02020603050405020304" pitchFamily="18" charset="0"/>
                <a:cs typeface="Times New Roman" panose="02020603050405020304" pitchFamily="18" charset="0"/>
              </a:rPr>
              <a:t>chăn</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cừu</a:t>
            </a:r>
            <a:endParaRPr lang="en-US" sz="39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324600" y="1134237"/>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latin typeface="Times New Roman" panose="02020603050405020304" pitchFamily="18" charset="0"/>
                <a:cs typeface="Times New Roman" panose="02020603050405020304" pitchFamily="18" charset="0"/>
              </a:rPr>
              <a:t>thản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nhiên</a:t>
            </a:r>
            <a:endParaRPr lang="en-US" sz="40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2554687"/>
            <a:ext cx="2108269"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kêu</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toáng</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6410320" y="2615565"/>
            <a:ext cx="1563248"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tức</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tốc</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3577328" y="2615565"/>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khoái</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chí</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3276600" y="3686711"/>
            <a:ext cx="2005677" cy="646331"/>
          </a:xfrm>
          <a:prstGeom prst="rect">
            <a:avLst/>
          </a:prstGeom>
        </p:spPr>
        <p:txBody>
          <a:bodyPr wrap="none">
            <a:spAutoFit/>
          </a:bodyPr>
          <a:lstStyle/>
          <a:p>
            <a:r>
              <a:rPr lang="en-US" sz="3600" dirty="0" err="1">
                <a:latin typeface="Times New Roman" panose="02020603050405020304" pitchFamily="18" charset="0"/>
                <a:ea typeface="Arial-Rounded" pitchFamily="34" charset="0"/>
                <a:cs typeface="Times New Roman" panose="02020603050405020304" pitchFamily="18" charset="0"/>
              </a:rPr>
              <a:t>t</a:t>
            </a:r>
            <a:r>
              <a:rPr lang="en-US" sz="3600" dirty="0" err="1" smtClean="0">
                <a:latin typeface="Times New Roman" panose="02020603050405020304" pitchFamily="18" charset="0"/>
                <a:ea typeface="Arial-Rounded" pitchFamily="34" charset="0"/>
                <a:cs typeface="Times New Roman" panose="02020603050405020304" pitchFamily="18" charset="0"/>
              </a:rPr>
              <a:t>hoả</a:t>
            </a:r>
            <a:r>
              <a:rPr lang="en-US" sz="3600" dirty="0" smtClean="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thuê</a:t>
            </a:r>
            <a:r>
              <a:rPr lang="en-US" sz="3600" dirty="0">
                <a:latin typeface="Times New Roman" panose="02020603050405020304" pitchFamily="18" charset="0"/>
                <a:ea typeface="Arial-Rounded"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6324600" y="1385177"/>
            <a:ext cx="2286000" cy="751713"/>
          </a:xfrm>
          <a:prstGeom prst="rect">
            <a:avLst/>
          </a:prstGeom>
          <a:solidFill>
            <a:schemeClr val="accent6">
              <a:lumMod val="40000"/>
              <a:lumOff val="60000"/>
            </a:schemeClr>
          </a:solidFill>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latin typeface="Times New Roman" panose="02020603050405020304" pitchFamily="18" charset="0"/>
                <a:cs typeface="Times New Roman" panose="02020603050405020304" pitchFamily="18" charset="0"/>
              </a:rPr>
              <a:t>thản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EE795DB6-9938-48FB-8D9E-920FA178295C}"/>
</file>

<file path=customXml/itemProps2.xml><?xml version="1.0" encoding="utf-8"?>
<ds:datastoreItem xmlns:ds="http://schemas.openxmlformats.org/officeDocument/2006/customXml" ds:itemID="{FD4F96FB-6F3D-4E16-98D9-7831202EF909}"/>
</file>

<file path=customXml/itemProps3.xml><?xml version="1.0" encoding="utf-8"?>
<ds:datastoreItem xmlns:ds="http://schemas.openxmlformats.org/officeDocument/2006/customXml" ds:itemID="{A78998DD-3683-4D03-9DC4-66042081E9C1}"/>
</file>

<file path=docProps/app.xml><?xml version="1.0" encoding="utf-8"?>
<Properties xmlns="http://schemas.openxmlformats.org/officeDocument/2006/extended-properties" xmlns:vt="http://schemas.openxmlformats.org/officeDocument/2006/docPropsVTypes">
  <TotalTime>1713</TotalTime>
  <Words>1161</Words>
  <Application>Microsoft Office PowerPoint</Application>
  <PresentationFormat>On-screen Show (16:9)</PresentationFormat>
  <Paragraphs>223</Paragraphs>
  <Slides>42</Slides>
  <Notes>20</Notes>
  <HiddenSlides>0</HiddenSlides>
  <MMClips>2</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Hai loài vật nào xuất hiện trong câu chuyện Câu hỏi của Sói ?</vt:lpstr>
      <vt:lpstr>   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kêu cứu</vt:lpstr>
      <vt:lpstr>kêu cứu</vt:lpstr>
      <vt:lpstr>kêu cứu</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276</cp:revision>
  <dcterms:created xsi:type="dcterms:W3CDTF">2020-12-08T15:48:47Z</dcterms:created>
  <dcterms:modified xsi:type="dcterms:W3CDTF">2022-03-28T00:32:09Z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