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81" r:id="rId2"/>
    <p:sldId id="293" r:id="rId3"/>
    <p:sldId id="297" r:id="rId4"/>
    <p:sldId id="363" r:id="rId5"/>
    <p:sldId id="360" r:id="rId6"/>
    <p:sldId id="364" r:id="rId7"/>
    <p:sldId id="304" r:id="rId8"/>
    <p:sldId id="354" r:id="rId9"/>
    <p:sldId id="362" r:id="rId10"/>
    <p:sldId id="361" r:id="rId11"/>
    <p:sldId id="299" r:id="rId12"/>
    <p:sldId id="368" r:id="rId13"/>
    <p:sldId id="290" r:id="rId14"/>
    <p:sldId id="366" r:id="rId15"/>
    <p:sldId id="367" r:id="rId16"/>
    <p:sldId id="358" r:id="rId17"/>
    <p:sldId id="357" r:id="rId18"/>
    <p:sldId id="301" r:id="rId19"/>
    <p:sldId id="359"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96"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00FCCE-E23E-458B-B085-6EB9729B3FE9}" type="datetimeFigureOut">
              <a:rPr lang="en-US" smtClean="0"/>
              <a:t>3/2/2022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213D4-5C67-4563-9FBB-8471936A2666}" type="slidenum">
              <a:rPr lang="en-US" smtClean="0"/>
              <a:t>‹#›</a:t>
            </a:fld>
            <a:endParaRPr lang="en-US"/>
          </a:p>
        </p:txBody>
      </p:sp>
    </p:spTree>
    <p:extLst>
      <p:ext uri="{BB962C8B-B14F-4D97-AF65-F5344CB8AC3E}">
        <p14:creationId xmlns:p14="http://schemas.microsoft.com/office/powerpoint/2010/main" val="2597583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28673"/>
          <p:cNvSpPr>
            <a:spLocks noGrp="1" noRot="1" noChangeAspect="1" noTextEdit="1"/>
          </p:cNvSpPr>
          <p:nvPr>
            <p:ph type="sldImg"/>
          </p:nvPr>
        </p:nvSpPr>
        <p:spPr/>
      </p:sp>
      <p:sp>
        <p:nvSpPr>
          <p:cNvPr id="28675" name="文本占位符 286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11</a:t>
            </a:fld>
            <a:endParaRPr lang="zh-CN" altLang="en-US"/>
          </a:p>
        </p:txBody>
      </p:sp>
    </p:spTree>
    <p:extLst>
      <p:ext uri="{BB962C8B-B14F-4D97-AF65-F5344CB8AC3E}">
        <p14:creationId xmlns:p14="http://schemas.microsoft.com/office/powerpoint/2010/main" val="213039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EE6F75-FDAD-4EB2-AB43-11D7EEB5C5A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EDE19AFF-C31A-46EA-8307-9E8CC0741F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EE7BD50-E2E3-4047-BE0F-018971DF9204}"/>
              </a:ext>
            </a:extLst>
          </p:cNvPr>
          <p:cNvSpPr>
            <a:spLocks noGrp="1"/>
          </p:cNvSpPr>
          <p:nvPr>
            <p:ph type="dt" sz="half" idx="10"/>
          </p:nvPr>
        </p:nvSpPr>
        <p:spPr/>
        <p:txBody>
          <a:bodyPr/>
          <a:lstStyle/>
          <a:p>
            <a:fld id="{22EE7EF3-0008-4359-80CA-FE1A25B7FFFB}" type="datetimeFigureOut">
              <a:rPr lang="en-US" smtClean="0"/>
              <a:t>3/2/2022</a:t>
            </a:fld>
            <a:endParaRPr lang="en-US"/>
          </a:p>
        </p:txBody>
      </p:sp>
      <p:sp>
        <p:nvSpPr>
          <p:cNvPr id="5" name="Chỗ dành sẵn cho Chân trang 4">
            <a:extLst>
              <a:ext uri="{FF2B5EF4-FFF2-40B4-BE49-F238E27FC236}">
                <a16:creationId xmlns:a16="http://schemas.microsoft.com/office/drawing/2014/main" id="{FBECAE63-52E6-4A8D-B98E-89A85BE4A20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C27EF0A-75F3-4378-8F5D-662826C1BFAA}"/>
              </a:ext>
            </a:extLst>
          </p:cNvPr>
          <p:cNvSpPr>
            <a:spLocks noGrp="1"/>
          </p:cNvSpPr>
          <p:nvPr>
            <p:ph type="sldNum" sz="quarter" idx="12"/>
          </p:nvPr>
        </p:nvSpPr>
        <p:spPr/>
        <p:txBody>
          <a:bodyPr/>
          <a:lstStyle/>
          <a:p>
            <a:fld id="{3642DA27-A7A9-4F8A-B371-911BDCF26842}" type="slidenum">
              <a:rPr lang="en-US" smtClean="0"/>
              <a:t>‹#›</a:t>
            </a:fld>
            <a:endParaRPr lang="en-US"/>
          </a:p>
        </p:txBody>
      </p:sp>
    </p:spTree>
    <p:extLst>
      <p:ext uri="{BB962C8B-B14F-4D97-AF65-F5344CB8AC3E}">
        <p14:creationId xmlns:p14="http://schemas.microsoft.com/office/powerpoint/2010/main" val="3116417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1FBB28-4615-4643-B39F-A839AF7DA32D}"/>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87CCA7B-68A7-48DF-B571-03BEA8672D64}"/>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0C80359-0D57-4ED2-9732-F312EBDB5DA9}"/>
              </a:ext>
            </a:extLst>
          </p:cNvPr>
          <p:cNvSpPr>
            <a:spLocks noGrp="1"/>
          </p:cNvSpPr>
          <p:nvPr>
            <p:ph type="dt" sz="half" idx="10"/>
          </p:nvPr>
        </p:nvSpPr>
        <p:spPr/>
        <p:txBody>
          <a:bodyPr/>
          <a:lstStyle/>
          <a:p>
            <a:fld id="{22EE7EF3-0008-4359-80CA-FE1A25B7FFFB}" type="datetimeFigureOut">
              <a:rPr lang="en-US" smtClean="0"/>
              <a:t>3/2/2022</a:t>
            </a:fld>
            <a:endParaRPr lang="en-US"/>
          </a:p>
        </p:txBody>
      </p:sp>
      <p:sp>
        <p:nvSpPr>
          <p:cNvPr id="5" name="Chỗ dành sẵn cho Chân trang 4">
            <a:extLst>
              <a:ext uri="{FF2B5EF4-FFF2-40B4-BE49-F238E27FC236}">
                <a16:creationId xmlns:a16="http://schemas.microsoft.com/office/drawing/2014/main" id="{1386C7D3-9CB6-4C4D-A88B-EC422CB2E32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413C85D-FC62-4FBB-86F3-7A8D39505D93}"/>
              </a:ext>
            </a:extLst>
          </p:cNvPr>
          <p:cNvSpPr>
            <a:spLocks noGrp="1"/>
          </p:cNvSpPr>
          <p:nvPr>
            <p:ph type="sldNum" sz="quarter" idx="12"/>
          </p:nvPr>
        </p:nvSpPr>
        <p:spPr/>
        <p:txBody>
          <a:bodyPr/>
          <a:lstStyle/>
          <a:p>
            <a:fld id="{3642DA27-A7A9-4F8A-B371-911BDCF26842}" type="slidenum">
              <a:rPr lang="en-US" smtClean="0"/>
              <a:t>‹#›</a:t>
            </a:fld>
            <a:endParaRPr lang="en-US"/>
          </a:p>
        </p:txBody>
      </p:sp>
    </p:spTree>
    <p:extLst>
      <p:ext uri="{BB962C8B-B14F-4D97-AF65-F5344CB8AC3E}">
        <p14:creationId xmlns:p14="http://schemas.microsoft.com/office/powerpoint/2010/main" val="200857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228C3C78-9AE9-4223-AF9E-B91B504B512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FC06708-DD64-4DDD-BEBE-9B6170EED38F}"/>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3B57211-C100-4A70-8D7C-F227985F1A2C}"/>
              </a:ext>
            </a:extLst>
          </p:cNvPr>
          <p:cNvSpPr>
            <a:spLocks noGrp="1"/>
          </p:cNvSpPr>
          <p:nvPr>
            <p:ph type="dt" sz="half" idx="10"/>
          </p:nvPr>
        </p:nvSpPr>
        <p:spPr/>
        <p:txBody>
          <a:bodyPr/>
          <a:lstStyle/>
          <a:p>
            <a:fld id="{22EE7EF3-0008-4359-80CA-FE1A25B7FFFB}" type="datetimeFigureOut">
              <a:rPr lang="en-US" smtClean="0"/>
              <a:t>3/2/2022</a:t>
            </a:fld>
            <a:endParaRPr lang="en-US"/>
          </a:p>
        </p:txBody>
      </p:sp>
      <p:sp>
        <p:nvSpPr>
          <p:cNvPr id="5" name="Chỗ dành sẵn cho Chân trang 4">
            <a:extLst>
              <a:ext uri="{FF2B5EF4-FFF2-40B4-BE49-F238E27FC236}">
                <a16:creationId xmlns:a16="http://schemas.microsoft.com/office/drawing/2014/main" id="{F9704D24-93F9-485F-811E-223760F470C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6D60B2C-9BA8-4045-8278-0CC41FC4F19B}"/>
              </a:ext>
            </a:extLst>
          </p:cNvPr>
          <p:cNvSpPr>
            <a:spLocks noGrp="1"/>
          </p:cNvSpPr>
          <p:nvPr>
            <p:ph type="sldNum" sz="quarter" idx="12"/>
          </p:nvPr>
        </p:nvSpPr>
        <p:spPr/>
        <p:txBody>
          <a:bodyPr/>
          <a:lstStyle/>
          <a:p>
            <a:fld id="{3642DA27-A7A9-4F8A-B371-911BDCF26842}" type="slidenum">
              <a:rPr lang="en-US" smtClean="0"/>
              <a:t>‹#›</a:t>
            </a:fld>
            <a:endParaRPr lang="en-US"/>
          </a:p>
        </p:txBody>
      </p:sp>
    </p:spTree>
    <p:extLst>
      <p:ext uri="{BB962C8B-B14F-4D97-AF65-F5344CB8AC3E}">
        <p14:creationId xmlns:p14="http://schemas.microsoft.com/office/powerpoint/2010/main" val="2288234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687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6B4547-9C96-4DF5-8B91-AB648AF0E5F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9EAEB6A-9716-46CB-AA8F-0EEBEB67881E}"/>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5BD8C0E-4761-4CA3-89FB-39E0E7545010}"/>
              </a:ext>
            </a:extLst>
          </p:cNvPr>
          <p:cNvSpPr>
            <a:spLocks noGrp="1"/>
          </p:cNvSpPr>
          <p:nvPr>
            <p:ph type="dt" sz="half" idx="10"/>
          </p:nvPr>
        </p:nvSpPr>
        <p:spPr/>
        <p:txBody>
          <a:bodyPr/>
          <a:lstStyle/>
          <a:p>
            <a:fld id="{22EE7EF3-0008-4359-80CA-FE1A25B7FFFB}" type="datetimeFigureOut">
              <a:rPr lang="en-US" smtClean="0"/>
              <a:t>3/2/2022</a:t>
            </a:fld>
            <a:endParaRPr lang="en-US"/>
          </a:p>
        </p:txBody>
      </p:sp>
      <p:sp>
        <p:nvSpPr>
          <p:cNvPr id="5" name="Chỗ dành sẵn cho Chân trang 4">
            <a:extLst>
              <a:ext uri="{FF2B5EF4-FFF2-40B4-BE49-F238E27FC236}">
                <a16:creationId xmlns:a16="http://schemas.microsoft.com/office/drawing/2014/main" id="{C8955495-B1C0-45F3-B5A4-3436B1F1735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52831AB-9931-4D1A-9ADB-75693C4EF679}"/>
              </a:ext>
            </a:extLst>
          </p:cNvPr>
          <p:cNvSpPr>
            <a:spLocks noGrp="1"/>
          </p:cNvSpPr>
          <p:nvPr>
            <p:ph type="sldNum" sz="quarter" idx="12"/>
          </p:nvPr>
        </p:nvSpPr>
        <p:spPr/>
        <p:txBody>
          <a:bodyPr/>
          <a:lstStyle/>
          <a:p>
            <a:fld id="{3642DA27-A7A9-4F8A-B371-911BDCF26842}" type="slidenum">
              <a:rPr lang="en-US" smtClean="0"/>
              <a:t>‹#›</a:t>
            </a:fld>
            <a:endParaRPr lang="en-US"/>
          </a:p>
        </p:txBody>
      </p:sp>
    </p:spTree>
    <p:extLst>
      <p:ext uri="{BB962C8B-B14F-4D97-AF65-F5344CB8AC3E}">
        <p14:creationId xmlns:p14="http://schemas.microsoft.com/office/powerpoint/2010/main" val="2508811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0FAAC2-FCC1-4696-88CC-BAD4F67E4A5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D2CED1D-3CDF-4D22-95E6-BBD3870140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1346D0F-8822-46F0-801F-173526A99BF6}"/>
              </a:ext>
            </a:extLst>
          </p:cNvPr>
          <p:cNvSpPr>
            <a:spLocks noGrp="1"/>
          </p:cNvSpPr>
          <p:nvPr>
            <p:ph type="dt" sz="half" idx="10"/>
          </p:nvPr>
        </p:nvSpPr>
        <p:spPr/>
        <p:txBody>
          <a:bodyPr/>
          <a:lstStyle/>
          <a:p>
            <a:fld id="{22EE7EF3-0008-4359-80CA-FE1A25B7FFFB}" type="datetimeFigureOut">
              <a:rPr lang="en-US" smtClean="0"/>
              <a:t>3/2/2022</a:t>
            </a:fld>
            <a:endParaRPr lang="en-US"/>
          </a:p>
        </p:txBody>
      </p:sp>
      <p:sp>
        <p:nvSpPr>
          <p:cNvPr id="5" name="Chỗ dành sẵn cho Chân trang 4">
            <a:extLst>
              <a:ext uri="{FF2B5EF4-FFF2-40B4-BE49-F238E27FC236}">
                <a16:creationId xmlns:a16="http://schemas.microsoft.com/office/drawing/2014/main" id="{6F6D2D53-45DB-4B12-B3B8-61F98C53548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5005C81-0E13-45B1-AD0B-A5FA110D8D2D}"/>
              </a:ext>
            </a:extLst>
          </p:cNvPr>
          <p:cNvSpPr>
            <a:spLocks noGrp="1"/>
          </p:cNvSpPr>
          <p:nvPr>
            <p:ph type="sldNum" sz="quarter" idx="12"/>
          </p:nvPr>
        </p:nvSpPr>
        <p:spPr/>
        <p:txBody>
          <a:bodyPr/>
          <a:lstStyle/>
          <a:p>
            <a:fld id="{3642DA27-A7A9-4F8A-B371-911BDCF26842}" type="slidenum">
              <a:rPr lang="en-US" smtClean="0"/>
              <a:t>‹#›</a:t>
            </a:fld>
            <a:endParaRPr lang="en-US"/>
          </a:p>
        </p:txBody>
      </p:sp>
    </p:spTree>
    <p:extLst>
      <p:ext uri="{BB962C8B-B14F-4D97-AF65-F5344CB8AC3E}">
        <p14:creationId xmlns:p14="http://schemas.microsoft.com/office/powerpoint/2010/main" val="2527106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709740-B00E-4FF1-B4F3-3C9C35E874E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AF3DEF3-20CA-4F15-A970-BABE7FE131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39772D0-0176-4102-A032-FE4D1724059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54D7224-3104-4F09-9BD6-C498D8E394A1}"/>
              </a:ext>
            </a:extLst>
          </p:cNvPr>
          <p:cNvSpPr>
            <a:spLocks noGrp="1"/>
          </p:cNvSpPr>
          <p:nvPr>
            <p:ph type="dt" sz="half" idx="10"/>
          </p:nvPr>
        </p:nvSpPr>
        <p:spPr/>
        <p:txBody>
          <a:bodyPr/>
          <a:lstStyle/>
          <a:p>
            <a:fld id="{22EE7EF3-0008-4359-80CA-FE1A25B7FFFB}" type="datetimeFigureOut">
              <a:rPr lang="en-US" smtClean="0"/>
              <a:t>3/2/2022</a:t>
            </a:fld>
            <a:endParaRPr lang="en-US"/>
          </a:p>
        </p:txBody>
      </p:sp>
      <p:sp>
        <p:nvSpPr>
          <p:cNvPr id="6" name="Chỗ dành sẵn cho Chân trang 5">
            <a:extLst>
              <a:ext uri="{FF2B5EF4-FFF2-40B4-BE49-F238E27FC236}">
                <a16:creationId xmlns:a16="http://schemas.microsoft.com/office/drawing/2014/main" id="{F828CF69-ADD7-4A26-ACC1-ECDD3860DAB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4803EC2-FC65-4CF3-A06D-1F812F271E50}"/>
              </a:ext>
            </a:extLst>
          </p:cNvPr>
          <p:cNvSpPr>
            <a:spLocks noGrp="1"/>
          </p:cNvSpPr>
          <p:nvPr>
            <p:ph type="sldNum" sz="quarter" idx="12"/>
          </p:nvPr>
        </p:nvSpPr>
        <p:spPr/>
        <p:txBody>
          <a:bodyPr/>
          <a:lstStyle/>
          <a:p>
            <a:fld id="{3642DA27-A7A9-4F8A-B371-911BDCF26842}" type="slidenum">
              <a:rPr lang="en-US" smtClean="0"/>
              <a:t>‹#›</a:t>
            </a:fld>
            <a:endParaRPr lang="en-US"/>
          </a:p>
        </p:txBody>
      </p:sp>
    </p:spTree>
    <p:extLst>
      <p:ext uri="{BB962C8B-B14F-4D97-AF65-F5344CB8AC3E}">
        <p14:creationId xmlns:p14="http://schemas.microsoft.com/office/powerpoint/2010/main" val="3410868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85DDB2-1182-4577-B116-FB919BF3954A}"/>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67F3819-202A-4ED4-A965-D0390057DD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0BD9014-CAB8-4E6B-B009-9F333386D2B1}"/>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FD4ADD1-0F58-4D18-BDD0-8691460D0D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92B4C14-E423-4679-A7A8-588927B3EC72}"/>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AE58C25-4EC2-4F2B-B881-7A99F99879C2}"/>
              </a:ext>
            </a:extLst>
          </p:cNvPr>
          <p:cNvSpPr>
            <a:spLocks noGrp="1"/>
          </p:cNvSpPr>
          <p:nvPr>
            <p:ph type="dt" sz="half" idx="10"/>
          </p:nvPr>
        </p:nvSpPr>
        <p:spPr/>
        <p:txBody>
          <a:bodyPr/>
          <a:lstStyle/>
          <a:p>
            <a:fld id="{22EE7EF3-0008-4359-80CA-FE1A25B7FFFB}" type="datetimeFigureOut">
              <a:rPr lang="en-US" smtClean="0"/>
              <a:t>3/2/2022</a:t>
            </a:fld>
            <a:endParaRPr lang="en-US"/>
          </a:p>
        </p:txBody>
      </p:sp>
      <p:sp>
        <p:nvSpPr>
          <p:cNvPr id="8" name="Chỗ dành sẵn cho Chân trang 7">
            <a:extLst>
              <a:ext uri="{FF2B5EF4-FFF2-40B4-BE49-F238E27FC236}">
                <a16:creationId xmlns:a16="http://schemas.microsoft.com/office/drawing/2014/main" id="{60B784A2-A01B-4C28-8509-585141EDB4F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ECC19858-DB67-44D2-8742-66D61BFCCC69}"/>
              </a:ext>
            </a:extLst>
          </p:cNvPr>
          <p:cNvSpPr>
            <a:spLocks noGrp="1"/>
          </p:cNvSpPr>
          <p:nvPr>
            <p:ph type="sldNum" sz="quarter" idx="12"/>
          </p:nvPr>
        </p:nvSpPr>
        <p:spPr/>
        <p:txBody>
          <a:bodyPr/>
          <a:lstStyle/>
          <a:p>
            <a:fld id="{3642DA27-A7A9-4F8A-B371-911BDCF26842}" type="slidenum">
              <a:rPr lang="en-US" smtClean="0"/>
              <a:t>‹#›</a:t>
            </a:fld>
            <a:endParaRPr lang="en-US"/>
          </a:p>
        </p:txBody>
      </p:sp>
    </p:spTree>
    <p:extLst>
      <p:ext uri="{BB962C8B-B14F-4D97-AF65-F5344CB8AC3E}">
        <p14:creationId xmlns:p14="http://schemas.microsoft.com/office/powerpoint/2010/main" val="2714284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5CA7DED-F577-4F17-8551-AC6D9F287DA0}"/>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A810E8ED-1424-46D7-9775-B5E9B04CE690}"/>
              </a:ext>
            </a:extLst>
          </p:cNvPr>
          <p:cNvSpPr>
            <a:spLocks noGrp="1"/>
          </p:cNvSpPr>
          <p:nvPr>
            <p:ph type="dt" sz="half" idx="10"/>
          </p:nvPr>
        </p:nvSpPr>
        <p:spPr/>
        <p:txBody>
          <a:bodyPr/>
          <a:lstStyle/>
          <a:p>
            <a:fld id="{22EE7EF3-0008-4359-80CA-FE1A25B7FFFB}" type="datetimeFigureOut">
              <a:rPr lang="en-US" smtClean="0"/>
              <a:t>3/2/2022</a:t>
            </a:fld>
            <a:endParaRPr lang="en-US"/>
          </a:p>
        </p:txBody>
      </p:sp>
      <p:sp>
        <p:nvSpPr>
          <p:cNvPr id="4" name="Chỗ dành sẵn cho Chân trang 3">
            <a:extLst>
              <a:ext uri="{FF2B5EF4-FFF2-40B4-BE49-F238E27FC236}">
                <a16:creationId xmlns:a16="http://schemas.microsoft.com/office/drawing/2014/main" id="{7461CC7C-B8A4-4780-816B-E887D45472D5}"/>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A9D89EF-3C4D-4CFC-9BC2-7D2AB47CA1D4}"/>
              </a:ext>
            </a:extLst>
          </p:cNvPr>
          <p:cNvSpPr>
            <a:spLocks noGrp="1"/>
          </p:cNvSpPr>
          <p:nvPr>
            <p:ph type="sldNum" sz="quarter" idx="12"/>
          </p:nvPr>
        </p:nvSpPr>
        <p:spPr/>
        <p:txBody>
          <a:bodyPr/>
          <a:lstStyle/>
          <a:p>
            <a:fld id="{3642DA27-A7A9-4F8A-B371-911BDCF26842}" type="slidenum">
              <a:rPr lang="en-US" smtClean="0"/>
              <a:t>‹#›</a:t>
            </a:fld>
            <a:endParaRPr lang="en-US"/>
          </a:p>
        </p:txBody>
      </p:sp>
    </p:spTree>
    <p:extLst>
      <p:ext uri="{BB962C8B-B14F-4D97-AF65-F5344CB8AC3E}">
        <p14:creationId xmlns:p14="http://schemas.microsoft.com/office/powerpoint/2010/main" val="388242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D88741E-648E-4022-B522-3D95C4E21E91}"/>
              </a:ext>
            </a:extLst>
          </p:cNvPr>
          <p:cNvSpPr>
            <a:spLocks noGrp="1"/>
          </p:cNvSpPr>
          <p:nvPr>
            <p:ph type="dt" sz="half" idx="10"/>
          </p:nvPr>
        </p:nvSpPr>
        <p:spPr/>
        <p:txBody>
          <a:bodyPr/>
          <a:lstStyle/>
          <a:p>
            <a:fld id="{22EE7EF3-0008-4359-80CA-FE1A25B7FFFB}" type="datetimeFigureOut">
              <a:rPr lang="en-US" smtClean="0"/>
              <a:t>3/2/2022</a:t>
            </a:fld>
            <a:endParaRPr lang="en-US"/>
          </a:p>
        </p:txBody>
      </p:sp>
      <p:sp>
        <p:nvSpPr>
          <p:cNvPr id="3" name="Chỗ dành sẵn cho Chân trang 2">
            <a:extLst>
              <a:ext uri="{FF2B5EF4-FFF2-40B4-BE49-F238E27FC236}">
                <a16:creationId xmlns:a16="http://schemas.microsoft.com/office/drawing/2014/main" id="{754F1676-1160-422A-A305-FD159510690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A541E4F5-0696-466A-AE2F-FB8EB4AAA599}"/>
              </a:ext>
            </a:extLst>
          </p:cNvPr>
          <p:cNvSpPr>
            <a:spLocks noGrp="1"/>
          </p:cNvSpPr>
          <p:nvPr>
            <p:ph type="sldNum" sz="quarter" idx="12"/>
          </p:nvPr>
        </p:nvSpPr>
        <p:spPr/>
        <p:txBody>
          <a:bodyPr/>
          <a:lstStyle/>
          <a:p>
            <a:fld id="{3642DA27-A7A9-4F8A-B371-911BDCF26842}" type="slidenum">
              <a:rPr lang="en-US" smtClean="0"/>
              <a:t>‹#›</a:t>
            </a:fld>
            <a:endParaRPr lang="en-US"/>
          </a:p>
        </p:txBody>
      </p:sp>
    </p:spTree>
    <p:extLst>
      <p:ext uri="{BB962C8B-B14F-4D97-AF65-F5344CB8AC3E}">
        <p14:creationId xmlns:p14="http://schemas.microsoft.com/office/powerpoint/2010/main" val="2024625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191F78-7CF7-4E9F-B159-4845D1BE6DF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9E21A4D-462C-47E0-AEC8-929EADCE4A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0D62CA9C-9EDD-4F3D-BCF2-4198F100B2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F3745AB-0D25-4816-9D88-67D46DE3D52F}"/>
              </a:ext>
            </a:extLst>
          </p:cNvPr>
          <p:cNvSpPr>
            <a:spLocks noGrp="1"/>
          </p:cNvSpPr>
          <p:nvPr>
            <p:ph type="dt" sz="half" idx="10"/>
          </p:nvPr>
        </p:nvSpPr>
        <p:spPr/>
        <p:txBody>
          <a:bodyPr/>
          <a:lstStyle/>
          <a:p>
            <a:fld id="{22EE7EF3-0008-4359-80CA-FE1A25B7FFFB}" type="datetimeFigureOut">
              <a:rPr lang="en-US" smtClean="0"/>
              <a:t>3/2/2022</a:t>
            </a:fld>
            <a:endParaRPr lang="en-US"/>
          </a:p>
        </p:txBody>
      </p:sp>
      <p:sp>
        <p:nvSpPr>
          <p:cNvPr id="6" name="Chỗ dành sẵn cho Chân trang 5">
            <a:extLst>
              <a:ext uri="{FF2B5EF4-FFF2-40B4-BE49-F238E27FC236}">
                <a16:creationId xmlns:a16="http://schemas.microsoft.com/office/drawing/2014/main" id="{7F75BA16-4D2F-43D5-846C-9AAF26E59F3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6690877-CFD8-48A4-9C68-2E30954128DE}"/>
              </a:ext>
            </a:extLst>
          </p:cNvPr>
          <p:cNvSpPr>
            <a:spLocks noGrp="1"/>
          </p:cNvSpPr>
          <p:nvPr>
            <p:ph type="sldNum" sz="quarter" idx="12"/>
          </p:nvPr>
        </p:nvSpPr>
        <p:spPr/>
        <p:txBody>
          <a:bodyPr/>
          <a:lstStyle/>
          <a:p>
            <a:fld id="{3642DA27-A7A9-4F8A-B371-911BDCF26842}" type="slidenum">
              <a:rPr lang="en-US" smtClean="0"/>
              <a:t>‹#›</a:t>
            </a:fld>
            <a:endParaRPr lang="en-US"/>
          </a:p>
        </p:txBody>
      </p:sp>
    </p:spTree>
    <p:extLst>
      <p:ext uri="{BB962C8B-B14F-4D97-AF65-F5344CB8AC3E}">
        <p14:creationId xmlns:p14="http://schemas.microsoft.com/office/powerpoint/2010/main" val="4186919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8238328-9920-4255-9360-94D3B38463DE}"/>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1E30C05-371C-4BE5-B9EB-11D7A6496F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8D32FA1C-E2C5-4484-B226-3B92741281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CD02FBB-F6AC-43E6-86A8-1E9C607F80EB}"/>
              </a:ext>
            </a:extLst>
          </p:cNvPr>
          <p:cNvSpPr>
            <a:spLocks noGrp="1"/>
          </p:cNvSpPr>
          <p:nvPr>
            <p:ph type="dt" sz="half" idx="10"/>
          </p:nvPr>
        </p:nvSpPr>
        <p:spPr/>
        <p:txBody>
          <a:bodyPr/>
          <a:lstStyle/>
          <a:p>
            <a:fld id="{22EE7EF3-0008-4359-80CA-FE1A25B7FFFB}" type="datetimeFigureOut">
              <a:rPr lang="en-US" smtClean="0"/>
              <a:t>3/2/2022</a:t>
            </a:fld>
            <a:endParaRPr lang="en-US"/>
          </a:p>
        </p:txBody>
      </p:sp>
      <p:sp>
        <p:nvSpPr>
          <p:cNvPr id="6" name="Chỗ dành sẵn cho Chân trang 5">
            <a:extLst>
              <a:ext uri="{FF2B5EF4-FFF2-40B4-BE49-F238E27FC236}">
                <a16:creationId xmlns:a16="http://schemas.microsoft.com/office/drawing/2014/main" id="{0E9B8225-156E-40DD-93A6-43D3099A327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F79CF9F-B5D9-4F7F-BF1F-944AED8FB67E}"/>
              </a:ext>
            </a:extLst>
          </p:cNvPr>
          <p:cNvSpPr>
            <a:spLocks noGrp="1"/>
          </p:cNvSpPr>
          <p:nvPr>
            <p:ph type="sldNum" sz="quarter" idx="12"/>
          </p:nvPr>
        </p:nvSpPr>
        <p:spPr/>
        <p:txBody>
          <a:bodyPr/>
          <a:lstStyle/>
          <a:p>
            <a:fld id="{3642DA27-A7A9-4F8A-B371-911BDCF26842}" type="slidenum">
              <a:rPr lang="en-US" smtClean="0"/>
              <a:t>‹#›</a:t>
            </a:fld>
            <a:endParaRPr lang="en-US"/>
          </a:p>
        </p:txBody>
      </p:sp>
    </p:spTree>
    <p:extLst>
      <p:ext uri="{BB962C8B-B14F-4D97-AF65-F5344CB8AC3E}">
        <p14:creationId xmlns:p14="http://schemas.microsoft.com/office/powerpoint/2010/main" val="583748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5B527CA7-63FE-4CA4-88E7-1A19D203A4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F456E49-DB82-4806-AFDD-66690668C9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6D92367-363A-47B1-A761-99610574A0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EE7EF3-0008-4359-80CA-FE1A25B7FFFB}" type="datetimeFigureOut">
              <a:rPr lang="en-US" smtClean="0"/>
              <a:t>3/2/2022</a:t>
            </a:fld>
            <a:endParaRPr lang="en-US"/>
          </a:p>
        </p:txBody>
      </p:sp>
      <p:sp>
        <p:nvSpPr>
          <p:cNvPr id="5" name="Chỗ dành sẵn cho Chân trang 4">
            <a:extLst>
              <a:ext uri="{FF2B5EF4-FFF2-40B4-BE49-F238E27FC236}">
                <a16:creationId xmlns:a16="http://schemas.microsoft.com/office/drawing/2014/main" id="{E485FC27-650E-4754-A6E6-7BC186F009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A979CF21-03C1-461B-9EE5-500ABE38D5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42DA27-A7A9-4F8A-B371-911BDCF26842}" type="slidenum">
              <a:rPr lang="en-US" smtClean="0"/>
              <a:t>‹#›</a:t>
            </a:fld>
            <a:endParaRPr lang="en-US"/>
          </a:p>
        </p:txBody>
      </p:sp>
    </p:spTree>
    <p:extLst>
      <p:ext uri="{BB962C8B-B14F-4D97-AF65-F5344CB8AC3E}">
        <p14:creationId xmlns:p14="http://schemas.microsoft.com/office/powerpoint/2010/main" val="4203542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ó thể là hình minh họa">
            <a:extLst>
              <a:ext uri="{FF2B5EF4-FFF2-40B4-BE49-F238E27FC236}">
                <a16:creationId xmlns:a16="http://schemas.microsoft.com/office/drawing/2014/main" id="{225B3497-ED74-4CF7-8FE7-C7513F6CE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33" y="0"/>
            <a:ext cx="11676277" cy="6861557"/>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573DE6C4-6D9C-462D-ABBB-CFA67FE969F8}"/>
              </a:ext>
            </a:extLst>
          </p:cNvPr>
          <p:cNvSpPr txBox="1"/>
          <p:nvPr/>
        </p:nvSpPr>
        <p:spPr>
          <a:xfrm>
            <a:off x="1850909" y="1838226"/>
            <a:ext cx="5624547" cy="1200329"/>
          </a:xfrm>
          <a:prstGeom prst="rect">
            <a:avLst/>
          </a:prstGeom>
          <a:noFill/>
        </p:spPr>
        <p:txBody>
          <a:bodyPr wrap="square" rtlCol="0">
            <a:spAutoFit/>
          </a:bodyPr>
          <a:lstStyle/>
          <a:p>
            <a:r>
              <a:rPr lang="en-US" sz="7200">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22783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86E5759-581B-4BEA-A60D-59B5DE34D8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145"/>
            <a:ext cx="11915480" cy="4977352"/>
          </a:xfrm>
          <a:prstGeom prst="rect">
            <a:avLst/>
          </a:prstGeom>
        </p:spPr>
      </p:pic>
    </p:spTree>
    <p:extLst>
      <p:ext uri="{BB962C8B-B14F-4D97-AF65-F5344CB8AC3E}">
        <p14:creationId xmlns:p14="http://schemas.microsoft.com/office/powerpoint/2010/main" val="15632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746"/>
            <a:ext cx="12192000" cy="685800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62933" t="24889" r="2934"/>
          <a:stretch/>
        </p:blipFill>
        <p:spPr>
          <a:xfrm>
            <a:off x="8304245" y="1706880"/>
            <a:ext cx="4161536" cy="5151120"/>
          </a:xfrm>
          <a:prstGeom prst="rect">
            <a:avLst/>
          </a:prstGeom>
        </p:spPr>
      </p:pic>
      <p:pic>
        <p:nvPicPr>
          <p:cNvPr id="5" name="4"/>
          <p:cNvPicPr>
            <a:picLocks noChangeAspect="1"/>
          </p:cNvPicPr>
          <p:nvPr/>
        </p:nvPicPr>
        <p:blipFill rotWithShape="1">
          <a:blip r:embed="rId5">
            <a:extLst>
              <a:ext uri="{28A0092B-C50C-407E-A947-70E740481C1C}">
                <a14:useLocalDpi xmlns:a14="http://schemas.microsoft.com/office/drawing/2010/main" val="0"/>
              </a:ext>
            </a:extLst>
          </a:blip>
          <a:srcRect l="68112" t="2133" r="10000" b="53305"/>
          <a:stretch/>
        </p:blipFill>
        <p:spPr>
          <a:xfrm>
            <a:off x="8880309" y="127027"/>
            <a:ext cx="2668555" cy="3056128"/>
          </a:xfrm>
          <a:prstGeom prst="rect">
            <a:avLst/>
          </a:prstGeom>
        </p:spPr>
      </p:pic>
      <p:pic>
        <p:nvPicPr>
          <p:cNvPr id="6" name="5"/>
          <p:cNvPicPr>
            <a:picLocks noChangeAspect="1"/>
          </p:cNvPicPr>
          <p:nvPr/>
        </p:nvPicPr>
        <p:blipFill rotWithShape="1">
          <a:blip r:embed="rId6">
            <a:extLst>
              <a:ext uri="{28A0092B-C50C-407E-A947-70E740481C1C}">
                <a14:useLocalDpi xmlns:a14="http://schemas.microsoft.com/office/drawing/2010/main" val="0"/>
              </a:ext>
            </a:extLst>
          </a:blip>
          <a:srcRect l="3466" r="34400" b="5897"/>
          <a:stretch/>
        </p:blipFill>
        <p:spPr>
          <a:xfrm>
            <a:off x="-57572" y="-43661"/>
            <a:ext cx="9700182" cy="6453632"/>
          </a:xfrm>
          <a:prstGeom prst="rect">
            <a:avLst/>
          </a:prstGeom>
        </p:spPr>
      </p:pic>
      <p:pic>
        <p:nvPicPr>
          <p:cNvPr id="7" name="6"/>
          <p:cNvPicPr>
            <a:picLocks noChangeAspect="1"/>
          </p:cNvPicPr>
          <p:nvPr/>
        </p:nvPicPr>
        <p:blipFill rotWithShape="1">
          <a:blip r:embed="rId7">
            <a:extLst>
              <a:ext uri="{28A0092B-C50C-407E-A947-70E740481C1C}">
                <a14:useLocalDpi xmlns:a14="http://schemas.microsoft.com/office/drawing/2010/main" val="0"/>
              </a:ext>
            </a:extLst>
          </a:blip>
          <a:srcRect l="1467" t="53333" r="77067" b="2104"/>
          <a:stretch/>
        </p:blipFill>
        <p:spPr>
          <a:xfrm>
            <a:off x="-250638" y="4800888"/>
            <a:ext cx="2039328" cy="2231372"/>
          </a:xfrm>
          <a:prstGeom prst="rect">
            <a:avLst/>
          </a:prstGeom>
        </p:spPr>
      </p:pic>
      <p:sp>
        <p:nvSpPr>
          <p:cNvPr id="11" name="Rectangle 10"/>
          <p:cNvSpPr/>
          <p:nvPr/>
        </p:nvSpPr>
        <p:spPr>
          <a:xfrm>
            <a:off x="1788690" y="2271342"/>
            <a:ext cx="6749671" cy="3046988"/>
          </a:xfrm>
          <a:prstGeom prst="rect">
            <a:avLst/>
          </a:prstGeom>
        </p:spPr>
        <p:txBody>
          <a:bodyPr wrap="square">
            <a:spAutoFit/>
          </a:bodyPr>
          <a:lstStyle/>
          <a:p>
            <a:r>
              <a:rPr lang="vi-VN" sz="3200">
                <a:latin typeface="Times New Roman" panose="02020603050405020304" pitchFamily="18" charset="0"/>
                <a:cs typeface="Times New Roman" panose="02020603050405020304" pitchFamily="18" charset="0"/>
              </a:rPr>
              <a:t>Khi gặp tình huống một người tự ý sử dụng đồ của người khác, chúng ta nên có lời nhắc nhở nhẹ nhàng để người đó hiểu ra và không làm việc sai trái ấy. Chỉ mách người lớn khi người đó cố tình không nghe.</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0841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l="31094" r="27156" b="20601"/>
          <a:stretch>
            <a:fillRect/>
          </a:stretch>
        </p:blipFill>
        <p:spPr bwMode="auto">
          <a:xfrm>
            <a:off x="3629025" y="2773363"/>
            <a:ext cx="3816350"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p:cNvPicPr>
            <a:picLocks noChangeAspect="1"/>
          </p:cNvPicPr>
          <p:nvPr/>
        </p:nvPicPr>
        <p:blipFill>
          <a:blip r:embed="rId4">
            <a:extLst>
              <a:ext uri="{28A0092B-C50C-407E-A947-70E740481C1C}">
                <a14:useLocalDpi xmlns:a14="http://schemas.microsoft.com/office/drawing/2010/main" val="0"/>
              </a:ext>
            </a:extLst>
          </a:blip>
          <a:srcRect l="6676" t="30400" r="79933" b="41600"/>
          <a:stretch>
            <a:fillRect/>
          </a:stretch>
        </p:blipFill>
        <p:spPr bwMode="auto">
          <a:xfrm>
            <a:off x="617538" y="401638"/>
            <a:ext cx="12239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p:cNvPicPr>
            <a:picLocks noChangeAspect="1"/>
          </p:cNvPicPr>
          <p:nvPr/>
        </p:nvPicPr>
        <p:blipFill>
          <a:blip r:embed="rId5">
            <a:extLst>
              <a:ext uri="{28A0092B-C50C-407E-A947-70E740481C1C}">
                <a14:useLocalDpi xmlns:a14="http://schemas.microsoft.com/office/drawing/2010/main" val="0"/>
              </a:ext>
            </a:extLst>
          </a:blip>
          <a:srcRect l="53151" t="48599" r="1161" b="12201"/>
          <a:stretch>
            <a:fillRect/>
          </a:stretch>
        </p:blipFill>
        <p:spPr bwMode="auto">
          <a:xfrm>
            <a:off x="5932488" y="5203825"/>
            <a:ext cx="3671887"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a:extLst>
              <a:ext uri="{28A0092B-C50C-407E-A947-70E740481C1C}">
                <a14:useLocalDpi xmlns:a14="http://schemas.microsoft.com/office/drawing/2010/main" val="0"/>
              </a:ext>
            </a:extLst>
          </a:blip>
          <a:srcRect l="20067" t="54201" r="56302" b="10802"/>
          <a:stretch>
            <a:fillRect/>
          </a:stretch>
        </p:blipFill>
        <p:spPr bwMode="auto">
          <a:xfrm>
            <a:off x="2654300" y="5053013"/>
            <a:ext cx="19462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a:extLst>
              <a:ext uri="{28A0092B-C50C-407E-A947-70E740481C1C}">
                <a14:useLocalDpi xmlns:a14="http://schemas.microsoft.com/office/drawing/2010/main" val="0"/>
              </a:ext>
            </a:extLst>
          </a:blip>
          <a:srcRect t="48599" r="83871" b="12201"/>
          <a:stretch>
            <a:fillRect/>
          </a:stretch>
        </p:blipFill>
        <p:spPr bwMode="auto">
          <a:xfrm>
            <a:off x="755650" y="3919538"/>
            <a:ext cx="2171700"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792972" y="659804"/>
            <a:ext cx="7274516" cy="2559560"/>
          </a:xfrm>
          <a:prstGeom prst="rect">
            <a:avLst/>
          </a:prstGeom>
          <a:noFill/>
        </p:spPr>
        <p:txBody>
          <a:bodyPr wrap="none" lIns="65925" tIns="32963" rIns="65925" bIns="32963" rtlCol="0">
            <a:spAutoFit/>
          </a:bodyPr>
          <a:lstStyle/>
          <a:p>
            <a:pPr algn="ctr"/>
            <a:r>
              <a:rPr lang="en-US" sz="5400" b="1" i="1">
                <a:solidFill>
                  <a:schemeClr val="tx2"/>
                </a:solidFill>
                <a:latin typeface="Times New Roman" pitchFamily="18" charset="0"/>
                <a:cs typeface="Times New Roman" pitchFamily="18" charset="0"/>
              </a:rPr>
              <a:t>Bài 22</a:t>
            </a:r>
            <a:r>
              <a:rPr lang="vi-VN" sz="5400" b="1" i="1">
                <a:solidFill>
                  <a:schemeClr val="tx2"/>
                </a:solidFill>
                <a:latin typeface="Times New Roman" pitchFamily="18" charset="0"/>
                <a:cs typeface="Times New Roman" pitchFamily="18" charset="0"/>
              </a:rPr>
              <a:t>: </a:t>
            </a:r>
            <a:endParaRPr lang="en-US" sz="5400" b="1" i="1">
              <a:solidFill>
                <a:schemeClr val="tx2"/>
              </a:solidFill>
              <a:latin typeface="Times New Roman" pitchFamily="18" charset="0"/>
              <a:cs typeface="Times New Roman" pitchFamily="18" charset="0"/>
            </a:endParaRPr>
          </a:p>
          <a:p>
            <a:pPr algn="ctr"/>
            <a:r>
              <a:rPr lang="en-US" sz="5400" b="1" i="1">
                <a:solidFill>
                  <a:schemeClr val="tx2"/>
                </a:solidFill>
                <a:latin typeface="Times New Roman" pitchFamily="18" charset="0"/>
                <a:cs typeface="Times New Roman" pitchFamily="18" charset="0"/>
              </a:rPr>
              <a:t>Nhặt được của rơi trả lại</a:t>
            </a:r>
          </a:p>
          <a:p>
            <a:pPr algn="ctr"/>
            <a:r>
              <a:rPr lang="en-US" sz="5400" b="1" i="1">
                <a:solidFill>
                  <a:schemeClr val="tx2"/>
                </a:solidFill>
                <a:latin typeface="Times New Roman" pitchFamily="18" charset="0"/>
                <a:cs typeface="Times New Roman" pitchFamily="18" charset="0"/>
              </a:rPr>
              <a:t> người đánh mất</a:t>
            </a:r>
            <a:endParaRPr lang="en-US" sz="5400" b="1" i="1"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197150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nodeType="afterGroup">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3500"/>
                            </p:stCondLst>
                            <p:childTnLst>
                              <p:par>
                                <p:cTn id="27" presetID="22" presetClass="entr" presetSubtype="4"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F896D90-8450-4E1D-B1ED-655FFB3E1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 y="87549"/>
            <a:ext cx="12072026" cy="6770451"/>
          </a:xfrm>
          <a:prstGeom prst="rect">
            <a:avLst/>
          </a:prstGeom>
        </p:spPr>
      </p:pic>
    </p:spTree>
    <p:extLst>
      <p:ext uri="{BB962C8B-B14F-4D97-AF65-F5344CB8AC3E}">
        <p14:creationId xmlns:p14="http://schemas.microsoft.com/office/powerpoint/2010/main" val="1992586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Cho Bé - Bà Còng Đi Chợ Trời Mưa - Bé Bào Ngư - Nhạc Thiếu Nhi Vui Nhộn Cho Bé 2017">
            <a:hlinkClick r:id="" action="ppaction://media"/>
            <a:extLst>
              <a:ext uri="{FF2B5EF4-FFF2-40B4-BE49-F238E27FC236}">
                <a16:creationId xmlns:a16="http://schemas.microsoft.com/office/drawing/2014/main" id="{2246E8E8-1E2F-40EA-96D1-563AC881BE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0136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7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845B4C1-1E30-48A5-A7CB-99DCFF1427A4}"/>
              </a:ext>
            </a:extLst>
          </p:cNvPr>
          <p:cNvPicPr>
            <a:picLocks noChangeAspect="1"/>
          </p:cNvPicPr>
          <p:nvPr/>
        </p:nvPicPr>
        <p:blipFill rotWithShape="1">
          <a:blip r:embed="rId2">
            <a:extLst>
              <a:ext uri="{28A0092B-C50C-407E-A947-70E740481C1C}">
                <a14:useLocalDpi xmlns:a14="http://schemas.microsoft.com/office/drawing/2010/main" val="0"/>
              </a:ext>
            </a:extLst>
          </a:blip>
          <a:srcRect l="3280" r="3630"/>
          <a:stretch/>
        </p:blipFill>
        <p:spPr>
          <a:xfrm>
            <a:off x="2386584" y="69261"/>
            <a:ext cx="7269480" cy="4173555"/>
          </a:xfrm>
          <a:prstGeom prst="rect">
            <a:avLst/>
          </a:prstGeom>
        </p:spPr>
      </p:pic>
      <p:sp>
        <p:nvSpPr>
          <p:cNvPr id="4" name="Hộp Văn bản 3">
            <a:extLst>
              <a:ext uri="{FF2B5EF4-FFF2-40B4-BE49-F238E27FC236}">
                <a16:creationId xmlns:a16="http://schemas.microsoft.com/office/drawing/2014/main" id="{F57E2FC5-B4FE-409D-B776-8ADD3E9E6C9F}"/>
              </a:ext>
            </a:extLst>
          </p:cNvPr>
          <p:cNvSpPr txBox="1"/>
          <p:nvPr/>
        </p:nvSpPr>
        <p:spPr>
          <a:xfrm>
            <a:off x="1109380" y="4482217"/>
            <a:ext cx="10981944" cy="1819985"/>
          </a:xfrm>
          <a:prstGeom prst="rect">
            <a:avLst/>
          </a:prstGeom>
          <a:noFill/>
        </p:spPr>
        <p:txBody>
          <a:bodyPr wrap="square">
            <a:spAutoFit/>
          </a:bodyPr>
          <a:lstStyle/>
          <a:p>
            <a:pPr marL="0" marR="0" indent="12700">
              <a:lnSpc>
                <a:spcPct val="115000"/>
              </a:lnSpc>
              <a:spcBef>
                <a:spcPts val="0"/>
              </a:spcBef>
              <a:spcAft>
                <a:spcPts val="400"/>
              </a:spcAft>
            </a:pPr>
            <a:r>
              <a:rPr lang="en-US" sz="3200">
                <a:solidFill>
                  <a:srgbClr val="231F20"/>
                </a:solidFill>
                <a:effectLst/>
                <a:latin typeface="Times New Roman" panose="02020603050405020304" pitchFamily="18" charset="0"/>
                <a:ea typeface="Times New Roman" panose="02020603050405020304" pitchFamily="18" charset="0"/>
              </a:rPr>
              <a:t>+ Con nhận xét gì về hành động của Tôm và Tép?</a:t>
            </a:r>
          </a:p>
          <a:p>
            <a:pPr marL="0" marR="0" indent="12700">
              <a:lnSpc>
                <a:spcPct val="115000"/>
              </a:lnSpc>
              <a:spcBef>
                <a:spcPts val="0"/>
              </a:spcBef>
              <a:spcAft>
                <a:spcPts val="400"/>
              </a:spcAft>
            </a:pPr>
            <a:r>
              <a:rPr lang="en-US" sz="3200">
                <a:solidFill>
                  <a:srgbClr val="231F20"/>
                </a:solidFill>
                <a:effectLst/>
                <a:latin typeface="Times New Roman" panose="02020603050405020304" pitchFamily="18" charset="0"/>
                <a:ea typeface="Times New Roman" panose="02020603050405020304" pitchFamily="18" charset="0"/>
              </a:rPr>
              <a:t>+ Bà Còng cảm thấy thế nào khi nhận lại tiền?</a:t>
            </a:r>
          </a:p>
          <a:p>
            <a:r>
              <a:rPr lang="en-US" sz="3200">
                <a:effectLst/>
                <a:latin typeface="Times New Roman" panose="02020603050405020304" pitchFamily="18" charset="0"/>
                <a:ea typeface="Calibri" panose="020F0502020204030204" pitchFamily="34" charset="0"/>
              </a:rPr>
              <a:t>+ Theo con, vì sao nhặt được của rơi cần trả lại người đánh mất?</a:t>
            </a:r>
            <a:endParaRPr lang="en-US" sz="3200"/>
          </a:p>
        </p:txBody>
      </p:sp>
    </p:spTree>
    <p:extLst>
      <p:ext uri="{BB962C8B-B14F-4D97-AF65-F5344CB8AC3E}">
        <p14:creationId xmlns:p14="http://schemas.microsoft.com/office/powerpoint/2010/main" val="3116589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1588F6F5-4D38-489F-ADD6-D1E406FC3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550"/>
            <a:ext cx="12062298" cy="6770450"/>
          </a:xfrm>
          <a:prstGeom prst="rect">
            <a:avLst/>
          </a:prstGeom>
        </p:spPr>
      </p:pic>
      <p:pic>
        <p:nvPicPr>
          <p:cNvPr id="4" name="Picture 6">
            <a:extLst>
              <a:ext uri="{FF2B5EF4-FFF2-40B4-BE49-F238E27FC236}">
                <a16:creationId xmlns:a16="http://schemas.microsoft.com/office/drawing/2014/main" id="{3AC62974-3FE6-42CE-805D-F98641E95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1513" y="3930977"/>
            <a:ext cx="1110785" cy="939099"/>
          </a:xfrm>
          <a:prstGeom prst="rect">
            <a:avLst/>
          </a:prstGeom>
        </p:spPr>
      </p:pic>
      <p:pic>
        <p:nvPicPr>
          <p:cNvPr id="5" name="Picture 8">
            <a:extLst>
              <a:ext uri="{FF2B5EF4-FFF2-40B4-BE49-F238E27FC236}">
                <a16:creationId xmlns:a16="http://schemas.microsoft.com/office/drawing/2014/main" id="{89D660D7-BE33-47E3-9EAD-4C8F767DB7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6804" y="5552386"/>
            <a:ext cx="1271840" cy="839755"/>
          </a:xfrm>
          <a:prstGeom prst="rect">
            <a:avLst/>
          </a:prstGeom>
        </p:spPr>
      </p:pic>
      <p:pic>
        <p:nvPicPr>
          <p:cNvPr id="6" name="Picture 8">
            <a:extLst>
              <a:ext uri="{FF2B5EF4-FFF2-40B4-BE49-F238E27FC236}">
                <a16:creationId xmlns:a16="http://schemas.microsoft.com/office/drawing/2014/main" id="{4EEF2CEE-2C04-4455-BCD6-EA669C63AD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4545" y="499619"/>
            <a:ext cx="1271840" cy="839755"/>
          </a:xfrm>
          <a:prstGeom prst="rect">
            <a:avLst/>
          </a:prstGeom>
        </p:spPr>
      </p:pic>
    </p:spTree>
    <p:extLst>
      <p:ext uri="{BB962C8B-B14F-4D97-AF65-F5344CB8AC3E}">
        <p14:creationId xmlns:p14="http://schemas.microsoft.com/office/powerpoint/2010/main" val="175868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771525"/>
            <a:ext cx="10633075"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3"/>
          <p:cNvSpPr txBox="1">
            <a:spLocks noChangeArrowheads="1"/>
          </p:cNvSpPr>
          <p:nvPr/>
        </p:nvSpPr>
        <p:spPr bwMode="auto">
          <a:xfrm>
            <a:off x="2672072" y="2839387"/>
            <a:ext cx="792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r>
              <a:rPr lang="en-US" altLang="en-US" sz="4000" b="1">
                <a:solidFill>
                  <a:schemeClr val="accent2"/>
                </a:solidFill>
                <a:latin typeface="Times New Roman" panose="02020603050405020304" pitchFamily="18" charset="0"/>
                <a:cs typeface="Times New Roman" panose="02020603050405020304" pitchFamily="18" charset="0"/>
              </a:rPr>
              <a:t>CHIA SẺ</a:t>
            </a:r>
            <a:endParaRPr lang="en-US" altLang="en-US" sz="3200" b="1">
              <a:solidFill>
                <a:srgbClr val="00B050"/>
              </a:solidFill>
              <a:latin typeface="Times New Roman" panose="02020603050405020304" pitchFamily="18" charset="0"/>
              <a:cs typeface="Times New Roman" panose="02020603050405020304" pitchFamily="18" charset="0"/>
            </a:endParaRPr>
          </a:p>
        </p:txBody>
      </p:sp>
      <p:sp>
        <p:nvSpPr>
          <p:cNvPr id="5" name="TextBox 3">
            <a:extLst>
              <a:ext uri="{FF2B5EF4-FFF2-40B4-BE49-F238E27FC236}">
                <a16:creationId xmlns:a16="http://schemas.microsoft.com/office/drawing/2014/main" id="{DC2D2ADC-5744-4EE5-9BDF-F9FE1FD9C4D4}"/>
              </a:ext>
            </a:extLst>
          </p:cNvPr>
          <p:cNvSpPr txBox="1">
            <a:spLocks noChangeArrowheads="1"/>
          </p:cNvSpPr>
          <p:nvPr/>
        </p:nvSpPr>
        <p:spPr bwMode="auto">
          <a:xfrm>
            <a:off x="2483027" y="3547273"/>
            <a:ext cx="8592960" cy="117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marR="0" lvl="0" algn="just">
              <a:lnSpc>
                <a:spcPct val="115000"/>
              </a:lnSpc>
              <a:spcBef>
                <a:spcPts val="0"/>
              </a:spcBef>
              <a:spcAft>
                <a:spcPts val="400"/>
              </a:spcAft>
              <a:buClr>
                <a:srgbClr val="231F20"/>
              </a:buClr>
              <a:buSzPts val="1200"/>
              <a:tabLst>
                <a:tab pos="397510" algn="l"/>
              </a:tabLst>
            </a:pPr>
            <a:r>
              <a:rPr lang="vi-VN" sz="3200" i="1" u="none" strike="noStrike" spc="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Đã bao giờ </a:t>
            </a:r>
            <a:r>
              <a:rPr lang="en-US" sz="3200" i="1" u="none" strike="noStrike" spc="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con</a:t>
            </a:r>
            <a:r>
              <a:rPr lang="vi-VN" sz="3200" i="1" u="none" strike="noStrike" spc="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nhặt được đồ của người khác chưa? Lúc đó, </a:t>
            </a:r>
            <a:r>
              <a:rPr lang="en-US" sz="3200" i="1" u="none" strike="noStrike" spc="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con</a:t>
            </a:r>
            <a:r>
              <a:rPr lang="vi-VN" sz="3200" i="1" u="none" strike="noStrike" spc="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đã làm gì?</a:t>
            </a:r>
            <a:endParaRPr lang="en-US" sz="3200" i="1" u="none" strike="noStrike" spc="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7964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771525"/>
            <a:ext cx="10633075"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3"/>
          <p:cNvSpPr txBox="1">
            <a:spLocks noChangeArrowheads="1"/>
          </p:cNvSpPr>
          <p:nvPr/>
        </p:nvSpPr>
        <p:spPr bwMode="auto">
          <a:xfrm>
            <a:off x="2775767" y="3075057"/>
            <a:ext cx="792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r>
              <a:rPr lang="en-US" altLang="en-US" sz="4000" b="1">
                <a:solidFill>
                  <a:schemeClr val="accent2"/>
                </a:solidFill>
                <a:latin typeface="Times New Roman" panose="02020603050405020304" pitchFamily="18" charset="0"/>
                <a:cs typeface="Times New Roman" panose="02020603050405020304" pitchFamily="18" charset="0"/>
              </a:rPr>
              <a:t>VẬN DỤNG</a:t>
            </a:r>
            <a:endParaRPr lang="en-US" altLang="en-US" sz="3200" b="1">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52421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9CD90967-B2B0-452C-A15D-A8C1EB6150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268"/>
            <a:ext cx="12191999" cy="6419654"/>
          </a:xfrm>
          <a:prstGeom prst="rect">
            <a:avLst/>
          </a:prstGeom>
        </p:spPr>
      </p:pic>
    </p:spTree>
    <p:extLst>
      <p:ext uri="{BB962C8B-B14F-4D97-AF65-F5344CB8AC3E}">
        <p14:creationId xmlns:p14="http://schemas.microsoft.com/office/powerpoint/2010/main" val="2869617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i đã ăn bánh - Chun Chin - Nhạc thiếu nhi vui nhộn">
            <a:hlinkClick r:id="" action="ppaction://media"/>
            <a:extLst>
              <a:ext uri="{FF2B5EF4-FFF2-40B4-BE49-F238E27FC236}">
                <a16:creationId xmlns:a16="http://schemas.microsoft.com/office/drawing/2014/main" id="{0277D570-6A85-4A97-BC54-D43667A9A9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866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0836"/>
            <a:ext cx="12192000" cy="696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9942" descr="15"/>
          <p:cNvPicPr>
            <a:picLocks noChangeAspect="1"/>
          </p:cNvPicPr>
          <p:nvPr/>
        </p:nvPicPr>
        <p:blipFill>
          <a:blip r:embed="rId3"/>
          <a:stretch>
            <a:fillRect/>
          </a:stretch>
        </p:blipFill>
        <p:spPr>
          <a:xfrm>
            <a:off x="6676788" y="197617"/>
            <a:ext cx="5195489" cy="6660383"/>
          </a:xfrm>
          <a:prstGeom prst="rect">
            <a:avLst/>
          </a:prstGeom>
          <a:noFill/>
          <a:ln w="9525">
            <a:noFill/>
          </a:ln>
        </p:spPr>
      </p:pic>
      <p:sp>
        <p:nvSpPr>
          <p:cNvPr id="5" name="TextBox 4"/>
          <p:cNvSpPr txBox="1"/>
          <p:nvPr/>
        </p:nvSpPr>
        <p:spPr>
          <a:xfrm>
            <a:off x="-281170" y="1130626"/>
            <a:ext cx="7767818" cy="954107"/>
          </a:xfrm>
          <a:prstGeom prst="rect">
            <a:avLst/>
          </a:prstGeom>
          <a:noFill/>
        </p:spPr>
        <p:txBody>
          <a:bodyPr wrap="square" rtlCol="0">
            <a:spAutoFit/>
          </a:bodyPr>
          <a:lstStyle/>
          <a:p>
            <a:pPr algn="ctr"/>
            <a:r>
              <a:rPr lang="vi-VN" sz="2800" b="1" dirty="0">
                <a:solidFill>
                  <a:srgbClr val="FFC000"/>
                </a:solidFill>
                <a:effectLst>
                  <a:outerShdw blurRad="38100" dist="38100" dir="2700000" algn="tl">
                    <a:srgbClr val="000000">
                      <a:alpha val="43137"/>
                    </a:srgbClr>
                  </a:outerShdw>
                </a:effectLst>
                <a:latin typeface="Roboto Slab" pitchFamily="2" charset="0"/>
                <a:ea typeface="Roboto Slab" pitchFamily="2" charset="0"/>
              </a:rPr>
              <a:t>CẢM ƠN </a:t>
            </a:r>
            <a:r>
              <a:rPr lang="vi-VN" sz="2800" b="1" dirty="0">
                <a:solidFill>
                  <a:srgbClr val="002060"/>
                </a:solidFill>
                <a:effectLst>
                  <a:outerShdw blurRad="38100" dist="38100" dir="2700000" algn="tl">
                    <a:srgbClr val="000000">
                      <a:alpha val="43137"/>
                    </a:srgbClr>
                  </a:outerShdw>
                </a:effectLst>
                <a:latin typeface="Roboto Slab" pitchFamily="2" charset="0"/>
                <a:ea typeface="Roboto Slab" pitchFamily="2" charset="0"/>
              </a:rPr>
              <a:t>VÌ CÁC CON</a:t>
            </a:r>
          </a:p>
          <a:p>
            <a:pPr algn="ctr"/>
            <a:r>
              <a:rPr lang="vi-VN" sz="2800" b="1" dirty="0">
                <a:solidFill>
                  <a:srgbClr val="002060"/>
                </a:solidFill>
                <a:effectLst>
                  <a:outerShdw blurRad="38100" dist="38100" dir="2700000" algn="tl">
                    <a:srgbClr val="000000">
                      <a:alpha val="43137"/>
                    </a:srgbClr>
                  </a:outerShdw>
                </a:effectLst>
                <a:latin typeface="Roboto Slab" pitchFamily="2" charset="0"/>
                <a:ea typeface="Roboto Slab" pitchFamily="2" charset="0"/>
              </a:rPr>
              <a:t>ĐÃ RẤT </a:t>
            </a:r>
            <a:r>
              <a:rPr lang="vi-VN" sz="2800" b="1" dirty="0">
                <a:solidFill>
                  <a:srgbClr val="FFC000"/>
                </a:solidFill>
                <a:effectLst>
                  <a:outerShdw blurRad="38100" dist="38100" dir="2700000" algn="tl">
                    <a:srgbClr val="000000">
                      <a:alpha val="43137"/>
                    </a:srgbClr>
                  </a:outerShdw>
                </a:effectLst>
                <a:latin typeface="Roboto Slab" pitchFamily="2" charset="0"/>
                <a:ea typeface="Roboto Slab" pitchFamily="2" charset="0"/>
              </a:rPr>
              <a:t>TÍCH CỰC </a:t>
            </a:r>
            <a:r>
              <a:rPr lang="vi-VN" sz="2800" b="1" dirty="0">
                <a:solidFill>
                  <a:srgbClr val="002060"/>
                </a:solidFill>
                <a:effectLst>
                  <a:outerShdw blurRad="38100" dist="38100" dir="2700000" algn="tl">
                    <a:srgbClr val="000000">
                      <a:alpha val="43137"/>
                    </a:srgbClr>
                  </a:outerShdw>
                </a:effectLst>
                <a:latin typeface="Roboto Slab" pitchFamily="2" charset="0"/>
                <a:ea typeface="Roboto Slab" pitchFamily="2" charset="0"/>
              </a:rPr>
              <a:t>TRONG TIẾT HỌC</a:t>
            </a:r>
            <a:r>
              <a:rPr lang="vi-VN" sz="2800" b="1" dirty="0">
                <a:solidFill>
                  <a:schemeClr val="bg1"/>
                </a:solidFill>
                <a:effectLst>
                  <a:outerShdw blurRad="38100" dist="38100" dir="2700000" algn="tl">
                    <a:srgbClr val="000000">
                      <a:alpha val="43137"/>
                    </a:srgbClr>
                  </a:outerShdw>
                </a:effectLst>
                <a:latin typeface="Roboto Slab" pitchFamily="2" charset="0"/>
                <a:ea typeface="Roboto Slab" pitchFamily="2" charset="0"/>
              </a:rPr>
              <a:t>.</a:t>
            </a:r>
          </a:p>
        </p:txBody>
      </p:sp>
      <p:sp>
        <p:nvSpPr>
          <p:cNvPr id="6" name="TextBox 5"/>
          <p:cNvSpPr txBox="1"/>
          <p:nvPr/>
        </p:nvSpPr>
        <p:spPr>
          <a:xfrm>
            <a:off x="-281170" y="2670738"/>
            <a:ext cx="7767818" cy="954107"/>
          </a:xfrm>
          <a:prstGeom prst="rect">
            <a:avLst/>
          </a:prstGeom>
          <a:noFill/>
        </p:spPr>
        <p:txBody>
          <a:bodyPr wrap="square" rtlCol="0">
            <a:spAutoFit/>
          </a:bodyPr>
          <a:lstStyle/>
          <a:p>
            <a:pPr algn="ctr"/>
            <a:r>
              <a:rPr lang="vi-VN" sz="2800" b="1" dirty="0">
                <a:solidFill>
                  <a:srgbClr val="002060"/>
                </a:solidFill>
                <a:effectLst>
                  <a:outerShdw blurRad="38100" dist="38100" dir="2700000" algn="tl">
                    <a:srgbClr val="000000">
                      <a:alpha val="43137"/>
                    </a:srgbClr>
                  </a:outerShdw>
                </a:effectLst>
                <a:latin typeface="Roboto Slab" pitchFamily="2" charset="0"/>
                <a:ea typeface="Roboto Slab" pitchFamily="2" charset="0"/>
              </a:rPr>
              <a:t>CHÚC CÁC </a:t>
            </a:r>
            <a:r>
              <a:rPr lang="vi-VN" sz="2800" b="1">
                <a:solidFill>
                  <a:srgbClr val="002060"/>
                </a:solidFill>
                <a:effectLst>
                  <a:outerShdw blurRad="38100" dist="38100" dir="2700000" algn="tl">
                    <a:srgbClr val="000000">
                      <a:alpha val="43137"/>
                    </a:srgbClr>
                  </a:outerShdw>
                </a:effectLst>
                <a:latin typeface="Roboto Slab" pitchFamily="2" charset="0"/>
                <a:ea typeface="Roboto Slab" pitchFamily="2" charset="0"/>
              </a:rPr>
              <a:t>CON </a:t>
            </a:r>
            <a:r>
              <a:rPr lang="vi-VN" sz="2800" b="1">
                <a:solidFill>
                  <a:srgbClr val="FFC000"/>
                </a:solidFill>
                <a:effectLst>
                  <a:outerShdw blurRad="38100" dist="38100" dir="2700000" algn="tl">
                    <a:srgbClr val="000000">
                      <a:alpha val="43137"/>
                    </a:srgbClr>
                  </a:outerShdw>
                </a:effectLst>
                <a:latin typeface="Roboto Slab" pitchFamily="2" charset="0"/>
                <a:ea typeface="Roboto Slab" pitchFamily="2" charset="0"/>
              </a:rPr>
              <a:t>BÌNH </a:t>
            </a:r>
            <a:r>
              <a:rPr lang="vi-VN" sz="2800" b="1" dirty="0">
                <a:solidFill>
                  <a:srgbClr val="FFC000"/>
                </a:solidFill>
                <a:effectLst>
                  <a:outerShdw blurRad="38100" dist="38100" dir="2700000" algn="tl">
                    <a:srgbClr val="000000">
                      <a:alpha val="43137"/>
                    </a:srgbClr>
                  </a:outerShdw>
                </a:effectLst>
                <a:latin typeface="Roboto Slab" pitchFamily="2" charset="0"/>
                <a:ea typeface="Roboto Slab" pitchFamily="2" charset="0"/>
              </a:rPr>
              <a:t>AN</a:t>
            </a:r>
            <a:r>
              <a:rPr lang="vi-VN" sz="2800" b="1" dirty="0">
                <a:solidFill>
                  <a:schemeClr val="bg1"/>
                </a:solidFill>
                <a:effectLst>
                  <a:outerShdw blurRad="38100" dist="38100" dir="2700000" algn="tl">
                    <a:srgbClr val="000000">
                      <a:alpha val="43137"/>
                    </a:srgbClr>
                  </a:outerShdw>
                </a:effectLst>
                <a:latin typeface="Roboto Slab" pitchFamily="2" charset="0"/>
                <a:ea typeface="Roboto Slab" pitchFamily="2" charset="0"/>
              </a:rPr>
              <a:t> </a:t>
            </a:r>
            <a:r>
              <a:rPr lang="vi-VN" sz="2800" b="1">
                <a:solidFill>
                  <a:srgbClr val="002060"/>
                </a:solidFill>
                <a:effectLst>
                  <a:outerShdw blurRad="38100" dist="38100" dir="2700000" algn="tl">
                    <a:srgbClr val="000000">
                      <a:alpha val="43137"/>
                    </a:srgbClr>
                  </a:outerShdw>
                </a:effectLst>
                <a:latin typeface="Roboto Slab" pitchFamily="2" charset="0"/>
                <a:ea typeface="Roboto Slab" pitchFamily="2" charset="0"/>
              </a:rPr>
              <a:t>TRONG </a:t>
            </a:r>
            <a:endParaRPr lang="en-US" sz="2800" b="1">
              <a:solidFill>
                <a:srgbClr val="002060"/>
              </a:solidFill>
              <a:effectLst>
                <a:outerShdw blurRad="38100" dist="38100" dir="2700000" algn="tl">
                  <a:srgbClr val="000000">
                    <a:alpha val="43137"/>
                  </a:srgbClr>
                </a:outerShdw>
              </a:effectLst>
              <a:latin typeface="Roboto Slab" pitchFamily="2" charset="0"/>
              <a:ea typeface="Roboto Slab" pitchFamily="2" charset="0"/>
            </a:endParaRPr>
          </a:p>
          <a:p>
            <a:pPr algn="ctr"/>
            <a:r>
              <a:rPr lang="vi-VN" sz="2800" b="1">
                <a:solidFill>
                  <a:srgbClr val="002060"/>
                </a:solidFill>
                <a:effectLst>
                  <a:outerShdw blurRad="38100" dist="38100" dir="2700000" algn="tl">
                    <a:srgbClr val="000000">
                      <a:alpha val="43137"/>
                    </a:srgbClr>
                  </a:outerShdw>
                </a:effectLst>
                <a:latin typeface="Roboto Slab" pitchFamily="2" charset="0"/>
                <a:ea typeface="Roboto Slab" pitchFamily="2" charset="0"/>
              </a:rPr>
              <a:t>MÙA </a:t>
            </a:r>
            <a:r>
              <a:rPr lang="vi-VN" sz="2800" b="1" dirty="0">
                <a:solidFill>
                  <a:srgbClr val="002060"/>
                </a:solidFill>
                <a:effectLst>
                  <a:outerShdw blurRad="38100" dist="38100" dir="2700000" algn="tl">
                    <a:srgbClr val="000000">
                      <a:alpha val="43137"/>
                    </a:srgbClr>
                  </a:outerShdw>
                </a:effectLst>
                <a:latin typeface="Roboto Slab" pitchFamily="2" charset="0"/>
                <a:ea typeface="Roboto Slab" pitchFamily="2" charset="0"/>
              </a:rPr>
              <a:t>DỊCH COVID!</a:t>
            </a:r>
            <a:endParaRPr lang="en-GB" sz="2800" b="1" dirty="0">
              <a:solidFill>
                <a:srgbClr val="002060"/>
              </a:solidFill>
              <a:effectLst>
                <a:outerShdw blurRad="38100" dist="38100" dir="2700000" algn="tl">
                  <a:srgbClr val="000000">
                    <a:alpha val="43137"/>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255229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l="31094" r="27156" b="20601"/>
          <a:stretch>
            <a:fillRect/>
          </a:stretch>
        </p:blipFill>
        <p:spPr bwMode="auto">
          <a:xfrm>
            <a:off x="3629025" y="2773363"/>
            <a:ext cx="3816350"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p:cNvPicPr>
            <a:picLocks noChangeAspect="1"/>
          </p:cNvPicPr>
          <p:nvPr/>
        </p:nvPicPr>
        <p:blipFill>
          <a:blip r:embed="rId4">
            <a:extLst>
              <a:ext uri="{28A0092B-C50C-407E-A947-70E740481C1C}">
                <a14:useLocalDpi xmlns:a14="http://schemas.microsoft.com/office/drawing/2010/main" val="0"/>
              </a:ext>
            </a:extLst>
          </a:blip>
          <a:srcRect l="6676" t="30400" r="79933" b="41600"/>
          <a:stretch>
            <a:fillRect/>
          </a:stretch>
        </p:blipFill>
        <p:spPr bwMode="auto">
          <a:xfrm>
            <a:off x="617538" y="401638"/>
            <a:ext cx="12239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p:cNvPicPr>
            <a:picLocks noChangeAspect="1"/>
          </p:cNvPicPr>
          <p:nvPr/>
        </p:nvPicPr>
        <p:blipFill>
          <a:blip r:embed="rId5">
            <a:extLst>
              <a:ext uri="{28A0092B-C50C-407E-A947-70E740481C1C}">
                <a14:useLocalDpi xmlns:a14="http://schemas.microsoft.com/office/drawing/2010/main" val="0"/>
              </a:ext>
            </a:extLst>
          </a:blip>
          <a:srcRect l="53151" t="48599" r="1161" b="12201"/>
          <a:stretch>
            <a:fillRect/>
          </a:stretch>
        </p:blipFill>
        <p:spPr bwMode="auto">
          <a:xfrm>
            <a:off x="5932488" y="5203825"/>
            <a:ext cx="3671887"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a:extLst>
              <a:ext uri="{28A0092B-C50C-407E-A947-70E740481C1C}">
                <a14:useLocalDpi xmlns:a14="http://schemas.microsoft.com/office/drawing/2010/main" val="0"/>
              </a:ext>
            </a:extLst>
          </a:blip>
          <a:srcRect l="20067" t="54201" r="56302" b="10802"/>
          <a:stretch>
            <a:fillRect/>
          </a:stretch>
        </p:blipFill>
        <p:spPr bwMode="auto">
          <a:xfrm>
            <a:off x="2654300" y="5053013"/>
            <a:ext cx="19462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a:extLst>
              <a:ext uri="{28A0092B-C50C-407E-A947-70E740481C1C}">
                <a14:useLocalDpi xmlns:a14="http://schemas.microsoft.com/office/drawing/2010/main" val="0"/>
              </a:ext>
            </a:extLst>
          </a:blip>
          <a:srcRect t="48599" r="83871" b="12201"/>
          <a:stretch>
            <a:fillRect/>
          </a:stretch>
        </p:blipFill>
        <p:spPr bwMode="auto">
          <a:xfrm>
            <a:off x="755650" y="3919538"/>
            <a:ext cx="2171700"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168592" y="659804"/>
            <a:ext cx="8523255" cy="2559560"/>
          </a:xfrm>
          <a:prstGeom prst="rect">
            <a:avLst/>
          </a:prstGeom>
          <a:noFill/>
        </p:spPr>
        <p:txBody>
          <a:bodyPr wrap="none" lIns="65925" tIns="32963" rIns="65925" bIns="32963" rtlCol="0">
            <a:spAutoFit/>
          </a:bodyPr>
          <a:lstStyle/>
          <a:p>
            <a:pPr algn="ctr"/>
            <a:r>
              <a:rPr lang="en-US" sz="5400" b="1" i="1">
                <a:solidFill>
                  <a:schemeClr val="tx2"/>
                </a:solidFill>
                <a:latin typeface="Times New Roman" pitchFamily="18" charset="0"/>
                <a:cs typeface="Times New Roman" pitchFamily="18" charset="0"/>
              </a:rPr>
              <a:t>Bài 21</a:t>
            </a:r>
            <a:r>
              <a:rPr lang="vi-VN" sz="5400" b="1" i="1">
                <a:solidFill>
                  <a:schemeClr val="tx2"/>
                </a:solidFill>
                <a:latin typeface="Times New Roman" pitchFamily="18" charset="0"/>
                <a:cs typeface="Times New Roman" pitchFamily="18" charset="0"/>
              </a:rPr>
              <a:t>: </a:t>
            </a:r>
            <a:endParaRPr lang="en-US" sz="5400" b="1" i="1">
              <a:solidFill>
                <a:schemeClr val="tx2"/>
              </a:solidFill>
              <a:latin typeface="Times New Roman" pitchFamily="18" charset="0"/>
              <a:cs typeface="Times New Roman" pitchFamily="18" charset="0"/>
            </a:endParaRPr>
          </a:p>
          <a:p>
            <a:pPr algn="ctr"/>
            <a:r>
              <a:rPr lang="en-US" sz="5400" b="1" i="1">
                <a:solidFill>
                  <a:schemeClr val="tx2"/>
                </a:solidFill>
                <a:latin typeface="Times New Roman" pitchFamily="18" charset="0"/>
                <a:cs typeface="Times New Roman" pitchFamily="18" charset="0"/>
              </a:rPr>
              <a:t>Không tự ý lấy và sử dụng đồ</a:t>
            </a:r>
          </a:p>
          <a:p>
            <a:pPr algn="ctr"/>
            <a:r>
              <a:rPr lang="en-US" sz="5400" b="1" i="1">
                <a:solidFill>
                  <a:schemeClr val="tx2"/>
                </a:solidFill>
                <a:latin typeface="Times New Roman" pitchFamily="18" charset="0"/>
                <a:cs typeface="Times New Roman" pitchFamily="18" charset="0"/>
              </a:rPr>
              <a:t> của người khác</a:t>
            </a:r>
            <a:endParaRPr lang="en-US" sz="5400" b="1" i="1"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1795332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nodeType="afterGroup">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3500"/>
                            </p:stCondLst>
                            <p:childTnLst>
                              <p:par>
                                <p:cTn id="27" presetID="22" presetClass="entr" presetSubtype="4"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943" y="914961"/>
            <a:ext cx="10633075"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3"/>
          <p:cNvSpPr txBox="1">
            <a:spLocks noChangeArrowheads="1"/>
          </p:cNvSpPr>
          <p:nvPr/>
        </p:nvSpPr>
        <p:spPr bwMode="auto">
          <a:xfrm>
            <a:off x="2318567" y="2969419"/>
            <a:ext cx="792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r>
              <a:rPr lang="en-US" altLang="en-US" sz="4000" b="1">
                <a:solidFill>
                  <a:schemeClr val="accent2"/>
                </a:solidFill>
                <a:latin typeface="Times New Roman" panose="02020603050405020304" pitchFamily="18" charset="0"/>
                <a:cs typeface="Times New Roman" panose="02020603050405020304" pitchFamily="18" charset="0"/>
              </a:rPr>
              <a:t>KHÁM PHÁ</a:t>
            </a:r>
            <a:endParaRPr lang="en-US" altLang="en-US" sz="3200" b="1">
              <a:solidFill>
                <a:srgbClr val="00B050"/>
              </a:solidFill>
              <a:latin typeface="Times New Roman" panose="02020603050405020304" pitchFamily="18" charset="0"/>
              <a:cs typeface="Times New Roman" panose="02020603050405020304" pitchFamily="18" charset="0"/>
            </a:endParaRPr>
          </a:p>
        </p:txBody>
      </p:sp>
      <p:sp>
        <p:nvSpPr>
          <p:cNvPr id="5" name="TextBox 3">
            <a:extLst>
              <a:ext uri="{FF2B5EF4-FFF2-40B4-BE49-F238E27FC236}">
                <a16:creationId xmlns:a16="http://schemas.microsoft.com/office/drawing/2014/main" id="{77344DB9-4A5D-4EDB-B2C2-3B1279DBEDC8}"/>
              </a:ext>
            </a:extLst>
          </p:cNvPr>
          <p:cNvSpPr txBox="1">
            <a:spLocks noChangeArrowheads="1"/>
          </p:cNvSpPr>
          <p:nvPr/>
        </p:nvSpPr>
        <p:spPr bwMode="auto">
          <a:xfrm>
            <a:off x="3119717" y="3743044"/>
            <a:ext cx="69443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r>
              <a:rPr lang="en-US" altLang="en-US" sz="4000" b="1">
                <a:solidFill>
                  <a:schemeClr val="accent1"/>
                </a:solidFill>
                <a:latin typeface="Times New Roman" panose="02020603050405020304" pitchFamily="18" charset="0"/>
                <a:cs typeface="Times New Roman" panose="02020603050405020304" pitchFamily="18" charset="0"/>
              </a:rPr>
              <a:t>Kể chuyện theo tranh</a:t>
            </a:r>
            <a:endParaRPr lang="en-US" altLang="en-US" sz="3200" b="1">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5251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E86F403-EF28-44C8-A6FD-9AD91149EE85}"/>
              </a:ext>
            </a:extLst>
          </p:cNvPr>
          <p:cNvPicPr>
            <a:picLocks noChangeAspect="1"/>
          </p:cNvPicPr>
          <p:nvPr/>
        </p:nvPicPr>
        <p:blipFill rotWithShape="1">
          <a:blip r:embed="rId5">
            <a:extLst>
              <a:ext uri="{28A0092B-C50C-407E-A947-70E740481C1C}">
                <a14:useLocalDpi xmlns:a14="http://schemas.microsoft.com/office/drawing/2010/main" val="0"/>
              </a:ext>
            </a:extLst>
          </a:blip>
          <a:srcRect l="51514" t="43922" r="6472" b="4575"/>
          <a:stretch/>
        </p:blipFill>
        <p:spPr>
          <a:xfrm>
            <a:off x="6598024" y="3429000"/>
            <a:ext cx="5136776" cy="3532093"/>
          </a:xfrm>
          <a:prstGeom prst="rect">
            <a:avLst/>
          </a:prstGeom>
        </p:spPr>
      </p:pic>
      <p:pic>
        <p:nvPicPr>
          <p:cNvPr id="4" name="Hình ảnh 3">
            <a:extLst>
              <a:ext uri="{FF2B5EF4-FFF2-40B4-BE49-F238E27FC236}">
                <a16:creationId xmlns:a16="http://schemas.microsoft.com/office/drawing/2014/main" id="{E5B569AC-4ED9-4B3C-BB50-8FD8E1C70033}"/>
              </a:ext>
            </a:extLst>
          </p:cNvPr>
          <p:cNvPicPr>
            <a:picLocks noChangeAspect="1"/>
          </p:cNvPicPr>
          <p:nvPr/>
        </p:nvPicPr>
        <p:blipFill rotWithShape="1">
          <a:blip r:embed="rId5">
            <a:extLst>
              <a:ext uri="{28A0092B-C50C-407E-A947-70E740481C1C}">
                <a14:useLocalDpi xmlns:a14="http://schemas.microsoft.com/office/drawing/2010/main" val="0"/>
              </a:ext>
            </a:extLst>
          </a:blip>
          <a:srcRect l="5616" t="53856" r="53324"/>
          <a:stretch/>
        </p:blipFill>
        <p:spPr>
          <a:xfrm>
            <a:off x="914400" y="3720353"/>
            <a:ext cx="5020235" cy="3164541"/>
          </a:xfrm>
          <a:prstGeom prst="rect">
            <a:avLst/>
          </a:prstGeom>
        </p:spPr>
      </p:pic>
      <p:pic>
        <p:nvPicPr>
          <p:cNvPr id="6" name="Hình ảnh 5">
            <a:extLst>
              <a:ext uri="{FF2B5EF4-FFF2-40B4-BE49-F238E27FC236}">
                <a16:creationId xmlns:a16="http://schemas.microsoft.com/office/drawing/2014/main" id="{74F941EF-6217-4313-B16F-31656E24686F}"/>
              </a:ext>
            </a:extLst>
          </p:cNvPr>
          <p:cNvPicPr>
            <a:picLocks noChangeAspect="1"/>
          </p:cNvPicPr>
          <p:nvPr/>
        </p:nvPicPr>
        <p:blipFill rotWithShape="1">
          <a:blip r:embed="rId5">
            <a:extLst>
              <a:ext uri="{28A0092B-C50C-407E-A947-70E740481C1C}">
                <a14:useLocalDpi xmlns:a14="http://schemas.microsoft.com/office/drawing/2010/main" val="0"/>
              </a:ext>
            </a:extLst>
          </a:blip>
          <a:srcRect l="3049" t="2222" r="47532" b="45229"/>
          <a:stretch/>
        </p:blipFill>
        <p:spPr>
          <a:xfrm>
            <a:off x="112057" y="116541"/>
            <a:ext cx="6042213" cy="3603812"/>
          </a:xfrm>
          <a:prstGeom prst="rect">
            <a:avLst/>
          </a:prstGeom>
        </p:spPr>
      </p:pic>
      <p:pic>
        <p:nvPicPr>
          <p:cNvPr id="7" name="Hình ảnh 6">
            <a:extLst>
              <a:ext uri="{FF2B5EF4-FFF2-40B4-BE49-F238E27FC236}">
                <a16:creationId xmlns:a16="http://schemas.microsoft.com/office/drawing/2014/main" id="{875F6C72-775C-4DDE-9555-C09B374AF8A3}"/>
              </a:ext>
            </a:extLst>
          </p:cNvPr>
          <p:cNvPicPr>
            <a:picLocks noChangeAspect="1"/>
          </p:cNvPicPr>
          <p:nvPr/>
        </p:nvPicPr>
        <p:blipFill rotWithShape="1">
          <a:blip r:embed="rId5">
            <a:extLst>
              <a:ext uri="{28A0092B-C50C-407E-A947-70E740481C1C}">
                <a14:useLocalDpi xmlns:a14="http://schemas.microsoft.com/office/drawing/2010/main" val="0"/>
              </a:ext>
            </a:extLst>
          </a:blip>
          <a:srcRect l="52468" t="-3518" b="55751"/>
          <a:stretch/>
        </p:blipFill>
        <p:spPr>
          <a:xfrm>
            <a:off x="6380469" y="0"/>
            <a:ext cx="5811531" cy="3164541"/>
          </a:xfrm>
          <a:prstGeom prst="rect">
            <a:avLst/>
          </a:prstGeom>
        </p:spPr>
      </p:pic>
      <p:pic>
        <p:nvPicPr>
          <p:cNvPr id="3" name="Âm thanh 2">
            <a:hlinkClick r:id="" action="ppaction://media"/>
            <a:extLst>
              <a:ext uri="{FF2B5EF4-FFF2-40B4-BE49-F238E27FC236}">
                <a16:creationId xmlns:a16="http://schemas.microsoft.com/office/drawing/2014/main" id="{2DD2ABB9-32FE-41FA-B9D5-427834F03B5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585989088"/>
      </p:ext>
    </p:extLst>
  </p:cSld>
  <p:clrMapOvr>
    <a:masterClrMapping/>
  </p:clrMapOvr>
  <mc:AlternateContent xmlns:mc="http://schemas.openxmlformats.org/markup-compatibility/2006">
    <mc:Choice xmlns:p14="http://schemas.microsoft.com/office/powerpoint/2010/main" Requires="p14">
      <p:transition spd="slow" p14:dur="2000" advTm="39463"/>
    </mc:Choice>
    <mc:Fallback>
      <p:transition spd="slow" advTm="39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29"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A8024DD-446D-44C8-9642-CFE5C3E8845D}"/>
              </a:ext>
            </a:extLst>
          </p:cNvPr>
          <p:cNvPicPr>
            <a:picLocks noChangeAspect="1"/>
          </p:cNvPicPr>
          <p:nvPr/>
        </p:nvPicPr>
        <p:blipFill rotWithShape="1">
          <a:blip r:embed="rId2">
            <a:extLst>
              <a:ext uri="{28A0092B-C50C-407E-A947-70E740481C1C}">
                <a14:useLocalDpi xmlns:a14="http://schemas.microsoft.com/office/drawing/2010/main" val="0"/>
              </a:ext>
            </a:extLst>
          </a:blip>
          <a:srcRect l="51514" t="43922" r="6472" b="4575"/>
          <a:stretch/>
        </p:blipFill>
        <p:spPr>
          <a:xfrm>
            <a:off x="6606990" y="2357718"/>
            <a:ext cx="3953434" cy="2079809"/>
          </a:xfrm>
          <a:prstGeom prst="rect">
            <a:avLst/>
          </a:prstGeom>
        </p:spPr>
      </p:pic>
      <p:pic>
        <p:nvPicPr>
          <p:cNvPr id="3" name="Hình ảnh 2">
            <a:extLst>
              <a:ext uri="{FF2B5EF4-FFF2-40B4-BE49-F238E27FC236}">
                <a16:creationId xmlns:a16="http://schemas.microsoft.com/office/drawing/2014/main" id="{9D7F20F3-F609-49A7-A007-655E86BD7383}"/>
              </a:ext>
            </a:extLst>
          </p:cNvPr>
          <p:cNvPicPr>
            <a:picLocks noChangeAspect="1"/>
          </p:cNvPicPr>
          <p:nvPr/>
        </p:nvPicPr>
        <p:blipFill rotWithShape="1">
          <a:blip r:embed="rId2">
            <a:extLst>
              <a:ext uri="{28A0092B-C50C-407E-A947-70E740481C1C}">
                <a14:useLocalDpi xmlns:a14="http://schemas.microsoft.com/office/drawing/2010/main" val="0"/>
              </a:ext>
            </a:extLst>
          </a:blip>
          <a:srcRect l="5616" t="53856" r="53324"/>
          <a:stretch/>
        </p:blipFill>
        <p:spPr>
          <a:xfrm>
            <a:off x="387131" y="2537012"/>
            <a:ext cx="5039350" cy="2079809"/>
          </a:xfrm>
          <a:prstGeom prst="rect">
            <a:avLst/>
          </a:prstGeom>
        </p:spPr>
      </p:pic>
      <p:pic>
        <p:nvPicPr>
          <p:cNvPr id="4" name="Hình ảnh 3">
            <a:extLst>
              <a:ext uri="{FF2B5EF4-FFF2-40B4-BE49-F238E27FC236}">
                <a16:creationId xmlns:a16="http://schemas.microsoft.com/office/drawing/2014/main" id="{B45EB3F9-621F-4B86-8CBA-9F46041B452E}"/>
              </a:ext>
            </a:extLst>
          </p:cNvPr>
          <p:cNvPicPr>
            <a:picLocks noChangeAspect="1"/>
          </p:cNvPicPr>
          <p:nvPr/>
        </p:nvPicPr>
        <p:blipFill rotWithShape="1">
          <a:blip r:embed="rId2">
            <a:extLst>
              <a:ext uri="{28A0092B-C50C-407E-A947-70E740481C1C}">
                <a14:useLocalDpi xmlns:a14="http://schemas.microsoft.com/office/drawing/2010/main" val="0"/>
              </a:ext>
            </a:extLst>
          </a:blip>
          <a:srcRect l="3049" t="2222" r="47532" b="45229"/>
          <a:stretch/>
        </p:blipFill>
        <p:spPr>
          <a:xfrm>
            <a:off x="815788" y="197224"/>
            <a:ext cx="4182036" cy="2160494"/>
          </a:xfrm>
          <a:prstGeom prst="rect">
            <a:avLst/>
          </a:prstGeom>
        </p:spPr>
      </p:pic>
      <p:pic>
        <p:nvPicPr>
          <p:cNvPr id="5" name="Hình ảnh 4">
            <a:extLst>
              <a:ext uri="{FF2B5EF4-FFF2-40B4-BE49-F238E27FC236}">
                <a16:creationId xmlns:a16="http://schemas.microsoft.com/office/drawing/2014/main" id="{C9A1BFED-2846-4264-AAAA-D9B2013FEC18}"/>
              </a:ext>
            </a:extLst>
          </p:cNvPr>
          <p:cNvPicPr>
            <a:picLocks noChangeAspect="1"/>
          </p:cNvPicPr>
          <p:nvPr/>
        </p:nvPicPr>
        <p:blipFill rotWithShape="1">
          <a:blip r:embed="rId2">
            <a:extLst>
              <a:ext uri="{28A0092B-C50C-407E-A947-70E740481C1C}">
                <a14:useLocalDpi xmlns:a14="http://schemas.microsoft.com/office/drawing/2010/main" val="0"/>
              </a:ext>
            </a:extLst>
          </a:blip>
          <a:srcRect l="52468" t="-3518" b="55751"/>
          <a:stretch/>
        </p:blipFill>
        <p:spPr>
          <a:xfrm>
            <a:off x="6347011" y="197223"/>
            <a:ext cx="4796118" cy="2079809"/>
          </a:xfrm>
          <a:prstGeom prst="rect">
            <a:avLst/>
          </a:prstGeom>
        </p:spPr>
      </p:pic>
      <p:sp>
        <p:nvSpPr>
          <p:cNvPr id="7" name="Hộp Văn bản 6">
            <a:extLst>
              <a:ext uri="{FF2B5EF4-FFF2-40B4-BE49-F238E27FC236}">
                <a16:creationId xmlns:a16="http://schemas.microsoft.com/office/drawing/2014/main" id="{E8E45606-365F-4CA7-A323-F41A4B4BF538}"/>
              </a:ext>
            </a:extLst>
          </p:cNvPr>
          <p:cNvSpPr txBox="1"/>
          <p:nvPr/>
        </p:nvSpPr>
        <p:spPr>
          <a:xfrm>
            <a:off x="546846" y="4997277"/>
            <a:ext cx="10963835" cy="1233864"/>
          </a:xfrm>
          <a:prstGeom prst="rect">
            <a:avLst/>
          </a:prstGeom>
          <a:noFill/>
        </p:spPr>
        <p:txBody>
          <a:bodyPr wrap="square">
            <a:spAutoFit/>
          </a:bodyPr>
          <a:lstStyle/>
          <a:p>
            <a:pPr marL="0" marR="0" indent="12700" algn="just">
              <a:lnSpc>
                <a:spcPct val="124000"/>
              </a:lnSpc>
              <a:spcBef>
                <a:spcPts val="0"/>
              </a:spcBef>
              <a:spcAft>
                <a:spcPts val="300"/>
              </a:spcAft>
            </a:pPr>
            <a:r>
              <a:rPr lang="en-US" sz="3200">
                <a:solidFill>
                  <a:srgbClr val="231F20"/>
                </a:solidFill>
                <a:effectLst/>
                <a:latin typeface="Times New Roman" panose="02020603050405020304" pitchFamily="18" charset="0"/>
                <a:ea typeface="Times New Roman" panose="02020603050405020304" pitchFamily="18" charset="0"/>
              </a:rPr>
              <a:t>+ Con hãy nhận xét về hành động của Ben trong câu chuyện trên?</a:t>
            </a:r>
          </a:p>
          <a:p>
            <a:r>
              <a:rPr lang="en-US" sz="3200">
                <a:effectLst/>
                <a:latin typeface="Times New Roman" panose="02020603050405020304" pitchFamily="18" charset="0"/>
                <a:ea typeface="Calibri" panose="020F0502020204030204" pitchFamily="34" charset="0"/>
              </a:rPr>
              <a:t>+ Theo con, vì sao không nên tự ý lấy đồ của người khác?</a:t>
            </a:r>
            <a:endParaRPr lang="en-US" sz="3200"/>
          </a:p>
        </p:txBody>
      </p:sp>
    </p:spTree>
    <p:extLst>
      <p:ext uri="{BB962C8B-B14F-4D97-AF65-F5344CB8AC3E}">
        <p14:creationId xmlns:p14="http://schemas.microsoft.com/office/powerpoint/2010/main" val="4013490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图片 14341" descr="30"/>
          <p:cNvPicPr>
            <a:picLocks noChangeAspect="1"/>
          </p:cNvPicPr>
          <p:nvPr/>
        </p:nvPicPr>
        <p:blipFill>
          <a:blip r:embed="rId3"/>
          <a:stretch>
            <a:fillRect/>
          </a:stretch>
        </p:blipFill>
        <p:spPr>
          <a:xfrm>
            <a:off x="3559918" y="898664"/>
            <a:ext cx="8546937" cy="5060671"/>
          </a:xfrm>
          <a:prstGeom prst="rect">
            <a:avLst/>
          </a:prstGeom>
          <a:noFill/>
          <a:ln w="9525">
            <a:noFill/>
          </a:ln>
        </p:spPr>
      </p:pic>
      <p:pic>
        <p:nvPicPr>
          <p:cNvPr id="14341" name="图片 14340" descr="28"/>
          <p:cNvPicPr>
            <a:picLocks noChangeAspect="1"/>
          </p:cNvPicPr>
          <p:nvPr/>
        </p:nvPicPr>
        <p:blipFill>
          <a:blip r:embed="rId4"/>
          <a:stretch>
            <a:fillRect/>
          </a:stretch>
        </p:blipFill>
        <p:spPr>
          <a:xfrm>
            <a:off x="467936" y="3970723"/>
            <a:ext cx="3387064" cy="2652894"/>
          </a:xfrm>
          <a:prstGeom prst="rect">
            <a:avLst/>
          </a:prstGeom>
          <a:noFill/>
          <a:ln w="9525">
            <a:noFill/>
          </a:ln>
        </p:spPr>
      </p:pic>
      <p:sp>
        <p:nvSpPr>
          <p:cNvPr id="5" name="Hộp Văn bản 4">
            <a:extLst>
              <a:ext uri="{FF2B5EF4-FFF2-40B4-BE49-F238E27FC236}">
                <a16:creationId xmlns:a16="http://schemas.microsoft.com/office/drawing/2014/main" id="{446A69A1-2892-4E43-92F5-096BCBF809EA}"/>
              </a:ext>
            </a:extLst>
          </p:cNvPr>
          <p:cNvSpPr txBox="1"/>
          <p:nvPr/>
        </p:nvSpPr>
        <p:spPr>
          <a:xfrm>
            <a:off x="808901" y="499621"/>
            <a:ext cx="2410052" cy="584775"/>
          </a:xfrm>
          <a:prstGeom prst="rect">
            <a:avLst/>
          </a:prstGeom>
          <a:solidFill>
            <a:schemeClr val="accent4">
              <a:lumMod val="60000"/>
              <a:lumOff val="40000"/>
            </a:schemeClr>
          </a:solidFill>
        </p:spPr>
        <p:txBody>
          <a:bodyPr wrap="square" rtlCol="0">
            <a:spAutoFit/>
          </a:bodyPr>
          <a:lstStyle/>
          <a:p>
            <a:r>
              <a:rPr lang="en-US" sz="3200">
                <a:latin typeface="Times New Roman" panose="02020603050405020304" pitchFamily="18" charset="0"/>
                <a:cs typeface="Times New Roman" panose="02020603050405020304" pitchFamily="18" charset="0"/>
              </a:rPr>
              <a:t>KẾT LUẬN</a:t>
            </a:r>
          </a:p>
        </p:txBody>
      </p:sp>
      <p:sp>
        <p:nvSpPr>
          <p:cNvPr id="6" name="Hộp Văn bản 5">
            <a:extLst>
              <a:ext uri="{FF2B5EF4-FFF2-40B4-BE49-F238E27FC236}">
                <a16:creationId xmlns:a16="http://schemas.microsoft.com/office/drawing/2014/main" id="{D07F4765-1B0C-4942-9F19-3BC7A9F3E8BE}"/>
              </a:ext>
            </a:extLst>
          </p:cNvPr>
          <p:cNvSpPr txBox="1"/>
          <p:nvPr/>
        </p:nvSpPr>
        <p:spPr>
          <a:xfrm>
            <a:off x="4665907" y="2151726"/>
            <a:ext cx="6334957" cy="2554545"/>
          </a:xfrm>
          <a:prstGeom prst="rect">
            <a:avLst/>
          </a:prstGeom>
          <a:noFill/>
        </p:spPr>
        <p:txBody>
          <a:bodyPr wrap="square">
            <a:spAutoFit/>
          </a:bodyPr>
          <a:lstStyle/>
          <a:p>
            <a:r>
              <a:rPr lang="vi-VN" sz="3200">
                <a:latin typeface="+mj-lt"/>
              </a:rPr>
              <a:t>Tự ý lấy đồ của người khác là việc không nên làm, nó sẽ tạo cho mình thói quen xấu. Khi muốn dùng đồ của người khác, </a:t>
            </a:r>
            <a:r>
              <a:rPr lang="en-US" sz="3200">
                <a:latin typeface="Times New Roman" panose="02020603050405020304" pitchFamily="18" charset="0"/>
                <a:cs typeface="Times New Roman" panose="02020603050405020304" pitchFamily="18" charset="0"/>
              </a:rPr>
              <a:t>con</a:t>
            </a:r>
            <a:r>
              <a:rPr lang="vi-VN" sz="3200">
                <a:latin typeface="+mj-lt"/>
              </a:rPr>
              <a:t> cần hỏi mượn và chỉ lấy khi được sự đồng ý.</a:t>
            </a:r>
            <a:endParaRPr lang="en-US" sz="32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additive="base">
                                        <p:cTn id="7" dur="1000" fill="hold"/>
                                        <p:tgtEl>
                                          <p:spTgt spid="14341"/>
                                        </p:tgtEl>
                                        <p:attrNameLst>
                                          <p:attrName>ppt_x</p:attrName>
                                        </p:attrNameLst>
                                      </p:cBhvr>
                                      <p:tavLst>
                                        <p:tav tm="0">
                                          <p:val>
                                            <p:strVal val="1+#ppt_w/2"/>
                                          </p:val>
                                        </p:tav>
                                        <p:tav tm="100000">
                                          <p:val>
                                            <p:strVal val="#ppt_x"/>
                                          </p:val>
                                        </p:tav>
                                      </p:tavLst>
                                    </p:anim>
                                    <p:anim calcmode="lin" valueType="num">
                                      <p:cBhvr additive="base">
                                        <p:cTn id="8" dur="1000" fill="hold"/>
                                        <p:tgtEl>
                                          <p:spTgt spid="1434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4342"/>
                                        </p:tgtEl>
                                        <p:attrNameLst>
                                          <p:attrName>style.visibility</p:attrName>
                                        </p:attrNameLst>
                                      </p:cBhvr>
                                      <p:to>
                                        <p:strVal val="visible"/>
                                      </p:to>
                                    </p:set>
                                    <p:anim calcmode="lin" valueType="num">
                                      <p:cBhvr>
                                        <p:cTn id="12" dur="1000" fill="hold"/>
                                        <p:tgtEl>
                                          <p:spTgt spid="14342"/>
                                        </p:tgtEl>
                                        <p:attrNameLst>
                                          <p:attrName>ppt_x</p:attrName>
                                        </p:attrNameLst>
                                      </p:cBhvr>
                                      <p:tavLst>
                                        <p:tav tm="0">
                                          <p:val>
                                            <p:strVal val="#ppt_x-.2"/>
                                          </p:val>
                                        </p:tav>
                                        <p:tav tm="100000">
                                          <p:val>
                                            <p:strVal val="#ppt_x"/>
                                          </p:val>
                                        </p:tav>
                                      </p:tavLst>
                                    </p:anim>
                                    <p:anim calcmode="lin" valueType="num">
                                      <p:cBhvr>
                                        <p:cTn id="13"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34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771525"/>
            <a:ext cx="10633075"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3"/>
          <p:cNvSpPr txBox="1">
            <a:spLocks noChangeArrowheads="1"/>
          </p:cNvSpPr>
          <p:nvPr/>
        </p:nvSpPr>
        <p:spPr bwMode="auto">
          <a:xfrm>
            <a:off x="2775767" y="3075057"/>
            <a:ext cx="792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r>
              <a:rPr lang="en-US" altLang="en-US" sz="4000" b="1">
                <a:solidFill>
                  <a:schemeClr val="accent2"/>
                </a:solidFill>
                <a:latin typeface="Times New Roman" panose="02020603050405020304" pitchFamily="18" charset="0"/>
                <a:cs typeface="Times New Roman" panose="02020603050405020304" pitchFamily="18" charset="0"/>
              </a:rPr>
              <a:t>LUYỆN TẬP</a:t>
            </a:r>
            <a:endParaRPr lang="en-US" altLang="en-US" sz="3200" b="1">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211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DE4AE44-39A8-4B12-9CFF-7E5BD0689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48" y="207390"/>
            <a:ext cx="12160578" cy="6579909"/>
          </a:xfrm>
          <a:prstGeom prst="rect">
            <a:avLst/>
          </a:prstGeom>
        </p:spPr>
      </p:pic>
      <p:sp>
        <p:nvSpPr>
          <p:cNvPr id="3" name="Tim 2">
            <a:extLst>
              <a:ext uri="{FF2B5EF4-FFF2-40B4-BE49-F238E27FC236}">
                <a16:creationId xmlns:a16="http://schemas.microsoft.com/office/drawing/2014/main" id="{F37AB4E4-53BD-423C-9B7E-3EB3CD332F27}"/>
              </a:ext>
            </a:extLst>
          </p:cNvPr>
          <p:cNvSpPr/>
          <p:nvPr/>
        </p:nvSpPr>
        <p:spPr>
          <a:xfrm>
            <a:off x="4378751" y="1095080"/>
            <a:ext cx="942680" cy="735291"/>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ấu Nhân 3">
            <a:extLst>
              <a:ext uri="{FF2B5EF4-FFF2-40B4-BE49-F238E27FC236}">
                <a16:creationId xmlns:a16="http://schemas.microsoft.com/office/drawing/2014/main" id="{7E1F7C58-566C-421E-BB21-ABB951A85550}"/>
              </a:ext>
            </a:extLst>
          </p:cNvPr>
          <p:cNvSpPr/>
          <p:nvPr/>
        </p:nvSpPr>
        <p:spPr>
          <a:xfrm>
            <a:off x="11340445" y="2265573"/>
            <a:ext cx="942681" cy="933254"/>
          </a:xfrm>
          <a:prstGeom prst="mathMultiply">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6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11.5|5.7|5.2"/>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790BDB2E-1D7D-4CF9-9464-A7EF93F30730}"/>
</file>

<file path=customXml/itemProps2.xml><?xml version="1.0" encoding="utf-8"?>
<ds:datastoreItem xmlns:ds="http://schemas.openxmlformats.org/officeDocument/2006/customXml" ds:itemID="{26310E4C-381C-422F-8959-A62E40A36C8E}"/>
</file>

<file path=customXml/itemProps3.xml><?xml version="1.0" encoding="utf-8"?>
<ds:datastoreItem xmlns:ds="http://schemas.openxmlformats.org/officeDocument/2006/customXml" ds:itemID="{7B9C44CA-6918-460B-9D4E-0E0481D3A3E8}"/>
</file>

<file path=docProps/app.xml><?xml version="1.0" encoding="utf-8"?>
<Properties xmlns="http://schemas.openxmlformats.org/officeDocument/2006/extended-properties" xmlns:vt="http://schemas.openxmlformats.org/officeDocument/2006/docPropsVTypes">
  <TotalTime>186</TotalTime>
  <Words>254</Words>
  <Application>Microsoft Office PowerPoint</Application>
  <PresentationFormat>Màn hình rộng</PresentationFormat>
  <Paragraphs>27</Paragraphs>
  <Slides>20</Slides>
  <Notes>2</Notes>
  <HiddenSlides>0</HiddenSlides>
  <MMClips>3</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20</vt:i4>
      </vt:variant>
    </vt:vector>
  </HeadingPairs>
  <TitlesOfParts>
    <vt:vector size="26" baseType="lpstr">
      <vt:lpstr>Arial</vt:lpstr>
      <vt:lpstr>Calibri</vt:lpstr>
      <vt:lpstr>Calibri Light</vt:lpstr>
      <vt:lpstr>Roboto Slab</vt:lpstr>
      <vt:lpstr>Times New Roman</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Thuy Duong Nguyen</dc:creator>
  <cp:lastModifiedBy>Thuy Duong Nguyen</cp:lastModifiedBy>
  <cp:revision>3</cp:revision>
  <dcterms:created xsi:type="dcterms:W3CDTF">2022-02-28T03:14:00Z</dcterms:created>
  <dcterms:modified xsi:type="dcterms:W3CDTF">2022-03-02T14:59:56Z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