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0" r:id="rId2"/>
    <p:sldId id="271" r:id="rId3"/>
    <p:sldId id="256" r:id="rId4"/>
    <p:sldId id="272" r:id="rId5"/>
    <p:sldId id="257" r:id="rId6"/>
    <p:sldId id="261" r:id="rId7"/>
    <p:sldId id="273" r:id="rId8"/>
    <p:sldId id="268" r:id="rId9"/>
    <p:sldId id="264" r:id="rId10"/>
    <p:sldId id="265" r:id="rId11"/>
    <p:sldId id="266" r:id="rId12"/>
    <p:sldId id="267" r:id="rId13"/>
    <p:sldId id="258" r:id="rId14"/>
    <p:sldId id="269" r:id="rId15"/>
    <p:sldId id="259" r:id="rId16"/>
    <p:sldId id="262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00EDA-1FE1-4226-B669-3CCA409385C2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C764E-B80E-4A5C-AB1C-57B52BEB1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84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8860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631822" y="354021"/>
            <a:ext cx="367199" cy="367151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1281422" y="788595"/>
            <a:ext cx="9002172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764919" y="484050"/>
            <a:ext cx="367199" cy="367151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50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image" Target="../media/image9.sv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11" Type="http://schemas.openxmlformats.org/officeDocument/2006/relationships/image" Target="../media/image21.png"/><Relationship Id="rId5" Type="http://schemas.openxmlformats.org/officeDocument/2006/relationships/image" Target="../media/image26.emf"/><Relationship Id="rId10" Type="http://schemas.openxmlformats.org/officeDocument/2006/relationships/image" Target="../media/image20.png"/><Relationship Id="rId4" Type="http://schemas.openxmlformats.org/officeDocument/2006/relationships/image" Target="../media/image25.emf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image" Target="../media/image26.emf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21.png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27.emf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9.png"/><Relationship Id="rId7" Type="http://schemas.openxmlformats.org/officeDocument/2006/relationships/image" Target="../media/image26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69DF7-3FD6-40F6-88CB-392BBF5D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6251" r="11826" b="80605"/>
          <a:stretch/>
        </p:blipFill>
        <p:spPr>
          <a:xfrm>
            <a:off x="2443075" y="1143538"/>
            <a:ext cx="8210550" cy="173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/>
          <p:cNvCxnSpPr/>
          <p:nvPr/>
        </p:nvCxnSpPr>
        <p:spPr>
          <a:xfrm>
            <a:off x="5006289" y="1827568"/>
            <a:ext cx="3025130" cy="1"/>
          </a:xfrm>
          <a:prstGeom prst="line">
            <a:avLst/>
          </a:prstGeom>
          <a:ln w="57150">
            <a:solidFill>
              <a:schemeClr val="accent1"/>
            </a:solidFill>
          </a:ln>
          <a:effectLst>
            <a:glow rad="139700">
              <a:srgbClr val="92D050">
                <a:alpha val="40000"/>
              </a:srgb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76" y="2256502"/>
            <a:ext cx="4895850" cy="4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357809" y="1683695"/>
            <a:ext cx="5035826" cy="1671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732398" y="1638719"/>
            <a:ext cx="5009028" cy="1729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0745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08284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32549" y="26351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7139313" y="1046921"/>
            <a:ext cx="4588861" cy="243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936763" y="1524000"/>
            <a:ext cx="5263563" cy="1850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08284" y="4807975"/>
            <a:ext cx="2054089" cy="7030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73355" y="4807975"/>
            <a:ext cx="2054089" cy="6386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52843" y="26869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6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48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448550" y="473549"/>
          <a:ext cx="363855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2981326" y="497059"/>
            <a:ext cx="4829174" cy="3544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2398" y="5287597"/>
            <a:ext cx="2054089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2711196" y="5245505"/>
            <a:ext cx="5639612" cy="89435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163915" y="3368541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60357" y="34096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5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0052 -0.15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4023" y="1721190"/>
            <a:ext cx="542689" cy="542689"/>
          </a:xfrm>
          <a:prstGeom prst="rect">
            <a:avLst/>
          </a:prstGeom>
        </p:spPr>
      </p:pic>
      <p:grpSp>
        <p:nvGrpSpPr>
          <p:cNvPr id="16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352574" y="76460"/>
            <a:ext cx="7711913" cy="1235505"/>
            <a:chOff x="1039587" y="171050"/>
            <a:chExt cx="7064827" cy="4541177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2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235999" y="1775662"/>
            <a:ext cx="128463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662609" y="76460"/>
            <a:ext cx="9210261" cy="1235505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khách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1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5712" y="2930052"/>
            <a:ext cx="542689" cy="542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079607" y="1789043"/>
            <a:ext cx="1441026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pic>
        <p:nvPicPr>
          <p:cNvPr id="30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7431" y="2983477"/>
            <a:ext cx="542689" cy="542689"/>
          </a:xfrm>
          <a:prstGeom prst="rect">
            <a:avLst/>
          </a:prstGeom>
        </p:spPr>
      </p:pic>
      <p:pic>
        <p:nvPicPr>
          <p:cNvPr id="3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7198" y="5709729"/>
            <a:ext cx="542689" cy="542689"/>
          </a:xfrm>
          <a:prstGeom prst="rect">
            <a:avLst/>
          </a:prstGeom>
        </p:spPr>
      </p:pic>
      <p:pic>
        <p:nvPicPr>
          <p:cNvPr id="32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4023" y="4142270"/>
            <a:ext cx="542689" cy="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r="10340" b="55886"/>
          <a:stretch/>
        </p:blipFill>
        <p:spPr>
          <a:xfrm>
            <a:off x="565494" y="856648"/>
            <a:ext cx="10481048" cy="5095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3038167" y="3025909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982652" y="2901836"/>
            <a:ext cx="59636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5964994" y="5376626"/>
            <a:ext cx="598037" cy="575917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8142" y="5321848"/>
            <a:ext cx="630696" cy="630696"/>
          </a:xfrm>
          <a:prstGeom prst="rect">
            <a:avLst/>
          </a:prstGeom>
        </p:spPr>
      </p:pic>
      <p:grpSp>
        <p:nvGrpSpPr>
          <p:cNvPr id="1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-44244" y="-131676"/>
            <a:ext cx="11946194" cy="1503280"/>
            <a:chOff x="1039587" y="171050"/>
            <a:chExt cx="7064827" cy="4541177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09717" y="182590"/>
            <a:ext cx="1075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506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414CF3-20B0-4014-B224-EDAFCAE4FABE}"/>
              </a:ext>
            </a:extLst>
          </p:cNvPr>
          <p:cNvCxnSpPr/>
          <p:nvPr/>
        </p:nvCxnSpPr>
        <p:spPr>
          <a:xfrm>
            <a:off x="3316514" y="918704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16A688-A743-4962-8D89-2A48524B0AA4}"/>
              </a:ext>
            </a:extLst>
          </p:cNvPr>
          <p:cNvCxnSpPr/>
          <p:nvPr/>
        </p:nvCxnSpPr>
        <p:spPr>
          <a:xfrm>
            <a:off x="9120414" y="859402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F85BCC-F828-4A3E-B71A-D756AF7D8EA6}"/>
              </a:ext>
            </a:extLst>
          </p:cNvPr>
          <p:cNvCxnSpPr>
            <a:cxnSpLocks/>
          </p:cNvCxnSpPr>
          <p:nvPr/>
        </p:nvCxnSpPr>
        <p:spPr>
          <a:xfrm>
            <a:off x="7977414" y="2590800"/>
            <a:ext cx="0" cy="33061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A21285-1848-4689-99D3-B70950DB728D}"/>
              </a:ext>
            </a:extLst>
          </p:cNvPr>
          <p:cNvCxnSpPr>
            <a:cxnSpLocks/>
          </p:cNvCxnSpPr>
          <p:nvPr/>
        </p:nvCxnSpPr>
        <p:spPr>
          <a:xfrm>
            <a:off x="10297562" y="4368800"/>
            <a:ext cx="0" cy="15408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8E218695-2793-4C18-897B-A0AE9D434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61133" y="202947"/>
            <a:ext cx="5943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8cm</a:t>
            </a:r>
          </a:p>
        </p:txBody>
      </p:sp>
    </p:spTree>
    <p:extLst>
      <p:ext uri="{BB962C8B-B14F-4D97-AF65-F5344CB8AC3E}">
        <p14:creationId xmlns:p14="http://schemas.microsoft.com/office/powerpoint/2010/main" val="28522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65" y="288400"/>
            <a:ext cx="11131356" cy="656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710" y="2367549"/>
            <a:ext cx="3074093" cy="23483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00" y="795955"/>
            <a:ext cx="9689880" cy="526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569487" y="1457608"/>
            <a:ext cx="4318316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290041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en-US" sz="4267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2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267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758057" y="2338063"/>
            <a:ext cx="6303967" cy="223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290041">
              <a:spcBef>
                <a:spcPct val="0"/>
              </a:spcBef>
              <a:buClrTx/>
              <a:buNone/>
            </a:pP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290041">
              <a:spcBef>
                <a:spcPct val="0"/>
              </a:spcBef>
              <a:buClrTx/>
              <a:buFontTx/>
              <a:buChar char="-"/>
            </a:pPr>
            <a:endParaRPr lang="en-US" alt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8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Little boy holding blank board - Download Free Vectors, Clipar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01" y="279400"/>
            <a:ext cx="9569433" cy="69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3361386" y="3759194"/>
            <a:ext cx="365820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TIẾT 1</a:t>
            </a:r>
          </a:p>
        </p:txBody>
      </p:sp>
    </p:spTree>
    <p:extLst>
      <p:ext uri="{BB962C8B-B14F-4D97-AF65-F5344CB8AC3E}">
        <p14:creationId xmlns:p14="http://schemas.microsoft.com/office/powerpoint/2010/main" val="46274657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29058" b="5833"/>
          <a:stretch/>
        </p:blipFill>
        <p:spPr>
          <a:xfrm>
            <a:off x="1638300" y="0"/>
            <a:ext cx="98488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0"/>
            <a:ext cx="1935896" cy="974035"/>
          </a:xfrm>
          <a:prstGeom prst="rect">
            <a:avLst/>
          </a:prstGeom>
        </p:spPr>
      </p:pic>
      <p:pic>
        <p:nvPicPr>
          <p:cNvPr id="6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5718" y="658687"/>
            <a:ext cx="630696" cy="630696"/>
          </a:xfrm>
          <a:prstGeom prst="rect">
            <a:avLst/>
          </a:prstGeom>
        </p:spPr>
      </p:pic>
      <p:pic>
        <p:nvPicPr>
          <p:cNvPr id="7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6868" y="1687387"/>
            <a:ext cx="630696" cy="630696"/>
          </a:xfrm>
          <a:prstGeom prst="rect">
            <a:avLst/>
          </a:prstGeom>
        </p:spPr>
      </p:pic>
      <p:pic>
        <p:nvPicPr>
          <p:cNvPr id="8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7618" y="3575383"/>
            <a:ext cx="630696" cy="630696"/>
          </a:xfrm>
          <a:prstGeom prst="rect">
            <a:avLst/>
          </a:prstGeom>
        </p:spPr>
      </p:pic>
      <p:pic>
        <p:nvPicPr>
          <p:cNvPr id="10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3984" y="6227304"/>
            <a:ext cx="630696" cy="630696"/>
          </a:xfrm>
          <a:prstGeom prst="rect">
            <a:avLst/>
          </a:prstGeom>
        </p:spPr>
      </p:pic>
      <p:pic>
        <p:nvPicPr>
          <p:cNvPr id="11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6834" y="2686489"/>
            <a:ext cx="630696" cy="6306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B4B59F-74E3-794E-A8CD-9806E9BAFAD5}"/>
              </a:ext>
            </a:extLst>
          </p:cNvPr>
          <p:cNvSpPr/>
          <p:nvPr/>
        </p:nvSpPr>
        <p:spPr>
          <a:xfrm>
            <a:off x="1935897" y="3317185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399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0"/>
            <a:ext cx="2423729" cy="104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148AB3-98F9-496A-AF50-E88713553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4053" r="77530" b="81771"/>
          <a:stretch/>
        </p:blipFill>
        <p:spPr>
          <a:xfrm>
            <a:off x="123825" y="1070112"/>
            <a:ext cx="1619250" cy="63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00C48E-2008-4C31-9ABF-8911DEA1B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5" y="1457325"/>
            <a:ext cx="5810363" cy="485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62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0"/>
            <a:ext cx="2423729" cy="104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148AB3-98F9-496A-AF50-E88713553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4053" r="77530" b="81771"/>
          <a:stretch/>
        </p:blipFill>
        <p:spPr>
          <a:xfrm>
            <a:off x="123825" y="1070112"/>
            <a:ext cx="1619250" cy="63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94937C2-4770-40F7-BEA0-CB949E44B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10" y="121072"/>
            <a:ext cx="9062779" cy="4759152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3F3C2DC1-38EA-40FA-84DB-7501777B0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207" y="4880224"/>
            <a:ext cx="598809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17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t="57552" r="6544" b="5775"/>
          <a:stretch/>
        </p:blipFill>
        <p:spPr>
          <a:xfrm>
            <a:off x="466024" y="734827"/>
            <a:ext cx="10861621" cy="595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53101" r="78259" b="41826"/>
          <a:stretch/>
        </p:blipFill>
        <p:spPr>
          <a:xfrm>
            <a:off x="0" y="1043607"/>
            <a:ext cx="1974653" cy="77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5846A9-CD6D-1441-B0D2-FCDFC8909114}"/>
              </a:ext>
            </a:extLst>
          </p:cNvPr>
          <p:cNvSpPr/>
          <p:nvPr/>
        </p:nvSpPr>
        <p:spPr>
          <a:xfrm>
            <a:off x="5961268" y="5987003"/>
            <a:ext cx="601577" cy="5642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13E49EA-7A9F-C84B-96EC-8A306E0C5120}"/>
              </a:ext>
            </a:extLst>
          </p:cNvPr>
          <p:cNvCxnSpPr>
            <a:cxnSpLocks/>
          </p:cNvCxnSpPr>
          <p:nvPr/>
        </p:nvCxnSpPr>
        <p:spPr>
          <a:xfrm>
            <a:off x="10074442" y="4004840"/>
            <a:ext cx="736313" cy="0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17C8AF1-95FB-304F-91E5-874E2CDDE99F}"/>
              </a:ext>
            </a:extLst>
          </p:cNvPr>
          <p:cNvCxnSpPr>
            <a:cxnSpLocks/>
          </p:cNvCxnSpPr>
          <p:nvPr/>
        </p:nvCxnSpPr>
        <p:spPr>
          <a:xfrm>
            <a:off x="9338129" y="4023217"/>
            <a:ext cx="736313" cy="0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1B88951-4C9A-CD42-B959-80FDCB4F75EC}"/>
              </a:ext>
            </a:extLst>
          </p:cNvPr>
          <p:cNvCxnSpPr>
            <a:cxnSpLocks/>
          </p:cNvCxnSpPr>
          <p:nvPr/>
        </p:nvCxnSpPr>
        <p:spPr>
          <a:xfrm>
            <a:off x="8601816" y="4027887"/>
            <a:ext cx="736313" cy="0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78F7DCE-7117-AB45-999E-D83591B80249}"/>
              </a:ext>
            </a:extLst>
          </p:cNvPr>
          <p:cNvCxnSpPr>
            <a:cxnSpLocks/>
          </p:cNvCxnSpPr>
          <p:nvPr/>
        </p:nvCxnSpPr>
        <p:spPr>
          <a:xfrm>
            <a:off x="7865503" y="4023217"/>
            <a:ext cx="736313" cy="0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9A228CF-836D-1A44-89C3-D3BE5031F20B}"/>
              </a:ext>
            </a:extLst>
          </p:cNvPr>
          <p:cNvCxnSpPr>
            <a:cxnSpLocks/>
          </p:cNvCxnSpPr>
          <p:nvPr/>
        </p:nvCxnSpPr>
        <p:spPr>
          <a:xfrm>
            <a:off x="7129190" y="4025552"/>
            <a:ext cx="736313" cy="0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234796E-983D-594C-971F-E61639FA70C0}"/>
              </a:ext>
            </a:extLst>
          </p:cNvPr>
          <p:cNvCxnSpPr>
            <a:cxnSpLocks/>
          </p:cNvCxnSpPr>
          <p:nvPr/>
        </p:nvCxnSpPr>
        <p:spPr>
          <a:xfrm>
            <a:off x="6392877" y="4023217"/>
            <a:ext cx="736313" cy="0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112B5A7-096C-3643-A454-4649E5C90DD3}"/>
              </a:ext>
            </a:extLst>
          </p:cNvPr>
          <p:cNvCxnSpPr>
            <a:cxnSpLocks/>
          </p:cNvCxnSpPr>
          <p:nvPr/>
        </p:nvCxnSpPr>
        <p:spPr>
          <a:xfrm>
            <a:off x="5656564" y="4023217"/>
            <a:ext cx="736313" cy="0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3B4AC8F-E663-B442-B341-C269D409F023}"/>
              </a:ext>
            </a:extLst>
          </p:cNvPr>
          <p:cNvCxnSpPr>
            <a:cxnSpLocks/>
          </p:cNvCxnSpPr>
          <p:nvPr/>
        </p:nvCxnSpPr>
        <p:spPr>
          <a:xfrm>
            <a:off x="4920251" y="4023217"/>
            <a:ext cx="736313" cy="0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FF1A2E5-7285-7E47-A41B-19F6E791D314}"/>
              </a:ext>
            </a:extLst>
          </p:cNvPr>
          <p:cNvCxnSpPr>
            <a:cxnSpLocks/>
          </p:cNvCxnSpPr>
          <p:nvPr/>
        </p:nvCxnSpPr>
        <p:spPr>
          <a:xfrm>
            <a:off x="4183938" y="4023217"/>
            <a:ext cx="736313" cy="0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1DF07CB-548A-B64B-87A0-4F16720D1145}"/>
              </a:ext>
            </a:extLst>
          </p:cNvPr>
          <p:cNvCxnSpPr>
            <a:cxnSpLocks/>
          </p:cNvCxnSpPr>
          <p:nvPr/>
        </p:nvCxnSpPr>
        <p:spPr>
          <a:xfrm>
            <a:off x="3447625" y="4023217"/>
            <a:ext cx="736313" cy="0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48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Little boy holding blank board - Download Free Vectors, Clipar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92" y="279400"/>
            <a:ext cx="9569433" cy="69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4142222" y="4046871"/>
            <a:ext cx="365820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TIẾT 2</a:t>
            </a:r>
          </a:p>
        </p:txBody>
      </p:sp>
    </p:spTree>
    <p:extLst>
      <p:ext uri="{BB962C8B-B14F-4D97-AF65-F5344CB8AC3E}">
        <p14:creationId xmlns:p14="http://schemas.microsoft.com/office/powerpoint/2010/main" val="155561429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9737" b="5120"/>
          <a:stretch/>
        </p:blipFill>
        <p:spPr>
          <a:xfrm>
            <a:off x="2186609" y="145775"/>
            <a:ext cx="8309114" cy="6493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2900" r="62444" b="90263"/>
          <a:stretch/>
        </p:blipFill>
        <p:spPr>
          <a:xfrm>
            <a:off x="0" y="112644"/>
            <a:ext cx="2077278" cy="66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113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57988" y="3901145"/>
            <a:ext cx="10031356" cy="894351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 rot="16200000">
            <a:off x="1185247" y="3442056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2934" y="2987075"/>
            <a:ext cx="120918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05790AB7-46D9-4B57-90AF-416D4C1D730D}"/>
</file>

<file path=customXml/itemProps2.xml><?xml version="1.0" encoding="utf-8"?>
<ds:datastoreItem xmlns:ds="http://schemas.openxmlformats.org/officeDocument/2006/customXml" ds:itemID="{E5520FFE-929A-401E-97E9-F2799D381DE6}"/>
</file>

<file path=customXml/itemProps3.xml><?xml version="1.0" encoding="utf-8"?>
<ds:datastoreItem xmlns:ds="http://schemas.openxmlformats.org/officeDocument/2006/customXml" ds:itemID="{5DC5BC10-5B71-4C67-8D5D-C1CD1D24A186}"/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113</Words>
  <Application>Microsoft Office PowerPoint</Application>
  <PresentationFormat>Widescreen</PresentationFormat>
  <Paragraphs>36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Arial</vt:lpstr>
      <vt:lpstr>Arial-Rounded</vt:lpstr>
      <vt:lpstr>AvantGarde Md BT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Đinh Thị Thêu</cp:lastModifiedBy>
  <cp:revision>40</cp:revision>
  <dcterms:created xsi:type="dcterms:W3CDTF">2020-08-07T08:50:12Z</dcterms:created>
  <dcterms:modified xsi:type="dcterms:W3CDTF">2022-03-01T15:57:51Z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