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65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7" r:id="rId1"/>
    <p:sldMasterId id="2147483709" r:id="rId2"/>
    <p:sldMasterId id="2147483717" r:id="rId3"/>
    <p:sldMasterId id="2147483738" r:id="rId4"/>
    <p:sldMasterId id="2147483750" r:id="rId5"/>
    <p:sldMasterId id="2147483780" r:id="rId6"/>
  </p:sldMasterIdLst>
  <p:notesMasterIdLst>
    <p:notesMasterId r:id="rId44"/>
  </p:notesMasterIdLst>
  <p:sldIdLst>
    <p:sldId id="2007577134" r:id="rId7"/>
    <p:sldId id="2007577177" r:id="rId8"/>
    <p:sldId id="256" r:id="rId9"/>
    <p:sldId id="283" r:id="rId10"/>
    <p:sldId id="2007577199" r:id="rId11"/>
    <p:sldId id="2007577178" r:id="rId12"/>
    <p:sldId id="261" r:id="rId13"/>
    <p:sldId id="2007577133" r:id="rId14"/>
    <p:sldId id="334" r:id="rId15"/>
    <p:sldId id="2007577179" r:id="rId16"/>
    <p:sldId id="2007577161" r:id="rId17"/>
    <p:sldId id="2007577180" r:id="rId18"/>
    <p:sldId id="2007577182" r:id="rId19"/>
    <p:sldId id="2007577181" r:id="rId20"/>
    <p:sldId id="2007577183" r:id="rId21"/>
    <p:sldId id="2007577184" r:id="rId22"/>
    <p:sldId id="2007577185" r:id="rId23"/>
    <p:sldId id="2007577187" r:id="rId24"/>
    <p:sldId id="2007577189" r:id="rId25"/>
    <p:sldId id="2007577188" r:id="rId26"/>
    <p:sldId id="2007577190" r:id="rId27"/>
    <p:sldId id="2007577191" r:id="rId28"/>
    <p:sldId id="2007577192" r:id="rId29"/>
    <p:sldId id="2007577193" r:id="rId30"/>
    <p:sldId id="2007577194" r:id="rId31"/>
    <p:sldId id="266" r:id="rId32"/>
    <p:sldId id="351" r:id="rId33"/>
    <p:sldId id="2007577127" r:id="rId34"/>
    <p:sldId id="2007577174" r:id="rId35"/>
    <p:sldId id="270" r:id="rId36"/>
    <p:sldId id="2007577175" r:id="rId37"/>
    <p:sldId id="2007577195" r:id="rId38"/>
    <p:sldId id="2007577197" r:id="rId39"/>
    <p:sldId id="2007577151" r:id="rId40"/>
    <p:sldId id="2007577198" r:id="rId41"/>
    <p:sldId id="2007577156" r:id="rId42"/>
    <p:sldId id="2007577132" r:id="rId43"/>
  </p:sldIdLst>
  <p:sldSz cx="12192000" cy="6858000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C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50" Type="http://schemas.openxmlformats.org/officeDocument/2006/relationships/customXml" Target="../customXml/item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52" Type="http://schemas.openxmlformats.org/officeDocument/2006/relationships/customXml" Target="../customXml/item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customXml" Target="../customXml/item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29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65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355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Đây</a:t>
            </a:r>
            <a:r>
              <a:rPr lang="en-US" baseline="0"/>
              <a:t> chỉ là gợi ý GV đưa ra sau khi GV đã trả lời xong. HĐ này GV nên tổ chức thi đua trên bảng lớp hoặc bảng nhóm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454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18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071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728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446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103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3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93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209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34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347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830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39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4014876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4081922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20701993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1588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962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3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522432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358659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52223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721817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1635862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787830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57866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8649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7761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25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1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77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03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629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55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480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406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7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25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1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77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03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629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55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480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406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300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6659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8" indent="0">
              <a:buNone/>
              <a:defRPr sz="2667" b="1"/>
            </a:lvl2pPr>
            <a:lvl3pPr marL="1218516" indent="0">
              <a:buNone/>
              <a:defRPr sz="2400" b="1"/>
            </a:lvl3pPr>
            <a:lvl4pPr marL="1827774" indent="0">
              <a:buNone/>
              <a:defRPr sz="2133" b="1"/>
            </a:lvl4pPr>
            <a:lvl5pPr marL="2437034" indent="0">
              <a:buNone/>
              <a:defRPr sz="2133" b="1"/>
            </a:lvl5pPr>
            <a:lvl6pPr marL="3046292" indent="0">
              <a:buNone/>
              <a:defRPr sz="2133" b="1"/>
            </a:lvl6pPr>
            <a:lvl7pPr marL="3655550" indent="0">
              <a:buNone/>
              <a:defRPr sz="2133" b="1"/>
            </a:lvl7pPr>
            <a:lvl8pPr marL="4264808" indent="0">
              <a:buNone/>
              <a:defRPr sz="2133" b="1"/>
            </a:lvl8pPr>
            <a:lvl9pPr marL="487406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8" indent="0">
              <a:buNone/>
              <a:defRPr sz="2667" b="1"/>
            </a:lvl2pPr>
            <a:lvl3pPr marL="1218516" indent="0">
              <a:buNone/>
              <a:defRPr sz="2400" b="1"/>
            </a:lvl3pPr>
            <a:lvl4pPr marL="1827774" indent="0">
              <a:buNone/>
              <a:defRPr sz="2133" b="1"/>
            </a:lvl4pPr>
            <a:lvl5pPr marL="2437034" indent="0">
              <a:buNone/>
              <a:defRPr sz="2133" b="1"/>
            </a:lvl5pPr>
            <a:lvl6pPr marL="3046292" indent="0">
              <a:buNone/>
              <a:defRPr sz="2133" b="1"/>
            </a:lvl6pPr>
            <a:lvl7pPr marL="3655550" indent="0">
              <a:buNone/>
              <a:defRPr sz="2133" b="1"/>
            </a:lvl7pPr>
            <a:lvl8pPr marL="4264808" indent="0">
              <a:buNone/>
              <a:defRPr sz="2133" b="1"/>
            </a:lvl8pPr>
            <a:lvl9pPr marL="487406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6249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839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2221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258" indent="0">
              <a:buNone/>
              <a:defRPr sz="1600"/>
            </a:lvl2pPr>
            <a:lvl3pPr marL="1218516" indent="0">
              <a:buNone/>
              <a:defRPr sz="1333"/>
            </a:lvl3pPr>
            <a:lvl4pPr marL="1827774" indent="0">
              <a:buNone/>
              <a:defRPr sz="1200"/>
            </a:lvl4pPr>
            <a:lvl5pPr marL="2437034" indent="0">
              <a:buNone/>
              <a:defRPr sz="1200"/>
            </a:lvl5pPr>
            <a:lvl6pPr marL="3046292" indent="0">
              <a:buNone/>
              <a:defRPr sz="1200"/>
            </a:lvl6pPr>
            <a:lvl7pPr marL="3655550" indent="0">
              <a:buNone/>
              <a:defRPr sz="1200"/>
            </a:lvl7pPr>
            <a:lvl8pPr marL="4264808" indent="0">
              <a:buNone/>
              <a:defRPr sz="1200"/>
            </a:lvl8pPr>
            <a:lvl9pPr marL="487406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2466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258" indent="0">
              <a:buNone/>
              <a:defRPr sz="3733"/>
            </a:lvl2pPr>
            <a:lvl3pPr marL="1218516" indent="0">
              <a:buNone/>
              <a:defRPr sz="3200"/>
            </a:lvl3pPr>
            <a:lvl4pPr marL="1827774" indent="0">
              <a:buNone/>
              <a:defRPr sz="2667"/>
            </a:lvl4pPr>
            <a:lvl5pPr marL="2437034" indent="0">
              <a:buNone/>
              <a:defRPr sz="2667"/>
            </a:lvl5pPr>
            <a:lvl6pPr marL="3046292" indent="0">
              <a:buNone/>
              <a:defRPr sz="2667"/>
            </a:lvl6pPr>
            <a:lvl7pPr marL="3655550" indent="0">
              <a:buNone/>
              <a:defRPr sz="2667"/>
            </a:lvl7pPr>
            <a:lvl8pPr marL="4264808" indent="0">
              <a:buNone/>
              <a:defRPr sz="2667"/>
            </a:lvl8pPr>
            <a:lvl9pPr marL="4874066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258" indent="0">
              <a:buNone/>
              <a:defRPr sz="1600"/>
            </a:lvl2pPr>
            <a:lvl3pPr marL="1218516" indent="0">
              <a:buNone/>
              <a:defRPr sz="1333"/>
            </a:lvl3pPr>
            <a:lvl4pPr marL="1827774" indent="0">
              <a:buNone/>
              <a:defRPr sz="1200"/>
            </a:lvl4pPr>
            <a:lvl5pPr marL="2437034" indent="0">
              <a:buNone/>
              <a:defRPr sz="1200"/>
            </a:lvl5pPr>
            <a:lvl6pPr marL="3046292" indent="0">
              <a:buNone/>
              <a:defRPr sz="1200"/>
            </a:lvl6pPr>
            <a:lvl7pPr marL="3655550" indent="0">
              <a:buNone/>
              <a:defRPr sz="1200"/>
            </a:lvl7pPr>
            <a:lvl8pPr marL="4264808" indent="0">
              <a:buNone/>
              <a:defRPr sz="1200"/>
            </a:lvl8pPr>
            <a:lvl9pPr marL="487406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7605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2484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0707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282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>
              <a:solidFill>
                <a:prstClr val="black"/>
              </a:solidFill>
              <a:latin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48046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079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>
              <a:solidFill>
                <a:prstClr val="black"/>
              </a:solidFill>
              <a:latin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43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>
              <a:solidFill>
                <a:prstClr val="black"/>
              </a:solidFill>
              <a:latin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511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84080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10841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781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>
              <a:solidFill>
                <a:prstClr val="black"/>
              </a:solidFill>
              <a:latin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5038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>
              <a:solidFill>
                <a:prstClr val="black"/>
              </a:solidFill>
              <a:latin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40255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>
              <a:solidFill>
                <a:prstClr val="black"/>
              </a:solidFill>
              <a:latin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33563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06606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1019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8" indent="0">
              <a:buNone/>
              <a:defRPr sz="2667" b="1"/>
            </a:lvl2pPr>
            <a:lvl3pPr marL="1218516" indent="0">
              <a:buNone/>
              <a:defRPr sz="2400" b="1"/>
            </a:lvl3pPr>
            <a:lvl4pPr marL="1827774" indent="0">
              <a:buNone/>
              <a:defRPr sz="2133" b="1"/>
            </a:lvl4pPr>
            <a:lvl5pPr marL="2437034" indent="0">
              <a:buNone/>
              <a:defRPr sz="2133" b="1"/>
            </a:lvl5pPr>
            <a:lvl6pPr marL="3046292" indent="0">
              <a:buNone/>
              <a:defRPr sz="2133" b="1"/>
            </a:lvl6pPr>
            <a:lvl7pPr marL="3655550" indent="0">
              <a:buNone/>
              <a:defRPr sz="2133" b="1"/>
            </a:lvl7pPr>
            <a:lvl8pPr marL="4264808" indent="0">
              <a:buNone/>
              <a:defRPr sz="2133" b="1"/>
            </a:lvl8pPr>
            <a:lvl9pPr marL="487406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8" indent="0">
              <a:buNone/>
              <a:defRPr sz="2667" b="1"/>
            </a:lvl2pPr>
            <a:lvl3pPr marL="1218516" indent="0">
              <a:buNone/>
              <a:defRPr sz="2400" b="1"/>
            </a:lvl3pPr>
            <a:lvl4pPr marL="1827774" indent="0">
              <a:buNone/>
              <a:defRPr sz="2133" b="1"/>
            </a:lvl4pPr>
            <a:lvl5pPr marL="2437034" indent="0">
              <a:buNone/>
              <a:defRPr sz="2133" b="1"/>
            </a:lvl5pPr>
            <a:lvl6pPr marL="3046292" indent="0">
              <a:buNone/>
              <a:defRPr sz="2133" b="1"/>
            </a:lvl6pPr>
            <a:lvl7pPr marL="3655550" indent="0">
              <a:buNone/>
              <a:defRPr sz="2133" b="1"/>
            </a:lvl7pPr>
            <a:lvl8pPr marL="4264808" indent="0">
              <a:buNone/>
              <a:defRPr sz="2133" b="1"/>
            </a:lvl8pPr>
            <a:lvl9pPr marL="487406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060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789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>
              <a:solidFill>
                <a:prstClr val="black"/>
              </a:solidFill>
              <a:latin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52005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>
              <a:solidFill>
                <a:prstClr val="black"/>
              </a:solidFill>
              <a:latin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3198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>
              <a:solidFill>
                <a:prstClr val="black"/>
              </a:solidFill>
              <a:latin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152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85992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546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>
              <a:solidFill>
                <a:prstClr val="black"/>
              </a:solidFill>
              <a:latin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93434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>
              <a:solidFill>
                <a:prstClr val="black"/>
              </a:solidFill>
              <a:latin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72644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>
              <a:solidFill>
                <a:prstClr val="black"/>
              </a:solidFill>
              <a:latin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784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1877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617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prstClr val="black"/>
                    </a:solidFill>
                    <a:latin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795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>
              <a:solidFill>
                <a:prstClr val="black"/>
              </a:solidFill>
              <a:latin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1451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>
              <a:solidFill>
                <a:prstClr val="black"/>
              </a:solidFill>
              <a:latin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5846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>
              <a:solidFill>
                <a:prstClr val="black"/>
              </a:solidFill>
              <a:latin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50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5416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9785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/>
                </a:solidFill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3/3/2022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/>
                </a:solidFill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45238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400"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400"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400"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400">
                <a:solidFill>
                  <a:srgbClr val="434343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69789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25761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FFFBE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23286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BE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7493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395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FBE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09640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400"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400"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400"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400"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400">
                <a:solidFill>
                  <a:srgbClr val="434343"/>
                </a:solidFill>
                <a:latin typeface="Arial"/>
              </a:endParaRPr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96213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400"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400"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400"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400"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400">
                <a:solidFill>
                  <a:srgbClr val="434343"/>
                </a:solidFill>
                <a:latin typeface="Arial"/>
              </a:endParaRPr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5705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5678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400"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400"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400"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400"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400"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400"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400"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400"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400"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400">
                <a:solidFill>
                  <a:srgbClr val="434343"/>
                </a:solidFill>
                <a:latin typeface="Arial"/>
              </a:endParaRPr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400"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400"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400"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400"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400"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400"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400">
                <a:solidFill>
                  <a:srgbClr val="434343"/>
                </a:solidFill>
                <a:latin typeface="Arial"/>
              </a:endParaRPr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09764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09085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rgbClr val="FFFBE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56589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algn="ctr" eaLnBrk="1" fontAlgn="auto" hangingPunct="1">
              <a:spcBef>
                <a:spcPts val="400"/>
              </a:spcBef>
              <a:spcAft>
                <a:spcPts val="0"/>
              </a:spcAft>
            </a:pPr>
            <a:r>
              <a:rPr lang="en" sz="1333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rgbClr val="434343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" sz="1333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rgbClr val="434343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" sz="1333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rgbClr val="434343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endParaRPr sz="1333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sz="1333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algn="ctr" eaLnBrk="1" fontAlgn="auto" hangingPunct="1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</a:pPr>
            <a:endParaRPr sz="1333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39098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rgbClr val="434343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4608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258" indent="0">
              <a:buNone/>
              <a:defRPr sz="1600"/>
            </a:lvl2pPr>
            <a:lvl3pPr marL="1218516" indent="0">
              <a:buNone/>
              <a:defRPr sz="1333"/>
            </a:lvl3pPr>
            <a:lvl4pPr marL="1827774" indent="0">
              <a:buNone/>
              <a:defRPr sz="1200"/>
            </a:lvl4pPr>
            <a:lvl5pPr marL="2437034" indent="0">
              <a:buNone/>
              <a:defRPr sz="1200"/>
            </a:lvl5pPr>
            <a:lvl6pPr marL="3046292" indent="0">
              <a:buNone/>
              <a:defRPr sz="1200"/>
            </a:lvl6pPr>
            <a:lvl7pPr marL="3655550" indent="0">
              <a:buNone/>
              <a:defRPr sz="1200"/>
            </a:lvl7pPr>
            <a:lvl8pPr marL="4264808" indent="0">
              <a:buNone/>
              <a:defRPr sz="1200"/>
            </a:lvl8pPr>
            <a:lvl9pPr marL="487406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3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258" indent="0">
              <a:buNone/>
              <a:defRPr sz="3733"/>
            </a:lvl2pPr>
            <a:lvl3pPr marL="1218516" indent="0">
              <a:buNone/>
              <a:defRPr sz="3200"/>
            </a:lvl3pPr>
            <a:lvl4pPr marL="1827774" indent="0">
              <a:buNone/>
              <a:defRPr sz="2667"/>
            </a:lvl4pPr>
            <a:lvl5pPr marL="2437034" indent="0">
              <a:buNone/>
              <a:defRPr sz="2667"/>
            </a:lvl5pPr>
            <a:lvl6pPr marL="3046292" indent="0">
              <a:buNone/>
              <a:defRPr sz="2667"/>
            </a:lvl6pPr>
            <a:lvl7pPr marL="3655550" indent="0">
              <a:buNone/>
              <a:defRPr sz="2667"/>
            </a:lvl7pPr>
            <a:lvl8pPr marL="4264808" indent="0">
              <a:buNone/>
              <a:defRPr sz="2667"/>
            </a:lvl8pPr>
            <a:lvl9pPr marL="4874066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258" indent="0">
              <a:buNone/>
              <a:defRPr sz="1600"/>
            </a:lvl2pPr>
            <a:lvl3pPr marL="1218516" indent="0">
              <a:buNone/>
              <a:defRPr sz="1333"/>
            </a:lvl3pPr>
            <a:lvl4pPr marL="1827774" indent="0">
              <a:buNone/>
              <a:defRPr sz="1200"/>
            </a:lvl4pPr>
            <a:lvl5pPr marL="2437034" indent="0">
              <a:buNone/>
              <a:defRPr sz="1200"/>
            </a:lvl5pPr>
            <a:lvl6pPr marL="3046292" indent="0">
              <a:buNone/>
              <a:defRPr sz="1200"/>
            </a:lvl6pPr>
            <a:lvl7pPr marL="3655550" indent="0">
              <a:buNone/>
              <a:defRPr sz="1200"/>
            </a:lvl7pPr>
            <a:lvl8pPr marL="4264808" indent="0">
              <a:buNone/>
              <a:defRPr sz="1200"/>
            </a:lvl8pPr>
            <a:lvl9pPr marL="487406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16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1" tIns="45696" rIns="91391" bIns="456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91" tIns="45696" rIns="91391" bIns="456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29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1218516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43" indent="-456943" algn="l" defTabSz="1218516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045" indent="-380786" algn="l" defTabSz="1218516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146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404" indent="-304630" algn="l" defTabSz="1218516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1662" indent="-304630" algn="l" defTabSz="1218516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0920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0178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9438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8696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58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16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774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034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292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550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808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066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053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9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0188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1" tIns="45696" rIns="91391" bIns="456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91" tIns="45696" rIns="91391" bIns="456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029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defTabSz="1218516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43" indent="-456943" algn="l" defTabSz="1218516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045" indent="-380786" algn="l" defTabSz="1218516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146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404" indent="-304630" algn="l" defTabSz="1218516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1662" indent="-304630" algn="l" defTabSz="1218516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0920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0178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9438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8696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58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16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774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034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292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550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808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066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fontAlgn="auto" hangingPunct="1"/>
            <a:r>
              <a:rPr lang="vi-VN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97068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  <p:sldLayoutId id="2147483769" r:id="rId19"/>
    <p:sldLayoutId id="2147483770" r:id="rId20"/>
    <p:sldLayoutId id="2147483771" r:id="rId21"/>
    <p:sldLayoutId id="2147483772" r:id="rId22"/>
    <p:sldLayoutId id="2147483773" r:id="rId23"/>
    <p:sldLayoutId id="2147483774" r:id="rId24"/>
    <p:sldLayoutId id="2147483775" r:id="rId25"/>
    <p:sldLayoutId id="2147483776" r:id="rId26"/>
    <p:sldLayoutId id="2147483777" r:id="rId27"/>
    <p:sldLayoutId id="2147483778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27964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AB5A69-BD9B-4192-904F-7065F7BE6CA6}"/>
              </a:ext>
            </a:extLst>
          </p:cNvPr>
          <p:cNvSpPr txBox="1"/>
          <p:nvPr/>
        </p:nvSpPr>
        <p:spPr>
          <a:xfrm flipH="1">
            <a:off x="3960634" y="2728623"/>
            <a:ext cx="55997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Ôn</a:t>
            </a:r>
            <a:r>
              <a:rPr lang="en-US" sz="6000" b="1" dirty="0">
                <a:solidFill>
                  <a:prstClr val="black"/>
                </a:solidFill>
                <a:latin typeface="UTM Avo" panose="02040603050506020204" pitchFamily="18" charset="0"/>
              </a:rPr>
              <a:t> bài </a:t>
            </a:r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cũ</a:t>
            </a:r>
            <a:endParaRPr lang="en-US" sz="60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196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1424" y="620790"/>
            <a:ext cx="5531319" cy="489358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Trống báo giờ ra chơi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Từng đàn chim áo trắng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Xếp sách vở mau thôi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Ùa ra ngoài sân nắng.</a:t>
            </a: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Chỗ này đây, bạn gái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Vui nhảy dây nhịp nhàng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Vòng quay đều êm ái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Rộn tiếng cười hòa vang.</a:t>
            </a: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81968" y="236516"/>
            <a:ext cx="8485597" cy="66165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5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Giờ ra chơi</a:t>
            </a:r>
            <a:endParaRPr lang="en-US" sz="35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44760" y="1487559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(1)</a:t>
            </a:r>
            <a:endParaRPr lang="en-US" sz="3333" dirty="0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48569" y="3814850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(2)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A71D959-8110-4D67-9EF9-6E111E01869B}"/>
              </a:ext>
            </a:extLst>
          </p:cNvPr>
          <p:cNvSpPr/>
          <p:nvPr/>
        </p:nvSpPr>
        <p:spPr>
          <a:xfrm>
            <a:off x="304800" y="251240"/>
            <a:ext cx="590874" cy="61549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03D729-FD9B-47F3-B6A7-BE0D298933B3}"/>
              </a:ext>
            </a:extLst>
          </p:cNvPr>
          <p:cNvSpPr txBox="1"/>
          <p:nvPr/>
        </p:nvSpPr>
        <p:spPr>
          <a:xfrm>
            <a:off x="895674" y="226863"/>
            <a:ext cx="1289993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3733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234F3E-5982-4B2B-8E2F-4B9A89BA5D7F}"/>
              </a:ext>
            </a:extLst>
          </p:cNvPr>
          <p:cNvSpPr txBox="1"/>
          <p:nvPr/>
        </p:nvSpPr>
        <p:spPr>
          <a:xfrm>
            <a:off x="7758453" y="5854475"/>
            <a:ext cx="38513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(Nguyễn</a:t>
            </a:r>
            <a:r>
              <a:rPr kumimoji="0" lang="en-US" sz="2400" b="0" i="1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Lãm Thắng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1600" i="1" dirty="0"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8CFC04-1D95-4671-B87D-B178D8CCAC65}"/>
              </a:ext>
            </a:extLst>
          </p:cNvPr>
          <p:cNvSpPr txBox="1"/>
          <p:nvPr/>
        </p:nvSpPr>
        <p:spPr>
          <a:xfrm>
            <a:off x="5824766" y="1665229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(3)</a:t>
            </a:r>
            <a:endParaRPr lang="en-US" sz="3333" dirty="0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9388" y="714088"/>
            <a:ext cx="5531319" cy="532447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Đằng kia, ấy bạn trai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Đá cầu bay vun vút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Đôi chân móc rất tài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Tung nắng hồng trên ngực.</a:t>
            </a: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Giờ chơi vừa chấm dứt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Đàn chim non vội vàng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Xếp hàng nhanh vào lớp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Bài học mới sang trang.</a:t>
            </a: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8CFC04-1D95-4671-B87D-B178D8CCAC65}"/>
              </a:ext>
            </a:extLst>
          </p:cNvPr>
          <p:cNvSpPr txBox="1"/>
          <p:nvPr/>
        </p:nvSpPr>
        <p:spPr>
          <a:xfrm>
            <a:off x="5824766" y="3589801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(4)</a:t>
            </a:r>
            <a:endParaRPr lang="en-US" sz="3333" dirty="0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4D5AF65-4769-4951-A685-133AC12DFD14}"/>
              </a:ext>
            </a:extLst>
          </p:cNvPr>
          <p:cNvCxnSpPr/>
          <p:nvPr/>
        </p:nvCxnSpPr>
        <p:spPr>
          <a:xfrm flipH="1">
            <a:off x="5017091" y="1061167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39D277D-9456-4103-8B6E-B6D31A4C9F41}"/>
              </a:ext>
            </a:extLst>
          </p:cNvPr>
          <p:cNvCxnSpPr/>
          <p:nvPr/>
        </p:nvCxnSpPr>
        <p:spPr>
          <a:xfrm flipH="1">
            <a:off x="5503431" y="1409768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4966B0D-0227-447D-8F98-ACE2F7AE55C9}"/>
              </a:ext>
            </a:extLst>
          </p:cNvPr>
          <p:cNvCxnSpPr/>
          <p:nvPr/>
        </p:nvCxnSpPr>
        <p:spPr>
          <a:xfrm flipH="1">
            <a:off x="5125247" y="1903605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132DDFA-A554-43DF-B798-A48B88B5CF35}"/>
              </a:ext>
            </a:extLst>
          </p:cNvPr>
          <p:cNvCxnSpPr/>
          <p:nvPr/>
        </p:nvCxnSpPr>
        <p:spPr>
          <a:xfrm flipH="1">
            <a:off x="5316050" y="2377319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35B425B-CF8F-43DA-B506-179482F2EFDA}"/>
              </a:ext>
            </a:extLst>
          </p:cNvPr>
          <p:cNvCxnSpPr/>
          <p:nvPr/>
        </p:nvCxnSpPr>
        <p:spPr>
          <a:xfrm flipH="1">
            <a:off x="5195248" y="2376812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F5E720B-E8D9-4D2B-A65A-D8653A3ECBD4}"/>
              </a:ext>
            </a:extLst>
          </p:cNvPr>
          <p:cNvCxnSpPr/>
          <p:nvPr/>
        </p:nvCxnSpPr>
        <p:spPr>
          <a:xfrm flipH="1">
            <a:off x="5124938" y="3142250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B8645A4-4848-4006-8988-77F07C63DD2B}"/>
              </a:ext>
            </a:extLst>
          </p:cNvPr>
          <p:cNvCxnSpPr/>
          <p:nvPr/>
        </p:nvCxnSpPr>
        <p:spPr>
          <a:xfrm flipH="1">
            <a:off x="5676133" y="3555855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C50627A-240A-423D-BC06-2CF2BF84B412}"/>
              </a:ext>
            </a:extLst>
          </p:cNvPr>
          <p:cNvCxnSpPr/>
          <p:nvPr/>
        </p:nvCxnSpPr>
        <p:spPr>
          <a:xfrm flipH="1">
            <a:off x="5106626" y="4046757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0279803-E228-4E9A-9C55-4FFB46A08445}"/>
              </a:ext>
            </a:extLst>
          </p:cNvPr>
          <p:cNvCxnSpPr/>
          <p:nvPr/>
        </p:nvCxnSpPr>
        <p:spPr>
          <a:xfrm flipH="1">
            <a:off x="5797804" y="4423207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A76CDE8-695C-43E3-98BE-A332A791A945}"/>
              </a:ext>
            </a:extLst>
          </p:cNvPr>
          <p:cNvCxnSpPr/>
          <p:nvPr/>
        </p:nvCxnSpPr>
        <p:spPr>
          <a:xfrm flipH="1">
            <a:off x="5682017" y="4422193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4D5AF65-4769-4951-A685-133AC12DFD14}"/>
              </a:ext>
            </a:extLst>
          </p:cNvPr>
          <p:cNvCxnSpPr/>
          <p:nvPr/>
        </p:nvCxnSpPr>
        <p:spPr>
          <a:xfrm flipH="1">
            <a:off x="10724889" y="1213567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39D277D-9456-4103-8B6E-B6D31A4C9F41}"/>
              </a:ext>
            </a:extLst>
          </p:cNvPr>
          <p:cNvCxnSpPr/>
          <p:nvPr/>
        </p:nvCxnSpPr>
        <p:spPr>
          <a:xfrm flipH="1">
            <a:off x="10524726" y="1665229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4966B0D-0227-447D-8F98-ACE2F7AE55C9}"/>
              </a:ext>
            </a:extLst>
          </p:cNvPr>
          <p:cNvCxnSpPr/>
          <p:nvPr/>
        </p:nvCxnSpPr>
        <p:spPr>
          <a:xfrm flipH="1">
            <a:off x="10705116" y="1997348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132DDFA-A554-43DF-B798-A48B88B5CF35}"/>
              </a:ext>
            </a:extLst>
          </p:cNvPr>
          <p:cNvCxnSpPr/>
          <p:nvPr/>
        </p:nvCxnSpPr>
        <p:spPr>
          <a:xfrm flipH="1">
            <a:off x="11877863" y="2470344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35B425B-CF8F-43DA-B506-179482F2EFDA}"/>
              </a:ext>
            </a:extLst>
          </p:cNvPr>
          <p:cNvCxnSpPr/>
          <p:nvPr/>
        </p:nvCxnSpPr>
        <p:spPr>
          <a:xfrm flipH="1">
            <a:off x="11729588" y="2470343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F5E720B-E8D9-4D2B-A65A-D8653A3ECBD4}"/>
              </a:ext>
            </a:extLst>
          </p:cNvPr>
          <p:cNvCxnSpPr/>
          <p:nvPr/>
        </p:nvCxnSpPr>
        <p:spPr>
          <a:xfrm flipH="1">
            <a:off x="11099178" y="3250651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B8645A4-4848-4006-8988-77F07C63DD2B}"/>
              </a:ext>
            </a:extLst>
          </p:cNvPr>
          <p:cNvCxnSpPr/>
          <p:nvPr/>
        </p:nvCxnSpPr>
        <p:spPr>
          <a:xfrm flipH="1">
            <a:off x="11174329" y="3715209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C50627A-240A-423D-BC06-2CF2BF84B412}"/>
              </a:ext>
            </a:extLst>
          </p:cNvPr>
          <p:cNvCxnSpPr/>
          <p:nvPr/>
        </p:nvCxnSpPr>
        <p:spPr>
          <a:xfrm flipH="1">
            <a:off x="11422308" y="4061826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0279803-E228-4E9A-9C55-4FFB46A08445}"/>
              </a:ext>
            </a:extLst>
          </p:cNvPr>
          <p:cNvCxnSpPr/>
          <p:nvPr/>
        </p:nvCxnSpPr>
        <p:spPr>
          <a:xfrm flipH="1">
            <a:off x="11278323" y="4687795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A76CDE8-695C-43E3-98BE-A332A791A945}"/>
              </a:ext>
            </a:extLst>
          </p:cNvPr>
          <p:cNvCxnSpPr/>
          <p:nvPr/>
        </p:nvCxnSpPr>
        <p:spPr>
          <a:xfrm flipH="1">
            <a:off x="11174329" y="4685491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818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4C061385-7EEE-4618-97C5-FFD761BACBED}"/>
              </a:ext>
            </a:extLst>
          </p:cNvPr>
          <p:cNvSpPr/>
          <p:nvPr/>
        </p:nvSpPr>
        <p:spPr>
          <a:xfrm>
            <a:off x="304800" y="251240"/>
            <a:ext cx="590874" cy="61549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E0A669-8F38-4636-82C8-DD6284365F23}"/>
              </a:ext>
            </a:extLst>
          </p:cNvPr>
          <p:cNvSpPr txBox="1"/>
          <p:nvPr/>
        </p:nvSpPr>
        <p:spPr>
          <a:xfrm>
            <a:off x="895674" y="226863"/>
            <a:ext cx="1289993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3733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2847A7-1922-476F-8567-8D8AF91ECAB3}"/>
              </a:ext>
            </a:extLst>
          </p:cNvPr>
          <p:cNvSpPr txBox="1"/>
          <p:nvPr/>
        </p:nvSpPr>
        <p:spPr>
          <a:xfrm>
            <a:off x="8141868" y="6199981"/>
            <a:ext cx="38513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Hoàng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Minh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Chính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1600" i="1" dirty="0"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1424" y="620790"/>
            <a:ext cx="5531319" cy="230826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Trống báo giờ ra chơi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Từng đàn chim áo trắng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81968" y="236516"/>
            <a:ext cx="8485597" cy="66165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5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Giờ ra chơi</a:t>
            </a:r>
            <a:endParaRPr lang="en-US" sz="35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587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4C061385-7EEE-4618-97C5-FFD761BACBED}"/>
              </a:ext>
            </a:extLst>
          </p:cNvPr>
          <p:cNvSpPr/>
          <p:nvPr/>
        </p:nvSpPr>
        <p:spPr>
          <a:xfrm>
            <a:off x="304800" y="251240"/>
            <a:ext cx="590874" cy="61549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E0A669-8F38-4636-82C8-DD6284365F23}"/>
              </a:ext>
            </a:extLst>
          </p:cNvPr>
          <p:cNvSpPr txBox="1"/>
          <p:nvPr/>
        </p:nvSpPr>
        <p:spPr>
          <a:xfrm>
            <a:off x="895674" y="226863"/>
            <a:ext cx="1289993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3733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2847A7-1922-476F-8567-8D8AF91ECAB3}"/>
              </a:ext>
            </a:extLst>
          </p:cNvPr>
          <p:cNvSpPr txBox="1"/>
          <p:nvPr/>
        </p:nvSpPr>
        <p:spPr>
          <a:xfrm>
            <a:off x="8141868" y="6199981"/>
            <a:ext cx="38513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Hoàng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Minh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Chính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1600" i="1" dirty="0"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1424" y="620790"/>
            <a:ext cx="5531319" cy="317003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Trống báo giờ ra chơi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Từng đàn chim áo trắng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Xếp sách vở mau thôi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Ùa ra ngoài sân nắng.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81968" y="236516"/>
            <a:ext cx="8485597" cy="66165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5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Giờ ra chơi</a:t>
            </a:r>
            <a:endParaRPr lang="en-US" sz="35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195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4C061385-7EEE-4618-97C5-FFD761BACBED}"/>
              </a:ext>
            </a:extLst>
          </p:cNvPr>
          <p:cNvSpPr/>
          <p:nvPr/>
        </p:nvSpPr>
        <p:spPr>
          <a:xfrm>
            <a:off x="304800" y="251240"/>
            <a:ext cx="590874" cy="61549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E0A669-8F38-4636-82C8-DD6284365F23}"/>
              </a:ext>
            </a:extLst>
          </p:cNvPr>
          <p:cNvSpPr txBox="1"/>
          <p:nvPr/>
        </p:nvSpPr>
        <p:spPr>
          <a:xfrm>
            <a:off x="895674" y="226863"/>
            <a:ext cx="1289993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3733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2847A7-1922-476F-8567-8D8AF91ECAB3}"/>
              </a:ext>
            </a:extLst>
          </p:cNvPr>
          <p:cNvSpPr txBox="1"/>
          <p:nvPr/>
        </p:nvSpPr>
        <p:spPr>
          <a:xfrm>
            <a:off x="8141868" y="6199981"/>
            <a:ext cx="38513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Hoàng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Minh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Chính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1600" i="1" dirty="0"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1424" y="620790"/>
            <a:ext cx="5531319" cy="532447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Trống báo giờ ra chơi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Từng đàn chim áo trắng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Xếp sách vở mau thôi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Ùa ra ngoài sân nắng.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Chỗ này đây, bạn gái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Vui nhảy dây nhịp nhàng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81968" y="236516"/>
            <a:ext cx="8485597" cy="66165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5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Giờ ra chơi</a:t>
            </a:r>
            <a:endParaRPr lang="en-US" sz="35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963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4C061385-7EEE-4618-97C5-FFD761BACBED}"/>
              </a:ext>
            </a:extLst>
          </p:cNvPr>
          <p:cNvSpPr/>
          <p:nvPr/>
        </p:nvSpPr>
        <p:spPr>
          <a:xfrm>
            <a:off x="304800" y="251240"/>
            <a:ext cx="590874" cy="61549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E0A669-8F38-4636-82C8-DD6284365F23}"/>
              </a:ext>
            </a:extLst>
          </p:cNvPr>
          <p:cNvSpPr txBox="1"/>
          <p:nvPr/>
        </p:nvSpPr>
        <p:spPr>
          <a:xfrm>
            <a:off x="895674" y="226863"/>
            <a:ext cx="1289993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3733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2847A7-1922-476F-8567-8D8AF91ECAB3}"/>
              </a:ext>
            </a:extLst>
          </p:cNvPr>
          <p:cNvSpPr txBox="1"/>
          <p:nvPr/>
        </p:nvSpPr>
        <p:spPr>
          <a:xfrm>
            <a:off x="8141868" y="6199981"/>
            <a:ext cx="38513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Hoàng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Minh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Chính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1600" i="1" dirty="0"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1424" y="620790"/>
            <a:ext cx="5531319" cy="66171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Trống báo giờ ra chơi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Từng đàn chim áo trắng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Xếp sách vở mau thôi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Ùa ra ngoài sân nắng.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Chỗ này đây, bạn gái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Vui nhảy dây nhịp nhàng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Vòng quay đều êm ái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Rộn tiếng cười hòa vang.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81968" y="236516"/>
            <a:ext cx="8485597" cy="66165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5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Giờ ra chơi</a:t>
            </a:r>
            <a:endParaRPr lang="en-US" sz="35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729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4C061385-7EEE-4618-97C5-FFD761BACBED}"/>
              </a:ext>
            </a:extLst>
          </p:cNvPr>
          <p:cNvSpPr/>
          <p:nvPr/>
        </p:nvSpPr>
        <p:spPr>
          <a:xfrm>
            <a:off x="304800" y="251240"/>
            <a:ext cx="590874" cy="61549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E0A669-8F38-4636-82C8-DD6284365F23}"/>
              </a:ext>
            </a:extLst>
          </p:cNvPr>
          <p:cNvSpPr txBox="1"/>
          <p:nvPr/>
        </p:nvSpPr>
        <p:spPr>
          <a:xfrm>
            <a:off x="895674" y="226863"/>
            <a:ext cx="1289993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3733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2847A7-1922-476F-8567-8D8AF91ECAB3}"/>
              </a:ext>
            </a:extLst>
          </p:cNvPr>
          <p:cNvSpPr txBox="1"/>
          <p:nvPr/>
        </p:nvSpPr>
        <p:spPr>
          <a:xfrm>
            <a:off x="8141868" y="6199981"/>
            <a:ext cx="38513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Hoàng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Minh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Chính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1600" i="1" dirty="0"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1424" y="620790"/>
            <a:ext cx="5531319" cy="66171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Trống báo giờ ra chơi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Từng đàn chim áo trắng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Xếp sách vở mau thôi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Ùa ra ngoài sân nắng.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Chỗ này đây, bạn gái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Vui nhảy dây nhịp nhàng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Vòng quay đều êm ái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Rộn tiếng cười hòa vang.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81968" y="236516"/>
            <a:ext cx="8485597" cy="66165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5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Giờ ra chơi</a:t>
            </a:r>
            <a:endParaRPr lang="en-US" sz="35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18493" y="691826"/>
            <a:ext cx="5531319" cy="2739147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Đằng kia, ấy bạn trai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Đá cầu bay vun vút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638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4C061385-7EEE-4618-97C5-FFD761BACBED}"/>
              </a:ext>
            </a:extLst>
          </p:cNvPr>
          <p:cNvSpPr/>
          <p:nvPr/>
        </p:nvSpPr>
        <p:spPr>
          <a:xfrm>
            <a:off x="304800" y="251240"/>
            <a:ext cx="590874" cy="61549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E0A669-8F38-4636-82C8-DD6284365F23}"/>
              </a:ext>
            </a:extLst>
          </p:cNvPr>
          <p:cNvSpPr txBox="1"/>
          <p:nvPr/>
        </p:nvSpPr>
        <p:spPr>
          <a:xfrm>
            <a:off x="895674" y="226863"/>
            <a:ext cx="1289993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3733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2847A7-1922-476F-8567-8D8AF91ECAB3}"/>
              </a:ext>
            </a:extLst>
          </p:cNvPr>
          <p:cNvSpPr txBox="1"/>
          <p:nvPr/>
        </p:nvSpPr>
        <p:spPr>
          <a:xfrm>
            <a:off x="8141868" y="6199981"/>
            <a:ext cx="38513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Hoàng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Minh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Chính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1600" i="1" dirty="0"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1424" y="620790"/>
            <a:ext cx="5531319" cy="66171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Trống báo giờ ra chơi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Từng đàn chim áo trắng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Xếp sách vở mau thôi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Ùa ra ngoài sân nắng.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Chỗ này đây, bạn gái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Vui nhảy dây nhịp nhàng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Vòng quay đều êm ái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Rộn tiếng cười hòa vang.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81968" y="236516"/>
            <a:ext cx="8485597" cy="66165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5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Giờ ra chơi</a:t>
            </a:r>
            <a:endParaRPr lang="en-US" sz="35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18493" y="760838"/>
            <a:ext cx="5531319" cy="489358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Đằng kia, ấy bạn trai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Đá cầu bay vun vút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Đôi chân móc rất tài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Tung nắng hồng trên ngực.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627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4C061385-7EEE-4618-97C5-FFD761BACBED}"/>
              </a:ext>
            </a:extLst>
          </p:cNvPr>
          <p:cNvSpPr/>
          <p:nvPr/>
        </p:nvSpPr>
        <p:spPr>
          <a:xfrm>
            <a:off x="304800" y="251240"/>
            <a:ext cx="590874" cy="61549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E0A669-8F38-4636-82C8-DD6284365F23}"/>
              </a:ext>
            </a:extLst>
          </p:cNvPr>
          <p:cNvSpPr txBox="1"/>
          <p:nvPr/>
        </p:nvSpPr>
        <p:spPr>
          <a:xfrm>
            <a:off x="895674" y="226863"/>
            <a:ext cx="1289993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3733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2847A7-1922-476F-8567-8D8AF91ECAB3}"/>
              </a:ext>
            </a:extLst>
          </p:cNvPr>
          <p:cNvSpPr txBox="1"/>
          <p:nvPr/>
        </p:nvSpPr>
        <p:spPr>
          <a:xfrm>
            <a:off x="8141868" y="6199981"/>
            <a:ext cx="38513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Hoàng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Minh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Chính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1600" i="1" dirty="0"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1424" y="620790"/>
            <a:ext cx="5531319" cy="66171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Trống báo giờ ra chơi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Từng đàn chim áo trắng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Xếp sách vở mau thôi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Ùa ra ngoài sân nắng.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Chỗ này đây, bạn gái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Vui nhảy dây nhịp nhàng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Vòng quay đều êm ái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Rộn tiếng cười hòa vang.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81968" y="236516"/>
            <a:ext cx="8485597" cy="66165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5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Giờ ra chơi</a:t>
            </a:r>
            <a:endParaRPr lang="en-US" sz="35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18493" y="760838"/>
            <a:ext cx="5531319" cy="489358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Đằng kia, ấy bạn trai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Đá cầu bay vun vút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Đôi chân móc rất tài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Tung nắng hồng trên ngực.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Giờ chơi vừa chấm dứt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Đàn chim non vội vàng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024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4C061385-7EEE-4618-97C5-FFD761BACBED}"/>
              </a:ext>
            </a:extLst>
          </p:cNvPr>
          <p:cNvSpPr/>
          <p:nvPr/>
        </p:nvSpPr>
        <p:spPr>
          <a:xfrm>
            <a:off x="304800" y="251240"/>
            <a:ext cx="590874" cy="61549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E0A669-8F38-4636-82C8-DD6284365F23}"/>
              </a:ext>
            </a:extLst>
          </p:cNvPr>
          <p:cNvSpPr txBox="1"/>
          <p:nvPr/>
        </p:nvSpPr>
        <p:spPr>
          <a:xfrm>
            <a:off x="895674" y="226863"/>
            <a:ext cx="1289993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3733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2847A7-1922-476F-8567-8D8AF91ECAB3}"/>
              </a:ext>
            </a:extLst>
          </p:cNvPr>
          <p:cNvSpPr txBox="1"/>
          <p:nvPr/>
        </p:nvSpPr>
        <p:spPr>
          <a:xfrm>
            <a:off x="8141868" y="6199981"/>
            <a:ext cx="38513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Hoàng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Minh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Chính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1600" i="1" dirty="0"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1424" y="620790"/>
            <a:ext cx="5531319" cy="66171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Trống báo giờ ra chơi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Từng đàn chim áo trắng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Xếp sách vở mau thôi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Ùa ra ngoài sân nắng.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Chỗ này đây, bạn gái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Vui nhảy dây nhịp nhàng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Vòng quay đều êm ái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Rộn tiếng cười hòa vang.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81968" y="236516"/>
            <a:ext cx="8485597" cy="66165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5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Giờ ra chơi</a:t>
            </a:r>
            <a:endParaRPr lang="en-US" sz="35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14976" y="759321"/>
            <a:ext cx="5531319" cy="704801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Đằng kia, ấy bạn trai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Đá cầu bay vun vút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Đôi chân móc rất tài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Tung nắng hồng trên ngực.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Giờ chơi vừa chấm dứt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Đàn chim non vội vàng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Xếp hàng nhanh vào lớp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Bài học mới sang trang.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588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4C061385-7EEE-4618-97C5-FFD761BACBED}"/>
              </a:ext>
            </a:extLst>
          </p:cNvPr>
          <p:cNvSpPr/>
          <p:nvPr/>
        </p:nvSpPr>
        <p:spPr>
          <a:xfrm>
            <a:off x="304800" y="251240"/>
            <a:ext cx="590874" cy="61549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E0A669-8F38-4636-82C8-DD6284365F23}"/>
              </a:ext>
            </a:extLst>
          </p:cNvPr>
          <p:cNvSpPr txBox="1"/>
          <p:nvPr/>
        </p:nvSpPr>
        <p:spPr>
          <a:xfrm>
            <a:off x="895674" y="226863"/>
            <a:ext cx="1289993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3733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2847A7-1922-476F-8567-8D8AF91ECAB3}"/>
              </a:ext>
            </a:extLst>
          </p:cNvPr>
          <p:cNvSpPr txBox="1"/>
          <p:nvPr/>
        </p:nvSpPr>
        <p:spPr>
          <a:xfrm>
            <a:off x="8141868" y="6199981"/>
            <a:ext cx="38513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Hoàng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Minh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Chính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1600" i="1" dirty="0"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1424" y="620790"/>
            <a:ext cx="5531319" cy="66171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Trống báo giờ ra chơi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Từng đàn chim áo trắng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Xếp sách vở mau thôi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Ùa ra ngoài sân nắng.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Chỗ này đây, bạn gái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Vui nhảy dây nhịp nhàng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Vòng quay đều êm ái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Rộn tiếng cười hòa vang.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81968" y="236516"/>
            <a:ext cx="8485597" cy="66165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5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Giờ ra chơi</a:t>
            </a:r>
            <a:endParaRPr lang="en-US" sz="35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14976" y="759321"/>
            <a:ext cx="5531319" cy="704801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Đằng kia, ấy bạn trai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Đá cầu bay vun vút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Đôi chân móc rất tài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Tung nắng hồng trên ngực.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Giờ chơi vừa chấm dứt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Đàn chim non vội vàng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Xếp hàng nhanh vào lớp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Bài học mới sang trang.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645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594309" y="394021"/>
            <a:ext cx="10680415" cy="56938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Bác</a:t>
            </a:r>
            <a:r>
              <a:rPr lang="en-US" altLang="zh-CN" sz="28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trống</a:t>
            </a:r>
            <a:r>
              <a:rPr lang="en-US" altLang="zh-CN" sz="2800" b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trường</a:t>
            </a:r>
          </a:p>
          <a:p>
            <a:pPr algn="ctr"/>
            <a:endParaRPr lang="en-US" altLang="zh-CN" sz="2800" b="1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trống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đẫy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nước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da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nâu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bóng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trò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thường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bác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trống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lẽ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vì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cháu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lâu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lắm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Chính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cũng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biết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mình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đây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bao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Hàng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giúp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trò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ra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đúng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khai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dõng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dạc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tùng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…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tùng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…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tùng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”,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năm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mới</a:t>
            </a:r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Bây</a:t>
            </a:r>
            <a:r>
              <a:rPr lang="en-US" altLang="zh-CN" sz="2800" dirty="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2800" dirty="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dirty="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thêm</a:t>
            </a:r>
            <a:r>
              <a:rPr lang="en-US" altLang="zh-CN" sz="2800" dirty="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anh</a:t>
            </a:r>
            <a:r>
              <a:rPr lang="en-US" altLang="zh-CN" sz="2800" dirty="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chuông</a:t>
            </a:r>
            <a:r>
              <a:rPr lang="en-US" altLang="zh-CN" sz="2800" dirty="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điện</a:t>
            </a:r>
            <a:r>
              <a:rPr lang="en-US" altLang="zh-CN" sz="2800" dirty="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thỉnh</a:t>
            </a:r>
            <a:r>
              <a:rPr lang="en-US" altLang="zh-CN" sz="2800" dirty="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thoảng</a:t>
            </a:r>
            <a:r>
              <a:rPr lang="en-US" altLang="zh-CN" sz="2800" dirty="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cũng</a:t>
            </a:r>
            <a:r>
              <a:rPr lang="en-US" altLang="zh-CN" sz="2800" dirty="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“</a:t>
            </a:r>
            <a:r>
              <a:rPr lang="en-US" altLang="zh-CN" sz="2800" dirty="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reng</a:t>
            </a:r>
            <a:r>
              <a:rPr lang="en-US" altLang="zh-CN" sz="2800" dirty="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… </a:t>
            </a:r>
            <a:r>
              <a:rPr lang="en-US" altLang="zh-CN" sz="2800" dirty="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reng</a:t>
            </a:r>
            <a:r>
              <a:rPr lang="en-US" altLang="zh-CN" sz="2800" dirty="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… </a:t>
            </a:r>
            <a:r>
              <a:rPr lang="en-US" altLang="zh-CN" sz="2800" dirty="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reng</a:t>
            </a:r>
            <a:r>
              <a:rPr lang="en-US" altLang="zh-CN" sz="2800" dirty="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” </a:t>
            </a:r>
            <a:r>
              <a:rPr lang="en-US" altLang="zh-CN" sz="2800" dirty="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2800" dirty="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2800" dirty="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2800" dirty="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Nhưng</a:t>
            </a:r>
            <a:r>
              <a:rPr lang="en-US" altLang="zh-CN" sz="2800" dirty="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2800" dirty="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vẫn</a:t>
            </a:r>
            <a:r>
              <a:rPr lang="en-US" altLang="zh-CN" sz="2800" dirty="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2800" dirty="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800" dirty="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800" dirty="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zh-CN" sz="2800" dirty="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thiết</a:t>
            </a:r>
            <a:r>
              <a:rPr lang="en-US" altLang="zh-CN" sz="2800" dirty="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dirty="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800" dirty="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2800" dirty="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cậu</a:t>
            </a:r>
            <a:r>
              <a:rPr lang="en-US" altLang="zh-CN" sz="2800" dirty="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2800" dirty="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trò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endParaRPr lang="en-US" altLang="zh-CN" sz="2800" dirty="0">
              <a:solidFill>
                <a:schemeClr val="tx1"/>
              </a:solidFill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3096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4C061385-7EEE-4618-97C5-FFD761BACBED}"/>
              </a:ext>
            </a:extLst>
          </p:cNvPr>
          <p:cNvSpPr/>
          <p:nvPr/>
        </p:nvSpPr>
        <p:spPr>
          <a:xfrm>
            <a:off x="304800" y="251240"/>
            <a:ext cx="590874" cy="61549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E0A669-8F38-4636-82C8-DD6284365F23}"/>
              </a:ext>
            </a:extLst>
          </p:cNvPr>
          <p:cNvSpPr txBox="1"/>
          <p:nvPr/>
        </p:nvSpPr>
        <p:spPr>
          <a:xfrm>
            <a:off x="895674" y="226863"/>
            <a:ext cx="1289993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3733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2847A7-1922-476F-8567-8D8AF91ECAB3}"/>
              </a:ext>
            </a:extLst>
          </p:cNvPr>
          <p:cNvSpPr txBox="1"/>
          <p:nvPr/>
        </p:nvSpPr>
        <p:spPr>
          <a:xfrm>
            <a:off x="8141868" y="6199981"/>
            <a:ext cx="38513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Hoàng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Minh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Chính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1600" i="1" dirty="0"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1424" y="620790"/>
            <a:ext cx="5531319" cy="66171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Trống báo giờ ra chơi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Từng đàn chim áo trắng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Xếp sách vở mau thôi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Ùa ra ngoài sân nắng.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Chỗ này đây, bạn gái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Vui nhảy dây nhịp nhàng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Vòng quay đều êm ái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Rộn tiếng cười hòa vang.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81968" y="236516"/>
            <a:ext cx="8485597" cy="66165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5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Giờ ra chơi</a:t>
            </a:r>
            <a:endParaRPr lang="en-US" sz="35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14976" y="759321"/>
            <a:ext cx="5531319" cy="704801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Đằng kia, ấy bạn trai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Đá cầu bay vun vút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Đôi chân móc rất tài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Tung nắng hồng trên ngực.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Giờ chơi vừa chấm dứt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Đàn chim non vội vàng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Xếp hàng nhanh vào lớp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Bài học mới sang trang.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44760" y="1487559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(1)</a:t>
            </a:r>
            <a:endParaRPr lang="en-US" sz="3333" dirty="0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48569" y="3814850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(2)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8CFC04-1D95-4671-B87D-B178D8CCAC65}"/>
              </a:ext>
            </a:extLst>
          </p:cNvPr>
          <p:cNvSpPr txBox="1"/>
          <p:nvPr/>
        </p:nvSpPr>
        <p:spPr>
          <a:xfrm>
            <a:off x="5824766" y="1665229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(3)</a:t>
            </a:r>
            <a:endParaRPr lang="en-US" sz="3333" dirty="0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8CFC04-1D95-4671-B87D-B178D8CCAC65}"/>
              </a:ext>
            </a:extLst>
          </p:cNvPr>
          <p:cNvSpPr txBox="1"/>
          <p:nvPr/>
        </p:nvSpPr>
        <p:spPr>
          <a:xfrm>
            <a:off x="5824766" y="3589801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(4)</a:t>
            </a:r>
            <a:endParaRPr lang="en-US" sz="3333" dirty="0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190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4C061385-7EEE-4618-97C5-FFD761BACBED}"/>
              </a:ext>
            </a:extLst>
          </p:cNvPr>
          <p:cNvSpPr/>
          <p:nvPr/>
        </p:nvSpPr>
        <p:spPr>
          <a:xfrm>
            <a:off x="304800" y="251240"/>
            <a:ext cx="590874" cy="61549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E0A669-8F38-4636-82C8-DD6284365F23}"/>
              </a:ext>
            </a:extLst>
          </p:cNvPr>
          <p:cNvSpPr txBox="1"/>
          <p:nvPr/>
        </p:nvSpPr>
        <p:spPr>
          <a:xfrm>
            <a:off x="895674" y="226863"/>
            <a:ext cx="1289993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3733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2847A7-1922-476F-8567-8D8AF91ECAB3}"/>
              </a:ext>
            </a:extLst>
          </p:cNvPr>
          <p:cNvSpPr txBox="1"/>
          <p:nvPr/>
        </p:nvSpPr>
        <p:spPr>
          <a:xfrm>
            <a:off x="8141868" y="6199981"/>
            <a:ext cx="38513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Hoàng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Minh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Chính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1600" i="1" dirty="0"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1424" y="620790"/>
            <a:ext cx="5531319" cy="66171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Trống báo giờ ra chơi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Từng đàn chim áo trắng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Xếp sách vở mau thôi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Ùa ra ngoài sân nắng.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Chỗ này đây, bạn gái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Vui nhảy dây nhịp nhàng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Vòng quay đều êm ái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Rộn tiếng cười hòa vang.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81968" y="236516"/>
            <a:ext cx="8485597" cy="66165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5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Giờ ra chơi</a:t>
            </a:r>
            <a:endParaRPr lang="en-US" sz="35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14976" y="759321"/>
            <a:ext cx="5531319" cy="704801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Đằng kia, ấy bạn trai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Đá cầu bay vun vút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Đôi chân móc rất tài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Tung nắng hồng trên ngực.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Giờ chơi vừa chấm dứt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Đàn chim non vội vàng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Xếp hàng nhanh vào lớp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Bài học mới sang trang.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44760" y="1487559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(1)</a:t>
            </a:r>
            <a:endParaRPr lang="en-US" sz="3333" dirty="0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48569" y="3814850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(2)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8CFC04-1D95-4671-B87D-B178D8CCAC65}"/>
              </a:ext>
            </a:extLst>
          </p:cNvPr>
          <p:cNvSpPr txBox="1"/>
          <p:nvPr/>
        </p:nvSpPr>
        <p:spPr>
          <a:xfrm>
            <a:off x="5824766" y="1665229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(3)</a:t>
            </a:r>
            <a:endParaRPr lang="en-US" sz="3333" dirty="0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8CFC04-1D95-4671-B87D-B178D8CCAC65}"/>
              </a:ext>
            </a:extLst>
          </p:cNvPr>
          <p:cNvSpPr txBox="1"/>
          <p:nvPr/>
        </p:nvSpPr>
        <p:spPr>
          <a:xfrm>
            <a:off x="5824766" y="3589801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(4)</a:t>
            </a:r>
            <a:endParaRPr lang="en-US" sz="3333" dirty="0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787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4C061385-7EEE-4618-97C5-FFD761BACBED}"/>
              </a:ext>
            </a:extLst>
          </p:cNvPr>
          <p:cNvSpPr/>
          <p:nvPr/>
        </p:nvSpPr>
        <p:spPr>
          <a:xfrm>
            <a:off x="304800" y="251240"/>
            <a:ext cx="590874" cy="61549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E0A669-8F38-4636-82C8-DD6284365F23}"/>
              </a:ext>
            </a:extLst>
          </p:cNvPr>
          <p:cNvSpPr txBox="1"/>
          <p:nvPr/>
        </p:nvSpPr>
        <p:spPr>
          <a:xfrm>
            <a:off x="895674" y="226863"/>
            <a:ext cx="1289993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3733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2847A7-1922-476F-8567-8D8AF91ECAB3}"/>
              </a:ext>
            </a:extLst>
          </p:cNvPr>
          <p:cNvSpPr txBox="1"/>
          <p:nvPr/>
        </p:nvSpPr>
        <p:spPr>
          <a:xfrm>
            <a:off x="8141868" y="6199981"/>
            <a:ext cx="38513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Hoàng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Minh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Chính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1600" i="1" dirty="0"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1424" y="620790"/>
            <a:ext cx="5531319" cy="66171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Trống báo giờ ra chơi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Từng đàn chim áo trắng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Xếp sách vở mau thôi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Ùa ra ngoài sân nắng.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Chỗ này đây, bạn gái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Vui nhảy dây nhịp nhàng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Vòng quay đều êm ái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Rộn tiếng cười hòa vang.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81968" y="236516"/>
            <a:ext cx="8485597" cy="66165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5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Giờ ra chơi</a:t>
            </a:r>
            <a:endParaRPr lang="en-US" sz="35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14976" y="759321"/>
            <a:ext cx="5531319" cy="704801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Đằng kia, ấy bạn trai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Đá cầu bay vun vút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Đôi chân móc rất tài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Tung nắng hồng trên ngực.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Giờ chơi vừa chấm dứt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Đàn chim non vội vàng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Xếp hàng nhanh vào lớp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Bài học mới sang trang.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44760" y="1487559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(1)</a:t>
            </a:r>
            <a:endParaRPr lang="en-US" sz="3333" dirty="0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48569" y="3814850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(2)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8CFC04-1D95-4671-B87D-B178D8CCAC65}"/>
              </a:ext>
            </a:extLst>
          </p:cNvPr>
          <p:cNvSpPr txBox="1"/>
          <p:nvPr/>
        </p:nvSpPr>
        <p:spPr>
          <a:xfrm>
            <a:off x="5824766" y="1665229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(3)</a:t>
            </a:r>
            <a:endParaRPr lang="en-US" sz="3333" dirty="0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8CFC04-1D95-4671-B87D-B178D8CCAC65}"/>
              </a:ext>
            </a:extLst>
          </p:cNvPr>
          <p:cNvSpPr txBox="1"/>
          <p:nvPr/>
        </p:nvSpPr>
        <p:spPr>
          <a:xfrm>
            <a:off x="5824766" y="3589801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(4)</a:t>
            </a:r>
            <a:endParaRPr lang="en-US" sz="3333" dirty="0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31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4C061385-7EEE-4618-97C5-FFD761BACBED}"/>
              </a:ext>
            </a:extLst>
          </p:cNvPr>
          <p:cNvSpPr/>
          <p:nvPr/>
        </p:nvSpPr>
        <p:spPr>
          <a:xfrm>
            <a:off x="304800" y="251240"/>
            <a:ext cx="590874" cy="61549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E0A669-8F38-4636-82C8-DD6284365F23}"/>
              </a:ext>
            </a:extLst>
          </p:cNvPr>
          <p:cNvSpPr txBox="1"/>
          <p:nvPr/>
        </p:nvSpPr>
        <p:spPr>
          <a:xfrm>
            <a:off x="895674" y="226863"/>
            <a:ext cx="1289993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3733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2847A7-1922-476F-8567-8D8AF91ECAB3}"/>
              </a:ext>
            </a:extLst>
          </p:cNvPr>
          <p:cNvSpPr txBox="1"/>
          <p:nvPr/>
        </p:nvSpPr>
        <p:spPr>
          <a:xfrm>
            <a:off x="8141868" y="6199981"/>
            <a:ext cx="38513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Hoàng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Minh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Chính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1600" i="1" dirty="0"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1424" y="620790"/>
            <a:ext cx="5531319" cy="66171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Trống báo giờ ra chơi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Từng đàn chim áo trắng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Xếp sách vở mau thôi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Ùa ra ngoài sân nắng.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Chỗ này đây, bạn gái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Vui nhảy dây nhịp nhàng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Vòng quay đều êm ái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Rộn tiếng cười hòa vang.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81968" y="236516"/>
            <a:ext cx="8485597" cy="66165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5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Giờ ra chơi</a:t>
            </a:r>
            <a:endParaRPr lang="en-US" sz="35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14976" y="759321"/>
            <a:ext cx="5531319" cy="704801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Đằng kia, ấy bạn trai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Đá cầu bay vun vút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Đôi chân móc rất tài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Tung nắng hồng trên ngực.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Giờ chơi vừa chấm dứt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Đàn chim non vội vàng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Xếp hàng nhanh vào lớp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Bài học mới sang trang.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44760" y="1487559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(1)</a:t>
            </a:r>
            <a:endParaRPr lang="en-US" sz="3333" dirty="0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48569" y="3814850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(2)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8CFC04-1D95-4671-B87D-B178D8CCAC65}"/>
              </a:ext>
            </a:extLst>
          </p:cNvPr>
          <p:cNvSpPr txBox="1"/>
          <p:nvPr/>
        </p:nvSpPr>
        <p:spPr>
          <a:xfrm>
            <a:off x="5824766" y="1665229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(3)</a:t>
            </a:r>
            <a:endParaRPr lang="en-US" sz="3333" dirty="0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8CFC04-1D95-4671-B87D-B178D8CCAC65}"/>
              </a:ext>
            </a:extLst>
          </p:cNvPr>
          <p:cNvSpPr txBox="1"/>
          <p:nvPr/>
        </p:nvSpPr>
        <p:spPr>
          <a:xfrm>
            <a:off x="5824766" y="3589801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(4)</a:t>
            </a:r>
            <a:endParaRPr lang="en-US" sz="3333" dirty="0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267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4C061385-7EEE-4618-97C5-FFD761BACBED}"/>
              </a:ext>
            </a:extLst>
          </p:cNvPr>
          <p:cNvSpPr/>
          <p:nvPr/>
        </p:nvSpPr>
        <p:spPr>
          <a:xfrm>
            <a:off x="304800" y="251240"/>
            <a:ext cx="590874" cy="61549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E0A669-8F38-4636-82C8-DD6284365F23}"/>
              </a:ext>
            </a:extLst>
          </p:cNvPr>
          <p:cNvSpPr txBox="1"/>
          <p:nvPr/>
        </p:nvSpPr>
        <p:spPr>
          <a:xfrm>
            <a:off x="895674" y="226863"/>
            <a:ext cx="1289993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3733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2847A7-1922-476F-8567-8D8AF91ECAB3}"/>
              </a:ext>
            </a:extLst>
          </p:cNvPr>
          <p:cNvSpPr txBox="1"/>
          <p:nvPr/>
        </p:nvSpPr>
        <p:spPr>
          <a:xfrm>
            <a:off x="8141868" y="6199981"/>
            <a:ext cx="38513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Hoàng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Minh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Chính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1600" i="1" dirty="0"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1424" y="620790"/>
            <a:ext cx="5531319" cy="66171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Trống báo giờ ra chơi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Từng đàn chim áo trắng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Xếp sách vở mau thôi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Ùa ra ngoài sân nắng.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Chỗ này đây, bạn gái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Vui nhảy dây nhịp nhàng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Vòng quay đều êm ái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Rộn tiếng cười hòa vang.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81968" y="236516"/>
            <a:ext cx="8485597" cy="66165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5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Giờ ra chơi</a:t>
            </a:r>
            <a:endParaRPr lang="en-US" sz="35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14976" y="759321"/>
            <a:ext cx="5531319" cy="704801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Đằng kia, ấy bạn trai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Đá cầu bay vun vút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Đôi chân móc rất tài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Tung nắng hồng trên ngực.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Giờ chơi vừa chấm dứt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Đàn chim non vội vàng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Xếp hàng nhanh vào lớp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Bài học mới sang trang.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44760" y="1487559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(1)</a:t>
            </a:r>
            <a:endParaRPr lang="en-US" sz="3333" dirty="0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48569" y="3814850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(2)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8CFC04-1D95-4671-B87D-B178D8CCAC65}"/>
              </a:ext>
            </a:extLst>
          </p:cNvPr>
          <p:cNvSpPr txBox="1"/>
          <p:nvPr/>
        </p:nvSpPr>
        <p:spPr>
          <a:xfrm>
            <a:off x="5824766" y="1665229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(3)</a:t>
            </a:r>
            <a:endParaRPr lang="en-US" sz="3333" dirty="0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8CFC04-1D95-4671-B87D-B178D8CCAC65}"/>
              </a:ext>
            </a:extLst>
          </p:cNvPr>
          <p:cNvSpPr txBox="1"/>
          <p:nvPr/>
        </p:nvSpPr>
        <p:spPr>
          <a:xfrm>
            <a:off x="5824766" y="3589801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(4)</a:t>
            </a:r>
            <a:endParaRPr lang="en-US" sz="3333" dirty="0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6678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4C061385-7EEE-4618-97C5-FFD761BACBED}"/>
              </a:ext>
            </a:extLst>
          </p:cNvPr>
          <p:cNvSpPr/>
          <p:nvPr/>
        </p:nvSpPr>
        <p:spPr>
          <a:xfrm>
            <a:off x="304800" y="251240"/>
            <a:ext cx="590874" cy="61549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E0A669-8F38-4636-82C8-DD6284365F23}"/>
              </a:ext>
            </a:extLst>
          </p:cNvPr>
          <p:cNvSpPr txBox="1"/>
          <p:nvPr/>
        </p:nvSpPr>
        <p:spPr>
          <a:xfrm>
            <a:off x="895674" y="226863"/>
            <a:ext cx="1289993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3733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2847A7-1922-476F-8567-8D8AF91ECAB3}"/>
              </a:ext>
            </a:extLst>
          </p:cNvPr>
          <p:cNvSpPr txBox="1"/>
          <p:nvPr/>
        </p:nvSpPr>
        <p:spPr>
          <a:xfrm>
            <a:off x="8141868" y="6199981"/>
            <a:ext cx="38513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Hoàng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Minh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Chính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1600" i="1" dirty="0"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1424" y="620790"/>
            <a:ext cx="5531319" cy="66171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Trống báo giờ ra chơi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Từng đàn chim áo trắng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Xếp sách vở mau thôi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Ùa ra ngoài sân nắng.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Chỗ này đây, bạn gái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Vui nhảy dây nhịp nhàng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Vòng quay đều êm ái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Rộn tiếng cười hòa vang.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81968" y="236516"/>
            <a:ext cx="8485597" cy="66165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5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Giờ ra chơi</a:t>
            </a:r>
            <a:endParaRPr lang="en-US" sz="35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14976" y="759321"/>
            <a:ext cx="5531319" cy="704801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Đằng kia, ấy bạn trai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Đá cầu bay vun vút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Đôi chân móc rất tài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Tung nắng hồng trên ngực.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Giờ chơi vừa chấm dứt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Đàn chim non vội vàng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Xếp hàng nhanh vào lớp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Bài học mới sang trang.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44760" y="1487559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(1)</a:t>
            </a:r>
            <a:endParaRPr lang="en-US" sz="3333" dirty="0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48569" y="3814850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(2)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8CFC04-1D95-4671-B87D-B178D8CCAC65}"/>
              </a:ext>
            </a:extLst>
          </p:cNvPr>
          <p:cNvSpPr txBox="1"/>
          <p:nvPr/>
        </p:nvSpPr>
        <p:spPr>
          <a:xfrm>
            <a:off x="5824766" y="1665229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(3)</a:t>
            </a:r>
            <a:endParaRPr lang="en-US" sz="3333" dirty="0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8CFC04-1D95-4671-B87D-B178D8CCAC65}"/>
              </a:ext>
            </a:extLst>
          </p:cNvPr>
          <p:cNvSpPr txBox="1"/>
          <p:nvPr/>
        </p:nvSpPr>
        <p:spPr>
          <a:xfrm>
            <a:off x="5824766" y="3589801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(4)</a:t>
            </a:r>
            <a:endParaRPr lang="en-US" sz="3333" dirty="0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046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87745" y="240021"/>
            <a:ext cx="812800" cy="812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3637" y="359084"/>
            <a:ext cx="11348574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cuối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thơ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: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777535-571C-46CB-B473-BDA5958F4341}"/>
              </a:ext>
            </a:extLst>
          </p:cNvPr>
          <p:cNvGrpSpPr/>
          <p:nvPr/>
        </p:nvGrpSpPr>
        <p:grpSpPr>
          <a:xfrm>
            <a:off x="2667097" y="913017"/>
            <a:ext cx="1776565" cy="1410937"/>
            <a:chOff x="1232034" y="3590223"/>
            <a:chExt cx="2071837" cy="1805574"/>
          </a:xfrm>
        </p:grpSpPr>
        <p:sp>
          <p:nvSpPr>
            <p:cNvPr id="7" name="Star: 7 Points 6">
              <a:extLst>
                <a:ext uri="{FF2B5EF4-FFF2-40B4-BE49-F238E27FC236}">
                  <a16:creationId xmlns:a16="http://schemas.microsoft.com/office/drawing/2014/main" id="{02E97178-3EF0-40D6-AE93-DC2A78452119}"/>
                </a:ext>
              </a:extLst>
            </p:cNvPr>
            <p:cNvSpPr/>
            <p:nvPr/>
          </p:nvSpPr>
          <p:spPr>
            <a:xfrm>
              <a:off x="1232034" y="3590223"/>
              <a:ext cx="2071837" cy="1805574"/>
            </a:xfrm>
            <a:prstGeom prst="star7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1A9D2D9-3B69-4341-858C-1689C81CDE25}"/>
                </a:ext>
              </a:extLst>
            </p:cNvPr>
            <p:cNvSpPr txBox="1"/>
            <p:nvPr/>
          </p:nvSpPr>
          <p:spPr>
            <a:xfrm>
              <a:off x="1432960" y="4231401"/>
              <a:ext cx="1669983" cy="6695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>
                  <a:solidFill>
                    <a:srgbClr val="FF0000"/>
                  </a:solidFill>
                  <a:latin typeface="UTM Avo" panose="02040603050506020204" pitchFamily="18" charset="0"/>
                  <a:ea typeface="Arial-Rounded" pitchFamily="34" charset="0"/>
                  <a:cs typeface="Arial-Rounded" pitchFamily="34" charset="0"/>
                </a:rPr>
                <a:t>trắng</a:t>
              </a:r>
              <a:endPara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6FD4188-2AA0-453B-A555-85B26400AE50}"/>
              </a:ext>
            </a:extLst>
          </p:cNvPr>
          <p:cNvGrpSpPr/>
          <p:nvPr/>
        </p:nvGrpSpPr>
        <p:grpSpPr>
          <a:xfrm>
            <a:off x="7026750" y="913017"/>
            <a:ext cx="1700156" cy="1410937"/>
            <a:chOff x="1232034" y="3590223"/>
            <a:chExt cx="2071837" cy="1805574"/>
          </a:xfrm>
        </p:grpSpPr>
        <p:sp>
          <p:nvSpPr>
            <p:cNvPr id="37" name="Star: 7 Points 36">
              <a:extLst>
                <a:ext uri="{FF2B5EF4-FFF2-40B4-BE49-F238E27FC236}">
                  <a16:creationId xmlns:a16="http://schemas.microsoft.com/office/drawing/2014/main" id="{AA50FDCA-8A5A-4C1E-AB61-68A2E619D498}"/>
                </a:ext>
              </a:extLst>
            </p:cNvPr>
            <p:cNvSpPr/>
            <p:nvPr/>
          </p:nvSpPr>
          <p:spPr>
            <a:xfrm>
              <a:off x="1232034" y="3590223"/>
              <a:ext cx="2071837" cy="1805574"/>
            </a:xfrm>
            <a:prstGeom prst="star7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6820715-320B-4088-A2C2-FFCF01F078B0}"/>
                </a:ext>
              </a:extLst>
            </p:cNvPr>
            <p:cNvSpPr txBox="1"/>
            <p:nvPr/>
          </p:nvSpPr>
          <p:spPr>
            <a:xfrm>
              <a:off x="1432961" y="4231401"/>
              <a:ext cx="1669983" cy="6695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>
                  <a:solidFill>
                    <a:srgbClr val="FF0000"/>
                  </a:solidFill>
                  <a:latin typeface="UTM Avo" panose="02040603050506020204" pitchFamily="18" charset="0"/>
                  <a:ea typeface="Arial-Rounded" pitchFamily="34" charset="0"/>
                  <a:cs typeface="Arial-Rounded" pitchFamily="34" charset="0"/>
                </a:rPr>
                <a:t>nắng</a:t>
              </a:r>
              <a:endPara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6" name="Flowchart: Punched Tape 25">
            <a:extLst>
              <a:ext uri="{FF2B5EF4-FFF2-40B4-BE49-F238E27FC236}">
                <a16:creationId xmlns:a16="http://schemas.microsoft.com/office/drawing/2014/main" id="{B4A723BB-64FF-49A5-9AD1-0A23D9B7E1B9}"/>
              </a:ext>
            </a:extLst>
          </p:cNvPr>
          <p:cNvSpPr/>
          <p:nvPr/>
        </p:nvSpPr>
        <p:spPr>
          <a:xfrm>
            <a:off x="5163647" y="1694964"/>
            <a:ext cx="1222408" cy="137579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9FA4496-AC73-4334-94E3-8B2802FF8184}"/>
              </a:ext>
            </a:extLst>
          </p:cNvPr>
          <p:cNvGrpSpPr/>
          <p:nvPr/>
        </p:nvGrpSpPr>
        <p:grpSpPr>
          <a:xfrm>
            <a:off x="35354" y="2308383"/>
            <a:ext cx="1776565" cy="1410937"/>
            <a:chOff x="1232034" y="3590223"/>
            <a:chExt cx="2071837" cy="1805574"/>
          </a:xfrm>
        </p:grpSpPr>
        <p:sp>
          <p:nvSpPr>
            <p:cNvPr id="40" name="Star: 7 Points 39">
              <a:extLst>
                <a:ext uri="{FF2B5EF4-FFF2-40B4-BE49-F238E27FC236}">
                  <a16:creationId xmlns:a16="http://schemas.microsoft.com/office/drawing/2014/main" id="{BBB1FF7F-4FEB-4DA0-851E-D1BAAF0D907B}"/>
                </a:ext>
              </a:extLst>
            </p:cNvPr>
            <p:cNvSpPr/>
            <p:nvPr/>
          </p:nvSpPr>
          <p:spPr>
            <a:xfrm>
              <a:off x="1232034" y="3590223"/>
              <a:ext cx="2071837" cy="1805574"/>
            </a:xfrm>
            <a:prstGeom prst="star7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760B42-287E-446B-99E0-5B6C77274DC2}"/>
                </a:ext>
              </a:extLst>
            </p:cNvPr>
            <p:cNvSpPr txBox="1"/>
            <p:nvPr/>
          </p:nvSpPr>
          <p:spPr>
            <a:xfrm>
              <a:off x="1432960" y="4231401"/>
              <a:ext cx="1669983" cy="6695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>
                  <a:solidFill>
                    <a:srgbClr val="FF0000"/>
                  </a:solidFill>
                  <a:latin typeface="UTM Avo" panose="02040603050506020204" pitchFamily="18" charset="0"/>
                  <a:ea typeface="Arial-Rounded" pitchFamily="34" charset="0"/>
                  <a:cs typeface="Arial-Rounded" pitchFamily="34" charset="0"/>
                </a:rPr>
                <a:t>gái</a:t>
              </a:r>
              <a:endPara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9EE9A3A-30B3-40C7-B766-D13B74307D6F}"/>
              </a:ext>
            </a:extLst>
          </p:cNvPr>
          <p:cNvGrpSpPr/>
          <p:nvPr/>
        </p:nvGrpSpPr>
        <p:grpSpPr>
          <a:xfrm>
            <a:off x="3335357" y="2363836"/>
            <a:ext cx="1700156" cy="1410937"/>
            <a:chOff x="1232034" y="3590223"/>
            <a:chExt cx="2071837" cy="1805574"/>
          </a:xfrm>
        </p:grpSpPr>
        <p:sp>
          <p:nvSpPr>
            <p:cNvPr id="43" name="Star: 7 Points 42">
              <a:extLst>
                <a:ext uri="{FF2B5EF4-FFF2-40B4-BE49-F238E27FC236}">
                  <a16:creationId xmlns:a16="http://schemas.microsoft.com/office/drawing/2014/main" id="{2DA13C0E-A967-4583-BFBD-67775725B876}"/>
                </a:ext>
              </a:extLst>
            </p:cNvPr>
            <p:cNvSpPr/>
            <p:nvPr/>
          </p:nvSpPr>
          <p:spPr>
            <a:xfrm>
              <a:off x="1232034" y="3590223"/>
              <a:ext cx="2071837" cy="1805574"/>
            </a:xfrm>
            <a:prstGeom prst="star7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9D8308E-B5D1-4B70-BABB-135FF5E504EC}"/>
                </a:ext>
              </a:extLst>
            </p:cNvPr>
            <p:cNvSpPr txBox="1"/>
            <p:nvPr/>
          </p:nvSpPr>
          <p:spPr>
            <a:xfrm>
              <a:off x="1432961" y="4231401"/>
              <a:ext cx="1669983" cy="6695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>
                  <a:solidFill>
                    <a:srgbClr val="FF0000"/>
                  </a:solidFill>
                  <a:latin typeface="UTM Avo" panose="02040603050506020204" pitchFamily="18" charset="0"/>
                  <a:ea typeface="Arial-Rounded" pitchFamily="34" charset="0"/>
                  <a:cs typeface="Arial-Rounded" pitchFamily="34" charset="0"/>
                </a:rPr>
                <a:t>ái</a:t>
              </a:r>
              <a:endPara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45" name="Flowchart: Punched Tape 44">
            <a:extLst>
              <a:ext uri="{FF2B5EF4-FFF2-40B4-BE49-F238E27FC236}">
                <a16:creationId xmlns:a16="http://schemas.microsoft.com/office/drawing/2014/main" id="{7C9D36EB-6702-4798-8561-87DD549C5E96}"/>
              </a:ext>
            </a:extLst>
          </p:cNvPr>
          <p:cNvSpPr/>
          <p:nvPr/>
        </p:nvSpPr>
        <p:spPr>
          <a:xfrm>
            <a:off x="2055893" y="3013851"/>
            <a:ext cx="1222408" cy="137579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D8C4205-4581-49BB-AAC9-238E239C24F0}"/>
              </a:ext>
            </a:extLst>
          </p:cNvPr>
          <p:cNvGrpSpPr/>
          <p:nvPr/>
        </p:nvGrpSpPr>
        <p:grpSpPr>
          <a:xfrm>
            <a:off x="65523" y="3877133"/>
            <a:ext cx="1776565" cy="1410937"/>
            <a:chOff x="1232034" y="3590223"/>
            <a:chExt cx="2071837" cy="1805574"/>
          </a:xfrm>
        </p:grpSpPr>
        <p:sp>
          <p:nvSpPr>
            <p:cNvPr id="47" name="Star: 7 Points 46">
              <a:extLst>
                <a:ext uri="{FF2B5EF4-FFF2-40B4-BE49-F238E27FC236}">
                  <a16:creationId xmlns:a16="http://schemas.microsoft.com/office/drawing/2014/main" id="{7E50DA3A-7AE7-492C-8E76-E8F8DB7A4F5E}"/>
                </a:ext>
              </a:extLst>
            </p:cNvPr>
            <p:cNvSpPr/>
            <p:nvPr/>
          </p:nvSpPr>
          <p:spPr>
            <a:xfrm>
              <a:off x="1232034" y="3590223"/>
              <a:ext cx="2071837" cy="1805574"/>
            </a:xfrm>
            <a:prstGeom prst="star7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0BEBF67-55EE-478B-B1E9-FA1F11878A1E}"/>
                </a:ext>
              </a:extLst>
            </p:cNvPr>
            <p:cNvSpPr txBox="1"/>
            <p:nvPr/>
          </p:nvSpPr>
          <p:spPr>
            <a:xfrm>
              <a:off x="1432960" y="4231401"/>
              <a:ext cx="1669983" cy="6695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>
                  <a:solidFill>
                    <a:srgbClr val="FF0000"/>
                  </a:solidFill>
                  <a:latin typeface="UTM Avo" panose="02040603050506020204" pitchFamily="18" charset="0"/>
                  <a:ea typeface="Arial-Rounded" pitchFamily="34" charset="0"/>
                  <a:cs typeface="Arial-Rounded" pitchFamily="34" charset="0"/>
                </a:rPr>
                <a:t>nhàng</a:t>
              </a:r>
              <a:endPara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680C267-9F9D-4258-91C8-D0A9297C9706}"/>
              </a:ext>
            </a:extLst>
          </p:cNvPr>
          <p:cNvGrpSpPr/>
          <p:nvPr/>
        </p:nvGrpSpPr>
        <p:grpSpPr>
          <a:xfrm>
            <a:off x="3741704" y="3871718"/>
            <a:ext cx="1700156" cy="1410937"/>
            <a:chOff x="1232034" y="3590223"/>
            <a:chExt cx="2071837" cy="1805574"/>
          </a:xfrm>
        </p:grpSpPr>
        <p:sp>
          <p:nvSpPr>
            <p:cNvPr id="50" name="Star: 7 Points 49">
              <a:extLst>
                <a:ext uri="{FF2B5EF4-FFF2-40B4-BE49-F238E27FC236}">
                  <a16:creationId xmlns:a16="http://schemas.microsoft.com/office/drawing/2014/main" id="{2C7FFD35-D268-43DF-AD04-F0E24A512648}"/>
                </a:ext>
              </a:extLst>
            </p:cNvPr>
            <p:cNvSpPr/>
            <p:nvPr/>
          </p:nvSpPr>
          <p:spPr>
            <a:xfrm>
              <a:off x="1232034" y="3590223"/>
              <a:ext cx="2071837" cy="1805574"/>
            </a:xfrm>
            <a:prstGeom prst="star7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CFA1AF4-C9DA-4CCF-865C-6F232618769C}"/>
                </a:ext>
              </a:extLst>
            </p:cNvPr>
            <p:cNvSpPr txBox="1"/>
            <p:nvPr/>
          </p:nvSpPr>
          <p:spPr>
            <a:xfrm>
              <a:off x="1432961" y="4231401"/>
              <a:ext cx="1669983" cy="6695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>
                  <a:solidFill>
                    <a:srgbClr val="FF0000"/>
                  </a:solidFill>
                  <a:latin typeface="UTM Avo" panose="02040603050506020204" pitchFamily="18" charset="0"/>
                  <a:ea typeface="Arial-Rounded" pitchFamily="34" charset="0"/>
                  <a:cs typeface="Arial-Rounded" pitchFamily="34" charset="0"/>
                </a:rPr>
                <a:t>vang</a:t>
              </a:r>
              <a:endPara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2" name="Flowchart: Punched Tape 51">
            <a:extLst>
              <a:ext uri="{FF2B5EF4-FFF2-40B4-BE49-F238E27FC236}">
                <a16:creationId xmlns:a16="http://schemas.microsoft.com/office/drawing/2014/main" id="{8E0F3A02-DB9F-418F-A46E-2B16CE1405B5}"/>
              </a:ext>
            </a:extLst>
          </p:cNvPr>
          <p:cNvSpPr/>
          <p:nvPr/>
        </p:nvSpPr>
        <p:spPr>
          <a:xfrm>
            <a:off x="2228184" y="4347981"/>
            <a:ext cx="1222408" cy="137579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EC9EADD-E6D2-4D9F-8249-013FF781F4CA}"/>
              </a:ext>
            </a:extLst>
          </p:cNvPr>
          <p:cNvGrpSpPr/>
          <p:nvPr/>
        </p:nvGrpSpPr>
        <p:grpSpPr>
          <a:xfrm>
            <a:off x="6810446" y="3871717"/>
            <a:ext cx="1776565" cy="1410937"/>
            <a:chOff x="1232034" y="3590223"/>
            <a:chExt cx="2071837" cy="1805574"/>
          </a:xfrm>
        </p:grpSpPr>
        <p:sp>
          <p:nvSpPr>
            <p:cNvPr id="54" name="Star: 7 Points 53">
              <a:extLst>
                <a:ext uri="{FF2B5EF4-FFF2-40B4-BE49-F238E27FC236}">
                  <a16:creationId xmlns:a16="http://schemas.microsoft.com/office/drawing/2014/main" id="{6C042F3A-905A-4EDB-A081-E98D8ABF987D}"/>
                </a:ext>
              </a:extLst>
            </p:cNvPr>
            <p:cNvSpPr/>
            <p:nvPr/>
          </p:nvSpPr>
          <p:spPr>
            <a:xfrm>
              <a:off x="1232034" y="3590223"/>
              <a:ext cx="2071837" cy="1805574"/>
            </a:xfrm>
            <a:prstGeom prst="star7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AB7AD9B-A82F-4F8A-B350-CDC159B1F853}"/>
                </a:ext>
              </a:extLst>
            </p:cNvPr>
            <p:cNvSpPr txBox="1"/>
            <p:nvPr/>
          </p:nvSpPr>
          <p:spPr>
            <a:xfrm>
              <a:off x="1432960" y="4231401"/>
              <a:ext cx="1669983" cy="6695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>
                  <a:solidFill>
                    <a:srgbClr val="FF0000"/>
                  </a:solidFill>
                  <a:latin typeface="UTM Avo" panose="02040603050506020204" pitchFamily="18" charset="0"/>
                  <a:ea typeface="Arial-Rounded" pitchFamily="34" charset="0"/>
                  <a:cs typeface="Arial-Rounded" pitchFamily="34" charset="0"/>
                </a:rPr>
                <a:t>vàng</a:t>
              </a:r>
              <a:endPara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C5A7392-EDB3-4136-BDCC-80BA1EDB9023}"/>
              </a:ext>
            </a:extLst>
          </p:cNvPr>
          <p:cNvGrpSpPr/>
          <p:nvPr/>
        </p:nvGrpSpPr>
        <p:grpSpPr>
          <a:xfrm>
            <a:off x="9933983" y="3871717"/>
            <a:ext cx="1700156" cy="1410937"/>
            <a:chOff x="1232034" y="3590223"/>
            <a:chExt cx="2071837" cy="1805574"/>
          </a:xfrm>
        </p:grpSpPr>
        <p:sp>
          <p:nvSpPr>
            <p:cNvPr id="57" name="Star: 7 Points 56">
              <a:extLst>
                <a:ext uri="{FF2B5EF4-FFF2-40B4-BE49-F238E27FC236}">
                  <a16:creationId xmlns:a16="http://schemas.microsoft.com/office/drawing/2014/main" id="{C9F7DB34-4EE8-4B5E-A720-59C4F003C3B1}"/>
                </a:ext>
              </a:extLst>
            </p:cNvPr>
            <p:cNvSpPr/>
            <p:nvPr/>
          </p:nvSpPr>
          <p:spPr>
            <a:xfrm>
              <a:off x="1232034" y="3590223"/>
              <a:ext cx="2071837" cy="1805574"/>
            </a:xfrm>
            <a:prstGeom prst="star7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1707D2D-2249-439F-A968-C9F785BA18B6}"/>
                </a:ext>
              </a:extLst>
            </p:cNvPr>
            <p:cNvSpPr txBox="1"/>
            <p:nvPr/>
          </p:nvSpPr>
          <p:spPr>
            <a:xfrm>
              <a:off x="1432961" y="4231401"/>
              <a:ext cx="1669983" cy="6695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Arial-Rounded" pitchFamily="34" charset="0"/>
                  <a:cs typeface="Arial-Rounded" pitchFamily="34" charset="0"/>
                </a:rPr>
                <a:t>trang</a:t>
              </a:r>
              <a:endPara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9" name="Flowchart: Punched Tape 58">
            <a:extLst>
              <a:ext uri="{FF2B5EF4-FFF2-40B4-BE49-F238E27FC236}">
                <a16:creationId xmlns:a16="http://schemas.microsoft.com/office/drawing/2014/main" id="{02D39248-F778-429F-BA81-C094136F924C}"/>
              </a:ext>
            </a:extLst>
          </p:cNvPr>
          <p:cNvSpPr/>
          <p:nvPr/>
        </p:nvSpPr>
        <p:spPr>
          <a:xfrm>
            <a:off x="5638973" y="4439607"/>
            <a:ext cx="1222408" cy="137579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Flowchart: Punched Tape 31">
            <a:extLst>
              <a:ext uri="{FF2B5EF4-FFF2-40B4-BE49-F238E27FC236}">
                <a16:creationId xmlns:a16="http://schemas.microsoft.com/office/drawing/2014/main" id="{7C9D36EB-6702-4798-8561-87DD549C5E96}"/>
              </a:ext>
            </a:extLst>
          </p:cNvPr>
          <p:cNvSpPr/>
          <p:nvPr/>
        </p:nvSpPr>
        <p:spPr>
          <a:xfrm>
            <a:off x="5258276" y="3126484"/>
            <a:ext cx="1222408" cy="137579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9EE9A3A-30B3-40C7-B766-D13B74307D6F}"/>
              </a:ext>
            </a:extLst>
          </p:cNvPr>
          <p:cNvGrpSpPr/>
          <p:nvPr/>
        </p:nvGrpSpPr>
        <p:grpSpPr>
          <a:xfrm>
            <a:off x="6645565" y="2408075"/>
            <a:ext cx="1700156" cy="1410937"/>
            <a:chOff x="1232034" y="3590223"/>
            <a:chExt cx="2071837" cy="1805574"/>
          </a:xfrm>
        </p:grpSpPr>
        <p:sp>
          <p:nvSpPr>
            <p:cNvPr id="34" name="Star: 7 Points 42">
              <a:extLst>
                <a:ext uri="{FF2B5EF4-FFF2-40B4-BE49-F238E27FC236}">
                  <a16:creationId xmlns:a16="http://schemas.microsoft.com/office/drawing/2014/main" id="{2DA13C0E-A967-4583-BFBD-67775725B876}"/>
                </a:ext>
              </a:extLst>
            </p:cNvPr>
            <p:cNvSpPr/>
            <p:nvPr/>
          </p:nvSpPr>
          <p:spPr>
            <a:xfrm>
              <a:off x="1232034" y="3590223"/>
              <a:ext cx="2071837" cy="1805574"/>
            </a:xfrm>
            <a:prstGeom prst="star7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9D8308E-B5D1-4B70-BABB-135FF5E504EC}"/>
                </a:ext>
              </a:extLst>
            </p:cNvPr>
            <p:cNvSpPr txBox="1"/>
            <p:nvPr/>
          </p:nvSpPr>
          <p:spPr>
            <a:xfrm>
              <a:off x="1432961" y="4231401"/>
              <a:ext cx="1669983" cy="6695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>
                  <a:solidFill>
                    <a:srgbClr val="FF0000"/>
                  </a:solidFill>
                  <a:latin typeface="UTM Avo" panose="02040603050506020204" pitchFamily="18" charset="0"/>
                  <a:ea typeface="Arial-Rounded" pitchFamily="34" charset="0"/>
                  <a:cs typeface="Arial-Rounded" pitchFamily="34" charset="0"/>
                </a:rPr>
                <a:t>trai</a:t>
              </a:r>
              <a:endPara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1" name="Flowchart: Punched Tape 60">
            <a:extLst>
              <a:ext uri="{FF2B5EF4-FFF2-40B4-BE49-F238E27FC236}">
                <a16:creationId xmlns:a16="http://schemas.microsoft.com/office/drawing/2014/main" id="{7C9D36EB-6702-4798-8561-87DD549C5E96}"/>
              </a:ext>
            </a:extLst>
          </p:cNvPr>
          <p:cNvSpPr/>
          <p:nvPr/>
        </p:nvSpPr>
        <p:spPr>
          <a:xfrm>
            <a:off x="8494149" y="3166250"/>
            <a:ext cx="1222408" cy="137579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9EE9A3A-30B3-40C7-B766-D13B74307D6F}"/>
              </a:ext>
            </a:extLst>
          </p:cNvPr>
          <p:cNvGrpSpPr/>
          <p:nvPr/>
        </p:nvGrpSpPr>
        <p:grpSpPr>
          <a:xfrm>
            <a:off x="9769101" y="2338015"/>
            <a:ext cx="1700156" cy="1410937"/>
            <a:chOff x="1232034" y="3590223"/>
            <a:chExt cx="2071837" cy="1805574"/>
          </a:xfrm>
        </p:grpSpPr>
        <p:sp>
          <p:nvSpPr>
            <p:cNvPr id="63" name="Star: 7 Points 42">
              <a:extLst>
                <a:ext uri="{FF2B5EF4-FFF2-40B4-BE49-F238E27FC236}">
                  <a16:creationId xmlns:a16="http://schemas.microsoft.com/office/drawing/2014/main" id="{2DA13C0E-A967-4583-BFBD-67775725B876}"/>
                </a:ext>
              </a:extLst>
            </p:cNvPr>
            <p:cNvSpPr/>
            <p:nvPr/>
          </p:nvSpPr>
          <p:spPr>
            <a:xfrm>
              <a:off x="1232034" y="3590223"/>
              <a:ext cx="2071837" cy="1805574"/>
            </a:xfrm>
            <a:prstGeom prst="star7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9D8308E-B5D1-4B70-BABB-135FF5E504EC}"/>
                </a:ext>
              </a:extLst>
            </p:cNvPr>
            <p:cNvSpPr txBox="1"/>
            <p:nvPr/>
          </p:nvSpPr>
          <p:spPr>
            <a:xfrm>
              <a:off x="1432961" y="4231401"/>
              <a:ext cx="1669983" cy="6695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>
                  <a:solidFill>
                    <a:srgbClr val="FF0000"/>
                  </a:solidFill>
                  <a:latin typeface="UTM Avo" panose="02040603050506020204" pitchFamily="18" charset="0"/>
                  <a:ea typeface="Arial-Rounded" pitchFamily="34" charset="0"/>
                  <a:cs typeface="Arial-Rounded" pitchFamily="34" charset="0"/>
                </a:rPr>
                <a:t>tài</a:t>
              </a:r>
              <a:endPara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5" name="Flowchart: Punched Tape 64">
            <a:extLst>
              <a:ext uri="{FF2B5EF4-FFF2-40B4-BE49-F238E27FC236}">
                <a16:creationId xmlns:a16="http://schemas.microsoft.com/office/drawing/2014/main" id="{02D39248-F778-429F-BA81-C094136F924C}"/>
              </a:ext>
            </a:extLst>
          </p:cNvPr>
          <p:cNvSpPr/>
          <p:nvPr/>
        </p:nvSpPr>
        <p:spPr>
          <a:xfrm>
            <a:off x="8726906" y="4551434"/>
            <a:ext cx="1222408" cy="137579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6E21505-DE4F-4574-9999-03E56A893FDF}"/>
              </a:ext>
            </a:extLst>
          </p:cNvPr>
          <p:cNvGrpSpPr/>
          <p:nvPr/>
        </p:nvGrpSpPr>
        <p:grpSpPr>
          <a:xfrm>
            <a:off x="8726906" y="5080024"/>
            <a:ext cx="1700156" cy="1410937"/>
            <a:chOff x="1232034" y="3590223"/>
            <a:chExt cx="2071837" cy="1805574"/>
          </a:xfrm>
        </p:grpSpPr>
        <p:sp>
          <p:nvSpPr>
            <p:cNvPr id="67" name="Star: 7 Points 66">
              <a:extLst>
                <a:ext uri="{FF2B5EF4-FFF2-40B4-BE49-F238E27FC236}">
                  <a16:creationId xmlns:a16="http://schemas.microsoft.com/office/drawing/2014/main" id="{40763704-2F68-4AFD-ABFC-63517F18C7A3}"/>
                </a:ext>
              </a:extLst>
            </p:cNvPr>
            <p:cNvSpPr/>
            <p:nvPr/>
          </p:nvSpPr>
          <p:spPr>
            <a:xfrm>
              <a:off x="1232034" y="3590223"/>
              <a:ext cx="2071837" cy="1805574"/>
            </a:xfrm>
            <a:prstGeom prst="star7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AD15811-A836-498B-B564-75BC47DF9C5A}"/>
                </a:ext>
              </a:extLst>
            </p:cNvPr>
            <p:cNvSpPr txBox="1"/>
            <p:nvPr/>
          </p:nvSpPr>
          <p:spPr>
            <a:xfrm>
              <a:off x="1432961" y="4231401"/>
              <a:ext cx="1669983" cy="6695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>
                  <a:solidFill>
                    <a:srgbClr val="FF0000"/>
                  </a:solidFill>
                  <a:latin typeface="UTM Avo" panose="02040603050506020204" pitchFamily="18" charset="0"/>
                  <a:ea typeface="Arial-Rounded" pitchFamily="34" charset="0"/>
                  <a:cs typeface="Arial-Rounded" pitchFamily="34" charset="0"/>
                </a:rPr>
                <a:t>sang</a:t>
              </a:r>
              <a:endPara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274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5" grpId="0" animBg="1"/>
      <p:bldP spid="52" grpId="0" animBg="1"/>
      <p:bldP spid="59" grpId="0" animBg="1"/>
      <p:bldP spid="32" grpId="0" animBg="1"/>
      <p:bldP spid="61" grpId="0" animBg="1"/>
      <p:bldP spid="6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126585" y="875367"/>
            <a:ext cx="12219710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57651" y="229037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01992" y="296543"/>
            <a:ext cx="511318" cy="511318"/>
          </a:xfrm>
          <a:prstGeom prst="rect">
            <a:avLst/>
          </a:prstGeom>
        </p:spPr>
      </p:pic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079910" y="957979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1743535" y="1074376"/>
            <a:ext cx="106105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trò chơi nào được nói tới trong bài?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Google Shape;304;p9">
            <a:extLst>
              <a:ext uri="{FF2B5EF4-FFF2-40B4-BE49-F238E27FC236}">
                <a16:creationId xmlns:a16="http://schemas.microsoft.com/office/drawing/2014/main" id="{48A44F9D-F1F7-4CB3-9347-6BC1629B7DD4}"/>
              </a:ext>
            </a:extLst>
          </p:cNvPr>
          <p:cNvSpPr/>
          <p:nvPr/>
        </p:nvSpPr>
        <p:spPr>
          <a:xfrm>
            <a:off x="126585" y="4614034"/>
            <a:ext cx="12360487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200" kern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    Trong bài nói tới trò chơi nhảy dây, đá cầu.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8134" y="1320730"/>
            <a:ext cx="5531319" cy="360092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Chỗ này đây, bạn gái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Vui nhảy dây nhịp nhàng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Vòng quay đều êm ái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Rộn tiếng cười hòa vang.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14976" y="1742337"/>
            <a:ext cx="5531319" cy="360092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Đằng kia, ấy bạn trai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Đá cầu bay vun vút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Đôi chân móc rất tài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Tung nắng hồng trên ngực.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743535" y="3121190"/>
            <a:ext cx="16897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951014" y="3121190"/>
            <a:ext cx="1330344" cy="1280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21277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0" y="-15670"/>
            <a:ext cx="12219710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57651" y="229037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01992" y="296543"/>
            <a:ext cx="511318" cy="511318"/>
          </a:xfrm>
          <a:prstGeom prst="rect">
            <a:avLst/>
          </a:prstGeom>
        </p:spPr>
      </p:pic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079910" y="957979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srgbClr val="F59C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59C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0" name="Rectangle 79"/>
          <p:cNvSpPr/>
          <p:nvPr/>
        </p:nvSpPr>
        <p:spPr>
          <a:xfrm>
            <a:off x="1743535" y="1074376"/>
            <a:ext cx="104270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altLang="zh-CN" sz="28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từ ngữ nào cho biết các bạn chơi trò chơi rất giỏi?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Google Shape;304;p9">
            <a:extLst>
              <a:ext uri="{FF2B5EF4-FFF2-40B4-BE49-F238E27FC236}">
                <a16:creationId xmlns:a16="http://schemas.microsoft.com/office/drawing/2014/main" id="{48A44F9D-F1F7-4CB3-9347-6BC1629B7DD4}"/>
              </a:ext>
            </a:extLst>
          </p:cNvPr>
          <p:cNvSpPr/>
          <p:nvPr/>
        </p:nvSpPr>
        <p:spPr>
          <a:xfrm>
            <a:off x="586596" y="4817556"/>
            <a:ext cx="11876314" cy="11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lvl="0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từ ngữ cho biết các bạn chơi trò chơi rất giỏi là: </a:t>
            </a:r>
            <a:r>
              <a:rPr lang="en-US" altLang="zh-CN" sz="3200" b="1" i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 nhàng, vòng quay đều, bay vun vút, móc rất tài.</a:t>
            </a:r>
            <a:endParaRPr kumimoji="0" sz="32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8134" y="1320730"/>
            <a:ext cx="5531319" cy="360092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Chỗ này đây, bạn gái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Vui nhảy dây nhịp nhàng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Vòng quay đều êm ái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Rộn tiếng cười hòa vang.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14976" y="1742337"/>
            <a:ext cx="5531319" cy="360092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Đằng kia, ấy bạn trai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Đá cầu bay vun vút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Đôi chân móc rất tài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Tung nắng hồng trên ngực.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3606841" y="3138443"/>
            <a:ext cx="16897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224268" y="3566888"/>
            <a:ext cx="25995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8331241" y="3121190"/>
            <a:ext cx="2003204" cy="41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644667" y="3566888"/>
            <a:ext cx="18191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61204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0" y="-15670"/>
            <a:ext cx="12219710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57651" y="229037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01992" y="296543"/>
            <a:ext cx="511318" cy="511318"/>
          </a:xfrm>
          <a:prstGeom prst="rect">
            <a:avLst/>
          </a:prstGeom>
        </p:spPr>
      </p:pic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079910" y="957979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noProof="0" dirty="0">
                  <a:solidFill>
                    <a:srgbClr val="F59C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59C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0" name="Rectangle 79"/>
          <p:cNvSpPr/>
          <p:nvPr/>
        </p:nvSpPr>
        <p:spPr>
          <a:xfrm>
            <a:off x="1743535" y="1074376"/>
            <a:ext cx="104270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altLang="zh-CN" sz="36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ra chơi của các bạn như thế nào?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Google Shape;304;p9">
            <a:extLst>
              <a:ext uri="{FF2B5EF4-FFF2-40B4-BE49-F238E27FC236}">
                <a16:creationId xmlns:a16="http://schemas.microsoft.com/office/drawing/2014/main" id="{48A44F9D-F1F7-4CB3-9347-6BC1629B7DD4}"/>
              </a:ext>
            </a:extLst>
          </p:cNvPr>
          <p:cNvSpPr/>
          <p:nvPr/>
        </p:nvSpPr>
        <p:spPr>
          <a:xfrm>
            <a:off x="-62045" y="2609096"/>
            <a:ext cx="11876314" cy="6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lvl="0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GB" sz="3600" kern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  </a:t>
            </a:r>
            <a:r>
              <a:rPr lang="en-US" sz="3600" i="1">
                <a:solidFill>
                  <a:srgbClr val="FF0000"/>
                </a:solidFill>
              </a:rPr>
              <a:t>Giờ ra chơi của các bạn vui vẻ, rộn tiếng cười hoà vang.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0890292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3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FD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4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200874" y="2812695"/>
            <a:ext cx="7790399" cy="1356984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878446" y="2812694"/>
            <a:ext cx="1323109" cy="1323109"/>
            <a:chOff x="1212273" y="1084984"/>
            <a:chExt cx="992332" cy="992332"/>
          </a:xfrm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9267" y="-1117433"/>
            <a:ext cx="2470929" cy="3191367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FD2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C6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25342" y="407822"/>
            <a:ext cx="1788707" cy="147726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800" b="1">
                <a:solidFill>
                  <a:srgbClr val="F79646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3</a:t>
            </a:r>
            <a:endParaRPr lang="en-US" sz="8800" b="1" dirty="0">
              <a:solidFill>
                <a:srgbClr val="F79646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20235" y="478795"/>
            <a:ext cx="10588860" cy="104637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MÁI TRƯỜNG MẾN YÊU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19519" y="2883519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prstClr val="white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267" b="1">
                <a:solidFill>
                  <a:prstClr val="white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6</a:t>
            </a:r>
            <a:endParaRPr lang="en-US" sz="4267" b="1" dirty="0">
              <a:solidFill>
                <a:prstClr val="white"/>
              </a:solidFill>
              <a:latin typeface="UTM Avo" panose="02040603050506020204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30771" y="3052119"/>
            <a:ext cx="7378611" cy="86171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1">
                <a:solidFill>
                  <a:srgbClr val="F68426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Giờ ra chơi</a:t>
            </a:r>
            <a:endParaRPr lang="en-US" sz="4800" b="1" dirty="0">
              <a:solidFill>
                <a:srgbClr val="F68426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30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4636" y="475551"/>
            <a:ext cx="812800" cy="812800"/>
          </a:xfrm>
          <a:prstGeom prst="ellipse">
            <a:avLst/>
          </a:prstGeom>
          <a:solidFill>
            <a:srgbClr val="F68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3638" y="594614"/>
            <a:ext cx="8829964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thuộc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lòng</a:t>
            </a:r>
            <a:r>
              <a:rPr lang="en-US" sz="3200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khổ </a:t>
            </a:r>
            <a:r>
              <a:rPr lang="en-US" sz="3200" b="1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r>
              <a:rPr lang="en-US" sz="3200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thứ hai và thứ ba: </a:t>
            </a:r>
            <a:endParaRPr lang="en-US" sz="3200" b="1" dirty="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739" y="2137250"/>
            <a:ext cx="3657600" cy="48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739" y="2496078"/>
            <a:ext cx="3657600" cy="45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739" y="2910380"/>
            <a:ext cx="3657600" cy="52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496" y="3379233"/>
            <a:ext cx="3657600" cy="543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254" y="4139929"/>
            <a:ext cx="3657600" cy="466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393" y="4647092"/>
            <a:ext cx="3657600" cy="466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252" y="4996079"/>
            <a:ext cx="3657600" cy="49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621" y="5495026"/>
            <a:ext cx="3657600" cy="57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36581" y="475551"/>
            <a:ext cx="5531319" cy="467813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Chỗ này đây, bạn gái</a:t>
            </a:r>
          </a:p>
          <a:p>
            <a:pPr algn="just" defTabSz="121851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Vui nhảy dây nhịp nhàng</a:t>
            </a:r>
          </a:p>
          <a:p>
            <a:pPr algn="just" defTabSz="121851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Vòng quay đều êm ái</a:t>
            </a:r>
          </a:p>
          <a:p>
            <a:pPr algn="just" defTabSz="121851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Rộn tiếng cười hòa vang.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22835" y="881951"/>
            <a:ext cx="5531319" cy="469352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defTabSz="121851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Đằng kia, ấy bạn trai</a:t>
            </a:r>
          </a:p>
          <a:p>
            <a:pPr defTabSz="121851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Đá cầu bay vun vút</a:t>
            </a:r>
          </a:p>
          <a:p>
            <a:pPr defTabSz="121851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Đôi chân móc rất tài</a:t>
            </a:r>
          </a:p>
          <a:p>
            <a:pPr defTabSz="121851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Tung nắng hồng trên ngực.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45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4636" y="475551"/>
            <a:ext cx="812800" cy="812800"/>
          </a:xfrm>
          <a:prstGeom prst="ellipse">
            <a:avLst/>
          </a:prstGeom>
          <a:solidFill>
            <a:srgbClr val="F68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3638" y="594614"/>
            <a:ext cx="8829964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thuộc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lòng</a:t>
            </a:r>
            <a:r>
              <a:rPr lang="en-US" sz="3200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khổ thơ thứ hai và thứ ba: </a:t>
            </a:r>
            <a:endParaRPr lang="en-US" sz="3200" b="1" dirty="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6581" y="475551"/>
            <a:ext cx="5531319" cy="467813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Chỗ này đây, bạn gái</a:t>
            </a:r>
          </a:p>
          <a:p>
            <a:pPr algn="just" defTabSz="121851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Vui nhảy dây nhịp nhàng</a:t>
            </a:r>
          </a:p>
          <a:p>
            <a:pPr algn="just" defTabSz="121851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Vòng quay đều êm ái</a:t>
            </a:r>
          </a:p>
          <a:p>
            <a:pPr algn="just" defTabSz="121851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Rộn tiếng cười hòa vang.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22835" y="881951"/>
            <a:ext cx="5531319" cy="469352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defTabSz="121851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Đằng kia, ấy bạn trai</a:t>
            </a:r>
          </a:p>
          <a:p>
            <a:pPr defTabSz="121851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Đá cầu bay vun vút</a:t>
            </a:r>
          </a:p>
          <a:p>
            <a:pPr defTabSz="121851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Đôi chân móc rất tài</a:t>
            </a:r>
          </a:p>
          <a:p>
            <a:pPr defTabSz="121851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Tung nắng hồng trên ngực.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7" name="Google Shape;1485;p30">
            <a:extLst>
              <a:ext uri="{FF2B5EF4-FFF2-40B4-BE49-F238E27FC236}">
                <a16:creationId xmlns:a16="http://schemas.microsoft.com/office/drawing/2014/main" id="{E5929F47-DD04-4C4A-BC40-0E4F771F09C7}"/>
              </a:ext>
            </a:extLst>
          </p:cNvPr>
          <p:cNvGrpSpPr/>
          <p:nvPr/>
        </p:nvGrpSpPr>
        <p:grpSpPr>
          <a:xfrm rot="10800000">
            <a:off x="3425567" y="1778497"/>
            <a:ext cx="1816314" cy="438728"/>
            <a:chOff x="1777900" y="2356875"/>
            <a:chExt cx="5003236" cy="814081"/>
          </a:xfrm>
        </p:grpSpPr>
        <p:sp>
          <p:nvSpPr>
            <p:cNvPr id="8" name="Google Shape;1486;p30">
              <a:extLst>
                <a:ext uri="{FF2B5EF4-FFF2-40B4-BE49-F238E27FC236}">
                  <a16:creationId xmlns:a16="http://schemas.microsoft.com/office/drawing/2014/main" id="{DFA44251-0909-44E1-87A9-07968DFAD59F}"/>
                </a:ext>
              </a:extLst>
            </p:cNvPr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rgbClr val="FFE466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" name="Google Shape;1487;p30">
              <a:extLst>
                <a:ext uri="{FF2B5EF4-FFF2-40B4-BE49-F238E27FC236}">
                  <a16:creationId xmlns:a16="http://schemas.microsoft.com/office/drawing/2014/main" id="{FDD46084-3065-4E85-8CA5-535AEACA9E19}"/>
                </a:ext>
              </a:extLst>
            </p:cNvPr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" name="Google Shape;1488;p30">
              <a:extLst>
                <a:ext uri="{FF2B5EF4-FFF2-40B4-BE49-F238E27FC236}">
                  <a16:creationId xmlns:a16="http://schemas.microsoft.com/office/drawing/2014/main" id="{DE9D1ED9-394E-49A6-9D1E-A825E8A67237}"/>
                </a:ext>
              </a:extLst>
            </p:cNvPr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489;p30">
              <a:extLst>
                <a:ext uri="{FF2B5EF4-FFF2-40B4-BE49-F238E27FC236}">
                  <a16:creationId xmlns:a16="http://schemas.microsoft.com/office/drawing/2014/main" id="{5215FBB9-8846-4C61-836D-D6E04D34D0DB}"/>
                </a:ext>
              </a:extLst>
            </p:cNvPr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490;p30">
              <a:extLst>
                <a:ext uri="{FF2B5EF4-FFF2-40B4-BE49-F238E27FC236}">
                  <a16:creationId xmlns:a16="http://schemas.microsoft.com/office/drawing/2014/main" id="{EEF569FD-8F07-4878-A5B4-3470D846A214}"/>
                </a:ext>
              </a:extLst>
            </p:cNvPr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491;p30">
              <a:extLst>
                <a:ext uri="{FF2B5EF4-FFF2-40B4-BE49-F238E27FC236}">
                  <a16:creationId xmlns:a16="http://schemas.microsoft.com/office/drawing/2014/main" id="{E82F45FB-6572-439A-9A49-C5518F38B45A}"/>
                </a:ext>
              </a:extLst>
            </p:cNvPr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92;p30">
              <a:extLst>
                <a:ext uri="{FF2B5EF4-FFF2-40B4-BE49-F238E27FC236}">
                  <a16:creationId xmlns:a16="http://schemas.microsoft.com/office/drawing/2014/main" id="{8889A790-4225-4552-A911-880F6B357AE4}"/>
                </a:ext>
              </a:extLst>
            </p:cNvPr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493;p30">
              <a:extLst>
                <a:ext uri="{FF2B5EF4-FFF2-40B4-BE49-F238E27FC236}">
                  <a16:creationId xmlns:a16="http://schemas.microsoft.com/office/drawing/2014/main" id="{CB8DE40C-BFCF-41EE-9C7E-6AB41CEC189E}"/>
                </a:ext>
              </a:extLst>
            </p:cNvPr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494;p30">
              <a:extLst>
                <a:ext uri="{FF2B5EF4-FFF2-40B4-BE49-F238E27FC236}">
                  <a16:creationId xmlns:a16="http://schemas.microsoft.com/office/drawing/2014/main" id="{FC16D5C4-7906-4088-A932-CE1BDDA743EF}"/>
                </a:ext>
              </a:extLst>
            </p:cNvPr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495;p30">
              <a:extLst>
                <a:ext uri="{FF2B5EF4-FFF2-40B4-BE49-F238E27FC236}">
                  <a16:creationId xmlns:a16="http://schemas.microsoft.com/office/drawing/2014/main" id="{D31F8B6D-EB0A-46D3-9B74-098190BD4C72}"/>
                </a:ext>
              </a:extLst>
            </p:cNvPr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496;p30">
              <a:extLst>
                <a:ext uri="{FF2B5EF4-FFF2-40B4-BE49-F238E27FC236}">
                  <a16:creationId xmlns:a16="http://schemas.microsoft.com/office/drawing/2014/main" id="{DBF45D55-2F4A-4320-A9DC-FD14707295B6}"/>
                </a:ext>
              </a:extLst>
            </p:cNvPr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497;p30">
              <a:extLst>
                <a:ext uri="{FF2B5EF4-FFF2-40B4-BE49-F238E27FC236}">
                  <a16:creationId xmlns:a16="http://schemas.microsoft.com/office/drawing/2014/main" id="{2B3CA47D-B3E6-4077-888A-FA3D7D3D49E3}"/>
                </a:ext>
              </a:extLst>
            </p:cNvPr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1498;p30">
              <a:extLst>
                <a:ext uri="{FF2B5EF4-FFF2-40B4-BE49-F238E27FC236}">
                  <a16:creationId xmlns:a16="http://schemas.microsoft.com/office/drawing/2014/main" id="{AE153455-92AA-42B9-B685-4210522B7F63}"/>
                </a:ext>
              </a:extLst>
            </p:cNvPr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1499;p30">
              <a:extLst>
                <a:ext uri="{FF2B5EF4-FFF2-40B4-BE49-F238E27FC236}">
                  <a16:creationId xmlns:a16="http://schemas.microsoft.com/office/drawing/2014/main" id="{5E0CAF64-AB41-4DC3-8074-AC190BAFEE7E}"/>
                </a:ext>
              </a:extLst>
            </p:cNvPr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1500;p30">
              <a:extLst>
                <a:ext uri="{FF2B5EF4-FFF2-40B4-BE49-F238E27FC236}">
                  <a16:creationId xmlns:a16="http://schemas.microsoft.com/office/drawing/2014/main" id="{4CE1A59A-93FD-435A-9DE8-61601763A538}"/>
                </a:ext>
              </a:extLst>
            </p:cNvPr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1501;p30">
              <a:extLst>
                <a:ext uri="{FF2B5EF4-FFF2-40B4-BE49-F238E27FC236}">
                  <a16:creationId xmlns:a16="http://schemas.microsoft.com/office/drawing/2014/main" id="{E1329A0A-9FF3-4C5C-9666-52F223AB4999}"/>
                </a:ext>
              </a:extLst>
            </p:cNvPr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1502;p30">
              <a:extLst>
                <a:ext uri="{FF2B5EF4-FFF2-40B4-BE49-F238E27FC236}">
                  <a16:creationId xmlns:a16="http://schemas.microsoft.com/office/drawing/2014/main" id="{2321214A-2608-4601-BF77-56D6EFA86B09}"/>
                </a:ext>
              </a:extLst>
            </p:cNvPr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1503;p30">
              <a:extLst>
                <a:ext uri="{FF2B5EF4-FFF2-40B4-BE49-F238E27FC236}">
                  <a16:creationId xmlns:a16="http://schemas.microsoft.com/office/drawing/2014/main" id="{CFE0E367-C6A2-4CE9-9C47-1760724DC761}"/>
                </a:ext>
              </a:extLst>
            </p:cNvPr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1504;p30">
              <a:extLst>
                <a:ext uri="{FF2B5EF4-FFF2-40B4-BE49-F238E27FC236}">
                  <a16:creationId xmlns:a16="http://schemas.microsoft.com/office/drawing/2014/main" id="{DADA5259-8AC4-451C-A5CD-FDFCF1B48409}"/>
                </a:ext>
              </a:extLst>
            </p:cNvPr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1505;p30">
              <a:extLst>
                <a:ext uri="{FF2B5EF4-FFF2-40B4-BE49-F238E27FC236}">
                  <a16:creationId xmlns:a16="http://schemas.microsoft.com/office/drawing/2014/main" id="{7C7F8DF2-CADE-4E7C-9E04-B4673FD5EADA}"/>
                </a:ext>
              </a:extLst>
            </p:cNvPr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1506;p30">
              <a:extLst>
                <a:ext uri="{FF2B5EF4-FFF2-40B4-BE49-F238E27FC236}">
                  <a16:creationId xmlns:a16="http://schemas.microsoft.com/office/drawing/2014/main" id="{CF1DF5A4-DC29-4F09-9A2A-4A89CD2C2AD8}"/>
                </a:ext>
              </a:extLst>
            </p:cNvPr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1507;p30">
              <a:extLst>
                <a:ext uri="{FF2B5EF4-FFF2-40B4-BE49-F238E27FC236}">
                  <a16:creationId xmlns:a16="http://schemas.microsoft.com/office/drawing/2014/main" id="{09F18E50-32D2-4B28-B46B-2EE0412E64D8}"/>
                </a:ext>
              </a:extLst>
            </p:cNvPr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1508;p30">
              <a:extLst>
                <a:ext uri="{FF2B5EF4-FFF2-40B4-BE49-F238E27FC236}">
                  <a16:creationId xmlns:a16="http://schemas.microsoft.com/office/drawing/2014/main" id="{7FAB4A9A-1CB7-43E1-AA7F-FFC837D982B1}"/>
                </a:ext>
              </a:extLst>
            </p:cNvPr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1509;p30">
              <a:extLst>
                <a:ext uri="{FF2B5EF4-FFF2-40B4-BE49-F238E27FC236}">
                  <a16:creationId xmlns:a16="http://schemas.microsoft.com/office/drawing/2014/main" id="{D4287E76-57ED-4F88-BEBB-C8BB8BFE3173}"/>
                </a:ext>
              </a:extLst>
            </p:cNvPr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1510;p30">
              <a:extLst>
                <a:ext uri="{FF2B5EF4-FFF2-40B4-BE49-F238E27FC236}">
                  <a16:creationId xmlns:a16="http://schemas.microsoft.com/office/drawing/2014/main" id="{6CB92702-109F-4A58-83D5-9F819C2B28A7}"/>
                </a:ext>
              </a:extLst>
            </p:cNvPr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1511;p30">
              <a:extLst>
                <a:ext uri="{FF2B5EF4-FFF2-40B4-BE49-F238E27FC236}">
                  <a16:creationId xmlns:a16="http://schemas.microsoft.com/office/drawing/2014/main" id="{58F12288-6554-4DEF-8E30-F5A92293A6EF}"/>
                </a:ext>
              </a:extLst>
            </p:cNvPr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1512;p30">
              <a:extLst>
                <a:ext uri="{FF2B5EF4-FFF2-40B4-BE49-F238E27FC236}">
                  <a16:creationId xmlns:a16="http://schemas.microsoft.com/office/drawing/2014/main" id="{A5774F79-4FA4-437F-94FE-CC264C0940D9}"/>
                </a:ext>
              </a:extLst>
            </p:cNvPr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1513;p30">
              <a:extLst>
                <a:ext uri="{FF2B5EF4-FFF2-40B4-BE49-F238E27FC236}">
                  <a16:creationId xmlns:a16="http://schemas.microsoft.com/office/drawing/2014/main" id="{D7B32432-3220-4286-9CA8-3EDB96D00340}"/>
                </a:ext>
              </a:extLst>
            </p:cNvPr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1514;p30">
              <a:extLst>
                <a:ext uri="{FF2B5EF4-FFF2-40B4-BE49-F238E27FC236}">
                  <a16:creationId xmlns:a16="http://schemas.microsoft.com/office/drawing/2014/main" id="{6163028F-122D-4056-8559-60DE66A29380}"/>
                </a:ext>
              </a:extLst>
            </p:cNvPr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1515;p30">
              <a:extLst>
                <a:ext uri="{FF2B5EF4-FFF2-40B4-BE49-F238E27FC236}">
                  <a16:creationId xmlns:a16="http://schemas.microsoft.com/office/drawing/2014/main" id="{313C9E67-B64C-478F-BFDE-33A8687DEC2E}"/>
                </a:ext>
              </a:extLst>
            </p:cNvPr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1516;p30">
              <a:extLst>
                <a:ext uri="{FF2B5EF4-FFF2-40B4-BE49-F238E27FC236}">
                  <a16:creationId xmlns:a16="http://schemas.microsoft.com/office/drawing/2014/main" id="{22452FE2-B296-4261-9F7C-414E23D9C30A}"/>
                </a:ext>
              </a:extLst>
            </p:cNvPr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1517;p30">
              <a:extLst>
                <a:ext uri="{FF2B5EF4-FFF2-40B4-BE49-F238E27FC236}">
                  <a16:creationId xmlns:a16="http://schemas.microsoft.com/office/drawing/2014/main" id="{C0C3CD8A-0725-4893-B041-2041056BEF38}"/>
                </a:ext>
              </a:extLst>
            </p:cNvPr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1518;p30">
              <a:extLst>
                <a:ext uri="{FF2B5EF4-FFF2-40B4-BE49-F238E27FC236}">
                  <a16:creationId xmlns:a16="http://schemas.microsoft.com/office/drawing/2014/main" id="{F0534319-5496-4537-978B-B340D8F38D36}"/>
                </a:ext>
              </a:extLst>
            </p:cNvPr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1519;p30">
              <a:extLst>
                <a:ext uri="{FF2B5EF4-FFF2-40B4-BE49-F238E27FC236}">
                  <a16:creationId xmlns:a16="http://schemas.microsoft.com/office/drawing/2014/main" id="{A87D9896-7926-4C48-8FDB-DFE7B34FC7B0}"/>
                </a:ext>
              </a:extLst>
            </p:cNvPr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1520;p30">
              <a:extLst>
                <a:ext uri="{FF2B5EF4-FFF2-40B4-BE49-F238E27FC236}">
                  <a16:creationId xmlns:a16="http://schemas.microsoft.com/office/drawing/2014/main" id="{47C6253A-241E-488A-80AB-6390DF9BF303}"/>
                </a:ext>
              </a:extLst>
            </p:cNvPr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1521;p30">
              <a:extLst>
                <a:ext uri="{FF2B5EF4-FFF2-40B4-BE49-F238E27FC236}">
                  <a16:creationId xmlns:a16="http://schemas.microsoft.com/office/drawing/2014/main" id="{63B35368-AD7E-48A0-B8F0-6F12AE4FE7CA}"/>
                </a:ext>
              </a:extLst>
            </p:cNvPr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1522;p30">
              <a:extLst>
                <a:ext uri="{FF2B5EF4-FFF2-40B4-BE49-F238E27FC236}">
                  <a16:creationId xmlns:a16="http://schemas.microsoft.com/office/drawing/2014/main" id="{D654595D-D9FD-42E1-AA61-274164B673A0}"/>
                </a:ext>
              </a:extLst>
            </p:cNvPr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" name="Google Shape;1485;p30">
            <a:extLst>
              <a:ext uri="{FF2B5EF4-FFF2-40B4-BE49-F238E27FC236}">
                <a16:creationId xmlns:a16="http://schemas.microsoft.com/office/drawing/2014/main" id="{E5929F47-DD04-4C4A-BC40-0E4F771F09C7}"/>
              </a:ext>
            </a:extLst>
          </p:cNvPr>
          <p:cNvGrpSpPr/>
          <p:nvPr/>
        </p:nvGrpSpPr>
        <p:grpSpPr>
          <a:xfrm rot="10800000">
            <a:off x="3637209" y="3692934"/>
            <a:ext cx="1816314" cy="438728"/>
            <a:chOff x="1777900" y="2356875"/>
            <a:chExt cx="5003236" cy="814081"/>
          </a:xfrm>
        </p:grpSpPr>
        <p:sp>
          <p:nvSpPr>
            <p:cNvPr id="46" name="Google Shape;1486;p30">
              <a:extLst>
                <a:ext uri="{FF2B5EF4-FFF2-40B4-BE49-F238E27FC236}">
                  <a16:creationId xmlns:a16="http://schemas.microsoft.com/office/drawing/2014/main" id="{DFA44251-0909-44E1-87A9-07968DFAD59F}"/>
                </a:ext>
              </a:extLst>
            </p:cNvPr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rgbClr val="FFE466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1487;p30">
              <a:extLst>
                <a:ext uri="{FF2B5EF4-FFF2-40B4-BE49-F238E27FC236}">
                  <a16:creationId xmlns:a16="http://schemas.microsoft.com/office/drawing/2014/main" id="{FDD46084-3065-4E85-8CA5-535AEACA9E19}"/>
                </a:ext>
              </a:extLst>
            </p:cNvPr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1488;p30">
              <a:extLst>
                <a:ext uri="{FF2B5EF4-FFF2-40B4-BE49-F238E27FC236}">
                  <a16:creationId xmlns:a16="http://schemas.microsoft.com/office/drawing/2014/main" id="{DE9D1ED9-394E-49A6-9D1E-A825E8A67237}"/>
                </a:ext>
              </a:extLst>
            </p:cNvPr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1489;p30">
              <a:extLst>
                <a:ext uri="{FF2B5EF4-FFF2-40B4-BE49-F238E27FC236}">
                  <a16:creationId xmlns:a16="http://schemas.microsoft.com/office/drawing/2014/main" id="{5215FBB9-8846-4C61-836D-D6E04D34D0DB}"/>
                </a:ext>
              </a:extLst>
            </p:cNvPr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1490;p30">
              <a:extLst>
                <a:ext uri="{FF2B5EF4-FFF2-40B4-BE49-F238E27FC236}">
                  <a16:creationId xmlns:a16="http://schemas.microsoft.com/office/drawing/2014/main" id="{EEF569FD-8F07-4878-A5B4-3470D846A214}"/>
                </a:ext>
              </a:extLst>
            </p:cNvPr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1491;p30">
              <a:extLst>
                <a:ext uri="{FF2B5EF4-FFF2-40B4-BE49-F238E27FC236}">
                  <a16:creationId xmlns:a16="http://schemas.microsoft.com/office/drawing/2014/main" id="{E82F45FB-6572-439A-9A49-C5518F38B45A}"/>
                </a:ext>
              </a:extLst>
            </p:cNvPr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1492;p30">
              <a:extLst>
                <a:ext uri="{FF2B5EF4-FFF2-40B4-BE49-F238E27FC236}">
                  <a16:creationId xmlns:a16="http://schemas.microsoft.com/office/drawing/2014/main" id="{8889A790-4225-4552-A911-880F6B357AE4}"/>
                </a:ext>
              </a:extLst>
            </p:cNvPr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1493;p30">
              <a:extLst>
                <a:ext uri="{FF2B5EF4-FFF2-40B4-BE49-F238E27FC236}">
                  <a16:creationId xmlns:a16="http://schemas.microsoft.com/office/drawing/2014/main" id="{CB8DE40C-BFCF-41EE-9C7E-6AB41CEC189E}"/>
                </a:ext>
              </a:extLst>
            </p:cNvPr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1494;p30">
              <a:extLst>
                <a:ext uri="{FF2B5EF4-FFF2-40B4-BE49-F238E27FC236}">
                  <a16:creationId xmlns:a16="http://schemas.microsoft.com/office/drawing/2014/main" id="{FC16D5C4-7906-4088-A932-CE1BDDA743EF}"/>
                </a:ext>
              </a:extLst>
            </p:cNvPr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1495;p30">
              <a:extLst>
                <a:ext uri="{FF2B5EF4-FFF2-40B4-BE49-F238E27FC236}">
                  <a16:creationId xmlns:a16="http://schemas.microsoft.com/office/drawing/2014/main" id="{D31F8B6D-EB0A-46D3-9B74-098190BD4C72}"/>
                </a:ext>
              </a:extLst>
            </p:cNvPr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1496;p30">
              <a:extLst>
                <a:ext uri="{FF2B5EF4-FFF2-40B4-BE49-F238E27FC236}">
                  <a16:creationId xmlns:a16="http://schemas.microsoft.com/office/drawing/2014/main" id="{DBF45D55-2F4A-4320-A9DC-FD14707295B6}"/>
                </a:ext>
              </a:extLst>
            </p:cNvPr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1497;p30">
              <a:extLst>
                <a:ext uri="{FF2B5EF4-FFF2-40B4-BE49-F238E27FC236}">
                  <a16:creationId xmlns:a16="http://schemas.microsoft.com/office/drawing/2014/main" id="{2B3CA47D-B3E6-4077-888A-FA3D7D3D49E3}"/>
                </a:ext>
              </a:extLst>
            </p:cNvPr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1498;p30">
              <a:extLst>
                <a:ext uri="{FF2B5EF4-FFF2-40B4-BE49-F238E27FC236}">
                  <a16:creationId xmlns:a16="http://schemas.microsoft.com/office/drawing/2014/main" id="{AE153455-92AA-42B9-B685-4210522B7F63}"/>
                </a:ext>
              </a:extLst>
            </p:cNvPr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1499;p30">
              <a:extLst>
                <a:ext uri="{FF2B5EF4-FFF2-40B4-BE49-F238E27FC236}">
                  <a16:creationId xmlns:a16="http://schemas.microsoft.com/office/drawing/2014/main" id="{5E0CAF64-AB41-4DC3-8074-AC190BAFEE7E}"/>
                </a:ext>
              </a:extLst>
            </p:cNvPr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1500;p30">
              <a:extLst>
                <a:ext uri="{FF2B5EF4-FFF2-40B4-BE49-F238E27FC236}">
                  <a16:creationId xmlns:a16="http://schemas.microsoft.com/office/drawing/2014/main" id="{4CE1A59A-93FD-435A-9DE8-61601763A538}"/>
                </a:ext>
              </a:extLst>
            </p:cNvPr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1501;p30">
              <a:extLst>
                <a:ext uri="{FF2B5EF4-FFF2-40B4-BE49-F238E27FC236}">
                  <a16:creationId xmlns:a16="http://schemas.microsoft.com/office/drawing/2014/main" id="{E1329A0A-9FF3-4C5C-9666-52F223AB4999}"/>
                </a:ext>
              </a:extLst>
            </p:cNvPr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1502;p30">
              <a:extLst>
                <a:ext uri="{FF2B5EF4-FFF2-40B4-BE49-F238E27FC236}">
                  <a16:creationId xmlns:a16="http://schemas.microsoft.com/office/drawing/2014/main" id="{2321214A-2608-4601-BF77-56D6EFA86B09}"/>
                </a:ext>
              </a:extLst>
            </p:cNvPr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1503;p30">
              <a:extLst>
                <a:ext uri="{FF2B5EF4-FFF2-40B4-BE49-F238E27FC236}">
                  <a16:creationId xmlns:a16="http://schemas.microsoft.com/office/drawing/2014/main" id="{CFE0E367-C6A2-4CE9-9C47-1760724DC761}"/>
                </a:ext>
              </a:extLst>
            </p:cNvPr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1504;p30">
              <a:extLst>
                <a:ext uri="{FF2B5EF4-FFF2-40B4-BE49-F238E27FC236}">
                  <a16:creationId xmlns:a16="http://schemas.microsoft.com/office/drawing/2014/main" id="{DADA5259-8AC4-451C-A5CD-FDFCF1B48409}"/>
                </a:ext>
              </a:extLst>
            </p:cNvPr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1505;p30">
              <a:extLst>
                <a:ext uri="{FF2B5EF4-FFF2-40B4-BE49-F238E27FC236}">
                  <a16:creationId xmlns:a16="http://schemas.microsoft.com/office/drawing/2014/main" id="{7C7F8DF2-CADE-4E7C-9E04-B4673FD5EADA}"/>
                </a:ext>
              </a:extLst>
            </p:cNvPr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1506;p30">
              <a:extLst>
                <a:ext uri="{FF2B5EF4-FFF2-40B4-BE49-F238E27FC236}">
                  <a16:creationId xmlns:a16="http://schemas.microsoft.com/office/drawing/2014/main" id="{CF1DF5A4-DC29-4F09-9A2A-4A89CD2C2AD8}"/>
                </a:ext>
              </a:extLst>
            </p:cNvPr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1507;p30">
              <a:extLst>
                <a:ext uri="{FF2B5EF4-FFF2-40B4-BE49-F238E27FC236}">
                  <a16:creationId xmlns:a16="http://schemas.microsoft.com/office/drawing/2014/main" id="{09F18E50-32D2-4B28-B46B-2EE0412E64D8}"/>
                </a:ext>
              </a:extLst>
            </p:cNvPr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1508;p30">
              <a:extLst>
                <a:ext uri="{FF2B5EF4-FFF2-40B4-BE49-F238E27FC236}">
                  <a16:creationId xmlns:a16="http://schemas.microsoft.com/office/drawing/2014/main" id="{7FAB4A9A-1CB7-43E1-AA7F-FFC837D982B1}"/>
                </a:ext>
              </a:extLst>
            </p:cNvPr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1509;p30">
              <a:extLst>
                <a:ext uri="{FF2B5EF4-FFF2-40B4-BE49-F238E27FC236}">
                  <a16:creationId xmlns:a16="http://schemas.microsoft.com/office/drawing/2014/main" id="{D4287E76-57ED-4F88-BEBB-C8BB8BFE3173}"/>
                </a:ext>
              </a:extLst>
            </p:cNvPr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1510;p30">
              <a:extLst>
                <a:ext uri="{FF2B5EF4-FFF2-40B4-BE49-F238E27FC236}">
                  <a16:creationId xmlns:a16="http://schemas.microsoft.com/office/drawing/2014/main" id="{6CB92702-109F-4A58-83D5-9F819C2B28A7}"/>
                </a:ext>
              </a:extLst>
            </p:cNvPr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1511;p30">
              <a:extLst>
                <a:ext uri="{FF2B5EF4-FFF2-40B4-BE49-F238E27FC236}">
                  <a16:creationId xmlns:a16="http://schemas.microsoft.com/office/drawing/2014/main" id="{58F12288-6554-4DEF-8E30-F5A92293A6EF}"/>
                </a:ext>
              </a:extLst>
            </p:cNvPr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1512;p30">
              <a:extLst>
                <a:ext uri="{FF2B5EF4-FFF2-40B4-BE49-F238E27FC236}">
                  <a16:creationId xmlns:a16="http://schemas.microsoft.com/office/drawing/2014/main" id="{A5774F79-4FA4-437F-94FE-CC264C0940D9}"/>
                </a:ext>
              </a:extLst>
            </p:cNvPr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1513;p30">
              <a:extLst>
                <a:ext uri="{FF2B5EF4-FFF2-40B4-BE49-F238E27FC236}">
                  <a16:creationId xmlns:a16="http://schemas.microsoft.com/office/drawing/2014/main" id="{D7B32432-3220-4286-9CA8-3EDB96D00340}"/>
                </a:ext>
              </a:extLst>
            </p:cNvPr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1514;p30">
              <a:extLst>
                <a:ext uri="{FF2B5EF4-FFF2-40B4-BE49-F238E27FC236}">
                  <a16:creationId xmlns:a16="http://schemas.microsoft.com/office/drawing/2014/main" id="{6163028F-122D-4056-8559-60DE66A29380}"/>
                </a:ext>
              </a:extLst>
            </p:cNvPr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1515;p30">
              <a:extLst>
                <a:ext uri="{FF2B5EF4-FFF2-40B4-BE49-F238E27FC236}">
                  <a16:creationId xmlns:a16="http://schemas.microsoft.com/office/drawing/2014/main" id="{313C9E67-B64C-478F-BFDE-33A8687DEC2E}"/>
                </a:ext>
              </a:extLst>
            </p:cNvPr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1516;p30">
              <a:extLst>
                <a:ext uri="{FF2B5EF4-FFF2-40B4-BE49-F238E27FC236}">
                  <a16:creationId xmlns:a16="http://schemas.microsoft.com/office/drawing/2014/main" id="{22452FE2-B296-4261-9F7C-414E23D9C30A}"/>
                </a:ext>
              </a:extLst>
            </p:cNvPr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1517;p30">
              <a:extLst>
                <a:ext uri="{FF2B5EF4-FFF2-40B4-BE49-F238E27FC236}">
                  <a16:creationId xmlns:a16="http://schemas.microsoft.com/office/drawing/2014/main" id="{C0C3CD8A-0725-4893-B041-2041056BEF38}"/>
                </a:ext>
              </a:extLst>
            </p:cNvPr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1518;p30">
              <a:extLst>
                <a:ext uri="{FF2B5EF4-FFF2-40B4-BE49-F238E27FC236}">
                  <a16:creationId xmlns:a16="http://schemas.microsoft.com/office/drawing/2014/main" id="{F0534319-5496-4537-978B-B340D8F38D36}"/>
                </a:ext>
              </a:extLst>
            </p:cNvPr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1519;p30">
              <a:extLst>
                <a:ext uri="{FF2B5EF4-FFF2-40B4-BE49-F238E27FC236}">
                  <a16:creationId xmlns:a16="http://schemas.microsoft.com/office/drawing/2014/main" id="{A87D9896-7926-4C48-8FDB-DFE7B34FC7B0}"/>
                </a:ext>
              </a:extLst>
            </p:cNvPr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1520;p30">
              <a:extLst>
                <a:ext uri="{FF2B5EF4-FFF2-40B4-BE49-F238E27FC236}">
                  <a16:creationId xmlns:a16="http://schemas.microsoft.com/office/drawing/2014/main" id="{47C6253A-241E-488A-80AB-6390DF9BF303}"/>
                </a:ext>
              </a:extLst>
            </p:cNvPr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1521;p30">
              <a:extLst>
                <a:ext uri="{FF2B5EF4-FFF2-40B4-BE49-F238E27FC236}">
                  <a16:creationId xmlns:a16="http://schemas.microsoft.com/office/drawing/2014/main" id="{63B35368-AD7E-48A0-B8F0-6F12AE4FE7CA}"/>
                </a:ext>
              </a:extLst>
            </p:cNvPr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1522;p30">
              <a:extLst>
                <a:ext uri="{FF2B5EF4-FFF2-40B4-BE49-F238E27FC236}">
                  <a16:creationId xmlns:a16="http://schemas.microsoft.com/office/drawing/2014/main" id="{D654595D-D9FD-42E1-AA61-274164B673A0}"/>
                </a:ext>
              </a:extLst>
            </p:cNvPr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" name="Google Shape;1485;p30">
            <a:extLst>
              <a:ext uri="{FF2B5EF4-FFF2-40B4-BE49-F238E27FC236}">
                <a16:creationId xmlns:a16="http://schemas.microsoft.com/office/drawing/2014/main" id="{E5929F47-DD04-4C4A-BC40-0E4F771F09C7}"/>
              </a:ext>
            </a:extLst>
          </p:cNvPr>
          <p:cNvGrpSpPr/>
          <p:nvPr/>
        </p:nvGrpSpPr>
        <p:grpSpPr>
          <a:xfrm rot="10800000">
            <a:off x="8808844" y="3009351"/>
            <a:ext cx="1984917" cy="438728"/>
            <a:chOff x="1777900" y="2356875"/>
            <a:chExt cx="5003236" cy="814081"/>
          </a:xfrm>
        </p:grpSpPr>
        <p:sp>
          <p:nvSpPr>
            <p:cNvPr id="84" name="Google Shape;1486;p30">
              <a:extLst>
                <a:ext uri="{FF2B5EF4-FFF2-40B4-BE49-F238E27FC236}">
                  <a16:creationId xmlns:a16="http://schemas.microsoft.com/office/drawing/2014/main" id="{DFA44251-0909-44E1-87A9-07968DFAD59F}"/>
                </a:ext>
              </a:extLst>
            </p:cNvPr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rgbClr val="FFE466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1487;p30">
              <a:extLst>
                <a:ext uri="{FF2B5EF4-FFF2-40B4-BE49-F238E27FC236}">
                  <a16:creationId xmlns:a16="http://schemas.microsoft.com/office/drawing/2014/main" id="{FDD46084-3065-4E85-8CA5-535AEACA9E19}"/>
                </a:ext>
              </a:extLst>
            </p:cNvPr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1488;p30">
              <a:extLst>
                <a:ext uri="{FF2B5EF4-FFF2-40B4-BE49-F238E27FC236}">
                  <a16:creationId xmlns:a16="http://schemas.microsoft.com/office/drawing/2014/main" id="{DE9D1ED9-394E-49A6-9D1E-A825E8A67237}"/>
                </a:ext>
              </a:extLst>
            </p:cNvPr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1489;p30">
              <a:extLst>
                <a:ext uri="{FF2B5EF4-FFF2-40B4-BE49-F238E27FC236}">
                  <a16:creationId xmlns:a16="http://schemas.microsoft.com/office/drawing/2014/main" id="{5215FBB9-8846-4C61-836D-D6E04D34D0DB}"/>
                </a:ext>
              </a:extLst>
            </p:cNvPr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1490;p30">
              <a:extLst>
                <a:ext uri="{FF2B5EF4-FFF2-40B4-BE49-F238E27FC236}">
                  <a16:creationId xmlns:a16="http://schemas.microsoft.com/office/drawing/2014/main" id="{EEF569FD-8F07-4878-A5B4-3470D846A214}"/>
                </a:ext>
              </a:extLst>
            </p:cNvPr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1491;p30">
              <a:extLst>
                <a:ext uri="{FF2B5EF4-FFF2-40B4-BE49-F238E27FC236}">
                  <a16:creationId xmlns:a16="http://schemas.microsoft.com/office/drawing/2014/main" id="{E82F45FB-6572-439A-9A49-C5518F38B45A}"/>
                </a:ext>
              </a:extLst>
            </p:cNvPr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1492;p30">
              <a:extLst>
                <a:ext uri="{FF2B5EF4-FFF2-40B4-BE49-F238E27FC236}">
                  <a16:creationId xmlns:a16="http://schemas.microsoft.com/office/drawing/2014/main" id="{8889A790-4225-4552-A911-880F6B357AE4}"/>
                </a:ext>
              </a:extLst>
            </p:cNvPr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1493;p30">
              <a:extLst>
                <a:ext uri="{FF2B5EF4-FFF2-40B4-BE49-F238E27FC236}">
                  <a16:creationId xmlns:a16="http://schemas.microsoft.com/office/drawing/2014/main" id="{CB8DE40C-BFCF-41EE-9C7E-6AB41CEC189E}"/>
                </a:ext>
              </a:extLst>
            </p:cNvPr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1494;p30">
              <a:extLst>
                <a:ext uri="{FF2B5EF4-FFF2-40B4-BE49-F238E27FC236}">
                  <a16:creationId xmlns:a16="http://schemas.microsoft.com/office/drawing/2014/main" id="{FC16D5C4-7906-4088-A932-CE1BDDA743EF}"/>
                </a:ext>
              </a:extLst>
            </p:cNvPr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1495;p30">
              <a:extLst>
                <a:ext uri="{FF2B5EF4-FFF2-40B4-BE49-F238E27FC236}">
                  <a16:creationId xmlns:a16="http://schemas.microsoft.com/office/drawing/2014/main" id="{D31F8B6D-EB0A-46D3-9B74-098190BD4C72}"/>
                </a:ext>
              </a:extLst>
            </p:cNvPr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1496;p30">
              <a:extLst>
                <a:ext uri="{FF2B5EF4-FFF2-40B4-BE49-F238E27FC236}">
                  <a16:creationId xmlns:a16="http://schemas.microsoft.com/office/drawing/2014/main" id="{DBF45D55-2F4A-4320-A9DC-FD14707295B6}"/>
                </a:ext>
              </a:extLst>
            </p:cNvPr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1497;p30">
              <a:extLst>
                <a:ext uri="{FF2B5EF4-FFF2-40B4-BE49-F238E27FC236}">
                  <a16:creationId xmlns:a16="http://schemas.microsoft.com/office/drawing/2014/main" id="{2B3CA47D-B3E6-4077-888A-FA3D7D3D49E3}"/>
                </a:ext>
              </a:extLst>
            </p:cNvPr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1498;p30">
              <a:extLst>
                <a:ext uri="{FF2B5EF4-FFF2-40B4-BE49-F238E27FC236}">
                  <a16:creationId xmlns:a16="http://schemas.microsoft.com/office/drawing/2014/main" id="{AE153455-92AA-42B9-B685-4210522B7F63}"/>
                </a:ext>
              </a:extLst>
            </p:cNvPr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1499;p30">
              <a:extLst>
                <a:ext uri="{FF2B5EF4-FFF2-40B4-BE49-F238E27FC236}">
                  <a16:creationId xmlns:a16="http://schemas.microsoft.com/office/drawing/2014/main" id="{5E0CAF64-AB41-4DC3-8074-AC190BAFEE7E}"/>
                </a:ext>
              </a:extLst>
            </p:cNvPr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1500;p30">
              <a:extLst>
                <a:ext uri="{FF2B5EF4-FFF2-40B4-BE49-F238E27FC236}">
                  <a16:creationId xmlns:a16="http://schemas.microsoft.com/office/drawing/2014/main" id="{4CE1A59A-93FD-435A-9DE8-61601763A538}"/>
                </a:ext>
              </a:extLst>
            </p:cNvPr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1501;p30">
              <a:extLst>
                <a:ext uri="{FF2B5EF4-FFF2-40B4-BE49-F238E27FC236}">
                  <a16:creationId xmlns:a16="http://schemas.microsoft.com/office/drawing/2014/main" id="{E1329A0A-9FF3-4C5C-9666-52F223AB4999}"/>
                </a:ext>
              </a:extLst>
            </p:cNvPr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502;p30">
              <a:extLst>
                <a:ext uri="{FF2B5EF4-FFF2-40B4-BE49-F238E27FC236}">
                  <a16:creationId xmlns:a16="http://schemas.microsoft.com/office/drawing/2014/main" id="{2321214A-2608-4601-BF77-56D6EFA86B09}"/>
                </a:ext>
              </a:extLst>
            </p:cNvPr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503;p30">
              <a:extLst>
                <a:ext uri="{FF2B5EF4-FFF2-40B4-BE49-F238E27FC236}">
                  <a16:creationId xmlns:a16="http://schemas.microsoft.com/office/drawing/2014/main" id="{CFE0E367-C6A2-4CE9-9C47-1760724DC761}"/>
                </a:ext>
              </a:extLst>
            </p:cNvPr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504;p30">
              <a:extLst>
                <a:ext uri="{FF2B5EF4-FFF2-40B4-BE49-F238E27FC236}">
                  <a16:creationId xmlns:a16="http://schemas.microsoft.com/office/drawing/2014/main" id="{DADA5259-8AC4-451C-A5CD-FDFCF1B48409}"/>
                </a:ext>
              </a:extLst>
            </p:cNvPr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505;p30">
              <a:extLst>
                <a:ext uri="{FF2B5EF4-FFF2-40B4-BE49-F238E27FC236}">
                  <a16:creationId xmlns:a16="http://schemas.microsoft.com/office/drawing/2014/main" id="{7C7F8DF2-CADE-4E7C-9E04-B4673FD5EADA}"/>
                </a:ext>
              </a:extLst>
            </p:cNvPr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506;p30">
              <a:extLst>
                <a:ext uri="{FF2B5EF4-FFF2-40B4-BE49-F238E27FC236}">
                  <a16:creationId xmlns:a16="http://schemas.microsoft.com/office/drawing/2014/main" id="{CF1DF5A4-DC29-4F09-9A2A-4A89CD2C2AD8}"/>
                </a:ext>
              </a:extLst>
            </p:cNvPr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507;p30">
              <a:extLst>
                <a:ext uri="{FF2B5EF4-FFF2-40B4-BE49-F238E27FC236}">
                  <a16:creationId xmlns:a16="http://schemas.microsoft.com/office/drawing/2014/main" id="{09F18E50-32D2-4B28-B46B-2EE0412E64D8}"/>
                </a:ext>
              </a:extLst>
            </p:cNvPr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508;p30">
              <a:extLst>
                <a:ext uri="{FF2B5EF4-FFF2-40B4-BE49-F238E27FC236}">
                  <a16:creationId xmlns:a16="http://schemas.microsoft.com/office/drawing/2014/main" id="{7FAB4A9A-1CB7-43E1-AA7F-FFC837D982B1}"/>
                </a:ext>
              </a:extLst>
            </p:cNvPr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509;p30">
              <a:extLst>
                <a:ext uri="{FF2B5EF4-FFF2-40B4-BE49-F238E27FC236}">
                  <a16:creationId xmlns:a16="http://schemas.microsoft.com/office/drawing/2014/main" id="{D4287E76-57ED-4F88-BEBB-C8BB8BFE3173}"/>
                </a:ext>
              </a:extLst>
            </p:cNvPr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510;p30">
              <a:extLst>
                <a:ext uri="{FF2B5EF4-FFF2-40B4-BE49-F238E27FC236}">
                  <a16:creationId xmlns:a16="http://schemas.microsoft.com/office/drawing/2014/main" id="{6CB92702-109F-4A58-83D5-9F819C2B28A7}"/>
                </a:ext>
              </a:extLst>
            </p:cNvPr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511;p30">
              <a:extLst>
                <a:ext uri="{FF2B5EF4-FFF2-40B4-BE49-F238E27FC236}">
                  <a16:creationId xmlns:a16="http://schemas.microsoft.com/office/drawing/2014/main" id="{58F12288-6554-4DEF-8E30-F5A92293A6EF}"/>
                </a:ext>
              </a:extLst>
            </p:cNvPr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512;p30">
              <a:extLst>
                <a:ext uri="{FF2B5EF4-FFF2-40B4-BE49-F238E27FC236}">
                  <a16:creationId xmlns:a16="http://schemas.microsoft.com/office/drawing/2014/main" id="{A5774F79-4FA4-437F-94FE-CC264C0940D9}"/>
                </a:ext>
              </a:extLst>
            </p:cNvPr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513;p30">
              <a:extLst>
                <a:ext uri="{FF2B5EF4-FFF2-40B4-BE49-F238E27FC236}">
                  <a16:creationId xmlns:a16="http://schemas.microsoft.com/office/drawing/2014/main" id="{D7B32432-3220-4286-9CA8-3EDB96D00340}"/>
                </a:ext>
              </a:extLst>
            </p:cNvPr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514;p30">
              <a:extLst>
                <a:ext uri="{FF2B5EF4-FFF2-40B4-BE49-F238E27FC236}">
                  <a16:creationId xmlns:a16="http://schemas.microsoft.com/office/drawing/2014/main" id="{6163028F-122D-4056-8559-60DE66A29380}"/>
                </a:ext>
              </a:extLst>
            </p:cNvPr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515;p30">
              <a:extLst>
                <a:ext uri="{FF2B5EF4-FFF2-40B4-BE49-F238E27FC236}">
                  <a16:creationId xmlns:a16="http://schemas.microsoft.com/office/drawing/2014/main" id="{313C9E67-B64C-478F-BFDE-33A8687DEC2E}"/>
                </a:ext>
              </a:extLst>
            </p:cNvPr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516;p30">
              <a:extLst>
                <a:ext uri="{FF2B5EF4-FFF2-40B4-BE49-F238E27FC236}">
                  <a16:creationId xmlns:a16="http://schemas.microsoft.com/office/drawing/2014/main" id="{22452FE2-B296-4261-9F7C-414E23D9C30A}"/>
                </a:ext>
              </a:extLst>
            </p:cNvPr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517;p30">
              <a:extLst>
                <a:ext uri="{FF2B5EF4-FFF2-40B4-BE49-F238E27FC236}">
                  <a16:creationId xmlns:a16="http://schemas.microsoft.com/office/drawing/2014/main" id="{C0C3CD8A-0725-4893-B041-2041056BEF38}"/>
                </a:ext>
              </a:extLst>
            </p:cNvPr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518;p30">
              <a:extLst>
                <a:ext uri="{FF2B5EF4-FFF2-40B4-BE49-F238E27FC236}">
                  <a16:creationId xmlns:a16="http://schemas.microsoft.com/office/drawing/2014/main" id="{F0534319-5496-4537-978B-B340D8F38D36}"/>
                </a:ext>
              </a:extLst>
            </p:cNvPr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519;p30">
              <a:extLst>
                <a:ext uri="{FF2B5EF4-FFF2-40B4-BE49-F238E27FC236}">
                  <a16:creationId xmlns:a16="http://schemas.microsoft.com/office/drawing/2014/main" id="{A87D9896-7926-4C48-8FDB-DFE7B34FC7B0}"/>
                </a:ext>
              </a:extLst>
            </p:cNvPr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520;p30">
              <a:extLst>
                <a:ext uri="{FF2B5EF4-FFF2-40B4-BE49-F238E27FC236}">
                  <a16:creationId xmlns:a16="http://schemas.microsoft.com/office/drawing/2014/main" id="{47C6253A-241E-488A-80AB-6390DF9BF303}"/>
                </a:ext>
              </a:extLst>
            </p:cNvPr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521;p30">
              <a:extLst>
                <a:ext uri="{FF2B5EF4-FFF2-40B4-BE49-F238E27FC236}">
                  <a16:creationId xmlns:a16="http://schemas.microsoft.com/office/drawing/2014/main" id="{63B35368-AD7E-48A0-B8F0-6F12AE4FE7CA}"/>
                </a:ext>
              </a:extLst>
            </p:cNvPr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522;p30">
              <a:extLst>
                <a:ext uri="{FF2B5EF4-FFF2-40B4-BE49-F238E27FC236}">
                  <a16:creationId xmlns:a16="http://schemas.microsoft.com/office/drawing/2014/main" id="{D654595D-D9FD-42E1-AA61-274164B673A0}"/>
                </a:ext>
              </a:extLst>
            </p:cNvPr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1" name="Google Shape;1485;p30">
            <a:extLst>
              <a:ext uri="{FF2B5EF4-FFF2-40B4-BE49-F238E27FC236}">
                <a16:creationId xmlns:a16="http://schemas.microsoft.com/office/drawing/2014/main" id="{E5929F47-DD04-4C4A-BC40-0E4F771F09C7}"/>
              </a:ext>
            </a:extLst>
          </p:cNvPr>
          <p:cNvGrpSpPr/>
          <p:nvPr/>
        </p:nvGrpSpPr>
        <p:grpSpPr>
          <a:xfrm rot="10800000">
            <a:off x="3362033" y="2451518"/>
            <a:ext cx="2113931" cy="438728"/>
            <a:chOff x="1777900" y="2356875"/>
            <a:chExt cx="5003236" cy="814081"/>
          </a:xfrm>
        </p:grpSpPr>
        <p:sp>
          <p:nvSpPr>
            <p:cNvPr id="122" name="Google Shape;1486;p30">
              <a:extLst>
                <a:ext uri="{FF2B5EF4-FFF2-40B4-BE49-F238E27FC236}">
                  <a16:creationId xmlns:a16="http://schemas.microsoft.com/office/drawing/2014/main" id="{DFA44251-0909-44E1-87A9-07968DFAD59F}"/>
                </a:ext>
              </a:extLst>
            </p:cNvPr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rgbClr val="FFE466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487;p30">
              <a:extLst>
                <a:ext uri="{FF2B5EF4-FFF2-40B4-BE49-F238E27FC236}">
                  <a16:creationId xmlns:a16="http://schemas.microsoft.com/office/drawing/2014/main" id="{FDD46084-3065-4E85-8CA5-535AEACA9E19}"/>
                </a:ext>
              </a:extLst>
            </p:cNvPr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488;p30">
              <a:extLst>
                <a:ext uri="{FF2B5EF4-FFF2-40B4-BE49-F238E27FC236}">
                  <a16:creationId xmlns:a16="http://schemas.microsoft.com/office/drawing/2014/main" id="{DE9D1ED9-394E-49A6-9D1E-A825E8A67237}"/>
                </a:ext>
              </a:extLst>
            </p:cNvPr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489;p30">
              <a:extLst>
                <a:ext uri="{FF2B5EF4-FFF2-40B4-BE49-F238E27FC236}">
                  <a16:creationId xmlns:a16="http://schemas.microsoft.com/office/drawing/2014/main" id="{5215FBB9-8846-4C61-836D-D6E04D34D0DB}"/>
                </a:ext>
              </a:extLst>
            </p:cNvPr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490;p30">
              <a:extLst>
                <a:ext uri="{FF2B5EF4-FFF2-40B4-BE49-F238E27FC236}">
                  <a16:creationId xmlns:a16="http://schemas.microsoft.com/office/drawing/2014/main" id="{EEF569FD-8F07-4878-A5B4-3470D846A214}"/>
                </a:ext>
              </a:extLst>
            </p:cNvPr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491;p30">
              <a:extLst>
                <a:ext uri="{FF2B5EF4-FFF2-40B4-BE49-F238E27FC236}">
                  <a16:creationId xmlns:a16="http://schemas.microsoft.com/office/drawing/2014/main" id="{E82F45FB-6572-439A-9A49-C5518F38B45A}"/>
                </a:ext>
              </a:extLst>
            </p:cNvPr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492;p30">
              <a:extLst>
                <a:ext uri="{FF2B5EF4-FFF2-40B4-BE49-F238E27FC236}">
                  <a16:creationId xmlns:a16="http://schemas.microsoft.com/office/drawing/2014/main" id="{8889A790-4225-4552-A911-880F6B357AE4}"/>
                </a:ext>
              </a:extLst>
            </p:cNvPr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493;p30">
              <a:extLst>
                <a:ext uri="{FF2B5EF4-FFF2-40B4-BE49-F238E27FC236}">
                  <a16:creationId xmlns:a16="http://schemas.microsoft.com/office/drawing/2014/main" id="{CB8DE40C-BFCF-41EE-9C7E-6AB41CEC189E}"/>
                </a:ext>
              </a:extLst>
            </p:cNvPr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494;p30">
              <a:extLst>
                <a:ext uri="{FF2B5EF4-FFF2-40B4-BE49-F238E27FC236}">
                  <a16:creationId xmlns:a16="http://schemas.microsoft.com/office/drawing/2014/main" id="{FC16D5C4-7906-4088-A932-CE1BDDA743EF}"/>
                </a:ext>
              </a:extLst>
            </p:cNvPr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495;p30">
              <a:extLst>
                <a:ext uri="{FF2B5EF4-FFF2-40B4-BE49-F238E27FC236}">
                  <a16:creationId xmlns:a16="http://schemas.microsoft.com/office/drawing/2014/main" id="{D31F8B6D-EB0A-46D3-9B74-098190BD4C72}"/>
                </a:ext>
              </a:extLst>
            </p:cNvPr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496;p30">
              <a:extLst>
                <a:ext uri="{FF2B5EF4-FFF2-40B4-BE49-F238E27FC236}">
                  <a16:creationId xmlns:a16="http://schemas.microsoft.com/office/drawing/2014/main" id="{DBF45D55-2F4A-4320-A9DC-FD14707295B6}"/>
                </a:ext>
              </a:extLst>
            </p:cNvPr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497;p30">
              <a:extLst>
                <a:ext uri="{FF2B5EF4-FFF2-40B4-BE49-F238E27FC236}">
                  <a16:creationId xmlns:a16="http://schemas.microsoft.com/office/drawing/2014/main" id="{2B3CA47D-B3E6-4077-888A-FA3D7D3D49E3}"/>
                </a:ext>
              </a:extLst>
            </p:cNvPr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498;p30">
              <a:extLst>
                <a:ext uri="{FF2B5EF4-FFF2-40B4-BE49-F238E27FC236}">
                  <a16:creationId xmlns:a16="http://schemas.microsoft.com/office/drawing/2014/main" id="{AE153455-92AA-42B9-B685-4210522B7F63}"/>
                </a:ext>
              </a:extLst>
            </p:cNvPr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499;p30">
              <a:extLst>
                <a:ext uri="{FF2B5EF4-FFF2-40B4-BE49-F238E27FC236}">
                  <a16:creationId xmlns:a16="http://schemas.microsoft.com/office/drawing/2014/main" id="{5E0CAF64-AB41-4DC3-8074-AC190BAFEE7E}"/>
                </a:ext>
              </a:extLst>
            </p:cNvPr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500;p30">
              <a:extLst>
                <a:ext uri="{FF2B5EF4-FFF2-40B4-BE49-F238E27FC236}">
                  <a16:creationId xmlns:a16="http://schemas.microsoft.com/office/drawing/2014/main" id="{4CE1A59A-93FD-435A-9DE8-61601763A538}"/>
                </a:ext>
              </a:extLst>
            </p:cNvPr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501;p30">
              <a:extLst>
                <a:ext uri="{FF2B5EF4-FFF2-40B4-BE49-F238E27FC236}">
                  <a16:creationId xmlns:a16="http://schemas.microsoft.com/office/drawing/2014/main" id="{E1329A0A-9FF3-4C5C-9666-52F223AB4999}"/>
                </a:ext>
              </a:extLst>
            </p:cNvPr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502;p30">
              <a:extLst>
                <a:ext uri="{FF2B5EF4-FFF2-40B4-BE49-F238E27FC236}">
                  <a16:creationId xmlns:a16="http://schemas.microsoft.com/office/drawing/2014/main" id="{2321214A-2608-4601-BF77-56D6EFA86B09}"/>
                </a:ext>
              </a:extLst>
            </p:cNvPr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503;p30">
              <a:extLst>
                <a:ext uri="{FF2B5EF4-FFF2-40B4-BE49-F238E27FC236}">
                  <a16:creationId xmlns:a16="http://schemas.microsoft.com/office/drawing/2014/main" id="{CFE0E367-C6A2-4CE9-9C47-1760724DC761}"/>
                </a:ext>
              </a:extLst>
            </p:cNvPr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504;p30">
              <a:extLst>
                <a:ext uri="{FF2B5EF4-FFF2-40B4-BE49-F238E27FC236}">
                  <a16:creationId xmlns:a16="http://schemas.microsoft.com/office/drawing/2014/main" id="{DADA5259-8AC4-451C-A5CD-FDFCF1B48409}"/>
                </a:ext>
              </a:extLst>
            </p:cNvPr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505;p30">
              <a:extLst>
                <a:ext uri="{FF2B5EF4-FFF2-40B4-BE49-F238E27FC236}">
                  <a16:creationId xmlns:a16="http://schemas.microsoft.com/office/drawing/2014/main" id="{7C7F8DF2-CADE-4E7C-9E04-B4673FD5EADA}"/>
                </a:ext>
              </a:extLst>
            </p:cNvPr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506;p30">
              <a:extLst>
                <a:ext uri="{FF2B5EF4-FFF2-40B4-BE49-F238E27FC236}">
                  <a16:creationId xmlns:a16="http://schemas.microsoft.com/office/drawing/2014/main" id="{CF1DF5A4-DC29-4F09-9A2A-4A89CD2C2AD8}"/>
                </a:ext>
              </a:extLst>
            </p:cNvPr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507;p30">
              <a:extLst>
                <a:ext uri="{FF2B5EF4-FFF2-40B4-BE49-F238E27FC236}">
                  <a16:creationId xmlns:a16="http://schemas.microsoft.com/office/drawing/2014/main" id="{09F18E50-32D2-4B28-B46B-2EE0412E64D8}"/>
                </a:ext>
              </a:extLst>
            </p:cNvPr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508;p30">
              <a:extLst>
                <a:ext uri="{FF2B5EF4-FFF2-40B4-BE49-F238E27FC236}">
                  <a16:creationId xmlns:a16="http://schemas.microsoft.com/office/drawing/2014/main" id="{7FAB4A9A-1CB7-43E1-AA7F-FFC837D982B1}"/>
                </a:ext>
              </a:extLst>
            </p:cNvPr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509;p30">
              <a:extLst>
                <a:ext uri="{FF2B5EF4-FFF2-40B4-BE49-F238E27FC236}">
                  <a16:creationId xmlns:a16="http://schemas.microsoft.com/office/drawing/2014/main" id="{D4287E76-57ED-4F88-BEBB-C8BB8BFE3173}"/>
                </a:ext>
              </a:extLst>
            </p:cNvPr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510;p30">
              <a:extLst>
                <a:ext uri="{FF2B5EF4-FFF2-40B4-BE49-F238E27FC236}">
                  <a16:creationId xmlns:a16="http://schemas.microsoft.com/office/drawing/2014/main" id="{6CB92702-109F-4A58-83D5-9F819C2B28A7}"/>
                </a:ext>
              </a:extLst>
            </p:cNvPr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511;p30">
              <a:extLst>
                <a:ext uri="{FF2B5EF4-FFF2-40B4-BE49-F238E27FC236}">
                  <a16:creationId xmlns:a16="http://schemas.microsoft.com/office/drawing/2014/main" id="{58F12288-6554-4DEF-8E30-F5A92293A6EF}"/>
                </a:ext>
              </a:extLst>
            </p:cNvPr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512;p30">
              <a:extLst>
                <a:ext uri="{FF2B5EF4-FFF2-40B4-BE49-F238E27FC236}">
                  <a16:creationId xmlns:a16="http://schemas.microsoft.com/office/drawing/2014/main" id="{A5774F79-4FA4-437F-94FE-CC264C0940D9}"/>
                </a:ext>
              </a:extLst>
            </p:cNvPr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513;p30">
              <a:extLst>
                <a:ext uri="{FF2B5EF4-FFF2-40B4-BE49-F238E27FC236}">
                  <a16:creationId xmlns:a16="http://schemas.microsoft.com/office/drawing/2014/main" id="{D7B32432-3220-4286-9CA8-3EDB96D00340}"/>
                </a:ext>
              </a:extLst>
            </p:cNvPr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14;p30">
              <a:extLst>
                <a:ext uri="{FF2B5EF4-FFF2-40B4-BE49-F238E27FC236}">
                  <a16:creationId xmlns:a16="http://schemas.microsoft.com/office/drawing/2014/main" id="{6163028F-122D-4056-8559-60DE66A29380}"/>
                </a:ext>
              </a:extLst>
            </p:cNvPr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5;p30">
              <a:extLst>
                <a:ext uri="{FF2B5EF4-FFF2-40B4-BE49-F238E27FC236}">
                  <a16:creationId xmlns:a16="http://schemas.microsoft.com/office/drawing/2014/main" id="{313C9E67-B64C-478F-BFDE-33A8687DEC2E}"/>
                </a:ext>
              </a:extLst>
            </p:cNvPr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16;p30">
              <a:extLst>
                <a:ext uri="{FF2B5EF4-FFF2-40B4-BE49-F238E27FC236}">
                  <a16:creationId xmlns:a16="http://schemas.microsoft.com/office/drawing/2014/main" id="{22452FE2-B296-4261-9F7C-414E23D9C30A}"/>
                </a:ext>
              </a:extLst>
            </p:cNvPr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17;p30">
              <a:extLst>
                <a:ext uri="{FF2B5EF4-FFF2-40B4-BE49-F238E27FC236}">
                  <a16:creationId xmlns:a16="http://schemas.microsoft.com/office/drawing/2014/main" id="{C0C3CD8A-0725-4893-B041-2041056BEF38}"/>
                </a:ext>
              </a:extLst>
            </p:cNvPr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18;p30">
              <a:extLst>
                <a:ext uri="{FF2B5EF4-FFF2-40B4-BE49-F238E27FC236}">
                  <a16:creationId xmlns:a16="http://schemas.microsoft.com/office/drawing/2014/main" id="{F0534319-5496-4537-978B-B340D8F38D36}"/>
                </a:ext>
              </a:extLst>
            </p:cNvPr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19;p30">
              <a:extLst>
                <a:ext uri="{FF2B5EF4-FFF2-40B4-BE49-F238E27FC236}">
                  <a16:creationId xmlns:a16="http://schemas.microsoft.com/office/drawing/2014/main" id="{A87D9896-7926-4C48-8FDB-DFE7B34FC7B0}"/>
                </a:ext>
              </a:extLst>
            </p:cNvPr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20;p30">
              <a:extLst>
                <a:ext uri="{FF2B5EF4-FFF2-40B4-BE49-F238E27FC236}">
                  <a16:creationId xmlns:a16="http://schemas.microsoft.com/office/drawing/2014/main" id="{47C6253A-241E-488A-80AB-6390DF9BF303}"/>
                </a:ext>
              </a:extLst>
            </p:cNvPr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21;p30">
              <a:extLst>
                <a:ext uri="{FF2B5EF4-FFF2-40B4-BE49-F238E27FC236}">
                  <a16:creationId xmlns:a16="http://schemas.microsoft.com/office/drawing/2014/main" id="{63B35368-AD7E-48A0-B8F0-6F12AE4FE7CA}"/>
                </a:ext>
              </a:extLst>
            </p:cNvPr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22;p30">
              <a:extLst>
                <a:ext uri="{FF2B5EF4-FFF2-40B4-BE49-F238E27FC236}">
                  <a16:creationId xmlns:a16="http://schemas.microsoft.com/office/drawing/2014/main" id="{D654595D-D9FD-42E1-AA61-274164B673A0}"/>
                </a:ext>
              </a:extLst>
            </p:cNvPr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9" name="Google Shape;1485;p30">
            <a:extLst>
              <a:ext uri="{FF2B5EF4-FFF2-40B4-BE49-F238E27FC236}">
                <a16:creationId xmlns:a16="http://schemas.microsoft.com/office/drawing/2014/main" id="{E5929F47-DD04-4C4A-BC40-0E4F771F09C7}"/>
              </a:ext>
            </a:extLst>
          </p:cNvPr>
          <p:cNvGrpSpPr/>
          <p:nvPr/>
        </p:nvGrpSpPr>
        <p:grpSpPr>
          <a:xfrm rot="10800000">
            <a:off x="8954688" y="1754576"/>
            <a:ext cx="1816314" cy="438728"/>
            <a:chOff x="1777900" y="2356875"/>
            <a:chExt cx="5003236" cy="814081"/>
          </a:xfrm>
        </p:grpSpPr>
        <p:sp>
          <p:nvSpPr>
            <p:cNvPr id="160" name="Google Shape;1486;p30">
              <a:extLst>
                <a:ext uri="{FF2B5EF4-FFF2-40B4-BE49-F238E27FC236}">
                  <a16:creationId xmlns:a16="http://schemas.microsoft.com/office/drawing/2014/main" id="{DFA44251-0909-44E1-87A9-07968DFAD59F}"/>
                </a:ext>
              </a:extLst>
            </p:cNvPr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rgbClr val="FFE466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487;p30">
              <a:extLst>
                <a:ext uri="{FF2B5EF4-FFF2-40B4-BE49-F238E27FC236}">
                  <a16:creationId xmlns:a16="http://schemas.microsoft.com/office/drawing/2014/main" id="{FDD46084-3065-4E85-8CA5-535AEACA9E19}"/>
                </a:ext>
              </a:extLst>
            </p:cNvPr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488;p30">
              <a:extLst>
                <a:ext uri="{FF2B5EF4-FFF2-40B4-BE49-F238E27FC236}">
                  <a16:creationId xmlns:a16="http://schemas.microsoft.com/office/drawing/2014/main" id="{DE9D1ED9-394E-49A6-9D1E-A825E8A67237}"/>
                </a:ext>
              </a:extLst>
            </p:cNvPr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489;p30">
              <a:extLst>
                <a:ext uri="{FF2B5EF4-FFF2-40B4-BE49-F238E27FC236}">
                  <a16:creationId xmlns:a16="http://schemas.microsoft.com/office/drawing/2014/main" id="{5215FBB9-8846-4C61-836D-D6E04D34D0DB}"/>
                </a:ext>
              </a:extLst>
            </p:cNvPr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490;p30">
              <a:extLst>
                <a:ext uri="{FF2B5EF4-FFF2-40B4-BE49-F238E27FC236}">
                  <a16:creationId xmlns:a16="http://schemas.microsoft.com/office/drawing/2014/main" id="{EEF569FD-8F07-4878-A5B4-3470D846A214}"/>
                </a:ext>
              </a:extLst>
            </p:cNvPr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491;p30">
              <a:extLst>
                <a:ext uri="{FF2B5EF4-FFF2-40B4-BE49-F238E27FC236}">
                  <a16:creationId xmlns:a16="http://schemas.microsoft.com/office/drawing/2014/main" id="{E82F45FB-6572-439A-9A49-C5518F38B45A}"/>
                </a:ext>
              </a:extLst>
            </p:cNvPr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492;p30">
              <a:extLst>
                <a:ext uri="{FF2B5EF4-FFF2-40B4-BE49-F238E27FC236}">
                  <a16:creationId xmlns:a16="http://schemas.microsoft.com/office/drawing/2014/main" id="{8889A790-4225-4552-A911-880F6B357AE4}"/>
                </a:ext>
              </a:extLst>
            </p:cNvPr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493;p30">
              <a:extLst>
                <a:ext uri="{FF2B5EF4-FFF2-40B4-BE49-F238E27FC236}">
                  <a16:creationId xmlns:a16="http://schemas.microsoft.com/office/drawing/2014/main" id="{CB8DE40C-BFCF-41EE-9C7E-6AB41CEC189E}"/>
                </a:ext>
              </a:extLst>
            </p:cNvPr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494;p30">
              <a:extLst>
                <a:ext uri="{FF2B5EF4-FFF2-40B4-BE49-F238E27FC236}">
                  <a16:creationId xmlns:a16="http://schemas.microsoft.com/office/drawing/2014/main" id="{FC16D5C4-7906-4088-A932-CE1BDDA743EF}"/>
                </a:ext>
              </a:extLst>
            </p:cNvPr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495;p30">
              <a:extLst>
                <a:ext uri="{FF2B5EF4-FFF2-40B4-BE49-F238E27FC236}">
                  <a16:creationId xmlns:a16="http://schemas.microsoft.com/office/drawing/2014/main" id="{D31F8B6D-EB0A-46D3-9B74-098190BD4C72}"/>
                </a:ext>
              </a:extLst>
            </p:cNvPr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496;p30">
              <a:extLst>
                <a:ext uri="{FF2B5EF4-FFF2-40B4-BE49-F238E27FC236}">
                  <a16:creationId xmlns:a16="http://schemas.microsoft.com/office/drawing/2014/main" id="{DBF45D55-2F4A-4320-A9DC-FD14707295B6}"/>
                </a:ext>
              </a:extLst>
            </p:cNvPr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497;p30">
              <a:extLst>
                <a:ext uri="{FF2B5EF4-FFF2-40B4-BE49-F238E27FC236}">
                  <a16:creationId xmlns:a16="http://schemas.microsoft.com/office/drawing/2014/main" id="{2B3CA47D-B3E6-4077-888A-FA3D7D3D49E3}"/>
                </a:ext>
              </a:extLst>
            </p:cNvPr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498;p30">
              <a:extLst>
                <a:ext uri="{FF2B5EF4-FFF2-40B4-BE49-F238E27FC236}">
                  <a16:creationId xmlns:a16="http://schemas.microsoft.com/office/drawing/2014/main" id="{AE153455-92AA-42B9-B685-4210522B7F63}"/>
                </a:ext>
              </a:extLst>
            </p:cNvPr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499;p30">
              <a:extLst>
                <a:ext uri="{FF2B5EF4-FFF2-40B4-BE49-F238E27FC236}">
                  <a16:creationId xmlns:a16="http://schemas.microsoft.com/office/drawing/2014/main" id="{5E0CAF64-AB41-4DC3-8074-AC190BAFEE7E}"/>
                </a:ext>
              </a:extLst>
            </p:cNvPr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500;p30">
              <a:extLst>
                <a:ext uri="{FF2B5EF4-FFF2-40B4-BE49-F238E27FC236}">
                  <a16:creationId xmlns:a16="http://schemas.microsoft.com/office/drawing/2014/main" id="{4CE1A59A-93FD-435A-9DE8-61601763A538}"/>
                </a:ext>
              </a:extLst>
            </p:cNvPr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501;p30">
              <a:extLst>
                <a:ext uri="{FF2B5EF4-FFF2-40B4-BE49-F238E27FC236}">
                  <a16:creationId xmlns:a16="http://schemas.microsoft.com/office/drawing/2014/main" id="{E1329A0A-9FF3-4C5C-9666-52F223AB4999}"/>
                </a:ext>
              </a:extLst>
            </p:cNvPr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502;p30">
              <a:extLst>
                <a:ext uri="{FF2B5EF4-FFF2-40B4-BE49-F238E27FC236}">
                  <a16:creationId xmlns:a16="http://schemas.microsoft.com/office/drawing/2014/main" id="{2321214A-2608-4601-BF77-56D6EFA86B09}"/>
                </a:ext>
              </a:extLst>
            </p:cNvPr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503;p30">
              <a:extLst>
                <a:ext uri="{FF2B5EF4-FFF2-40B4-BE49-F238E27FC236}">
                  <a16:creationId xmlns:a16="http://schemas.microsoft.com/office/drawing/2014/main" id="{CFE0E367-C6A2-4CE9-9C47-1760724DC761}"/>
                </a:ext>
              </a:extLst>
            </p:cNvPr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504;p30">
              <a:extLst>
                <a:ext uri="{FF2B5EF4-FFF2-40B4-BE49-F238E27FC236}">
                  <a16:creationId xmlns:a16="http://schemas.microsoft.com/office/drawing/2014/main" id="{DADA5259-8AC4-451C-A5CD-FDFCF1B48409}"/>
                </a:ext>
              </a:extLst>
            </p:cNvPr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505;p30">
              <a:extLst>
                <a:ext uri="{FF2B5EF4-FFF2-40B4-BE49-F238E27FC236}">
                  <a16:creationId xmlns:a16="http://schemas.microsoft.com/office/drawing/2014/main" id="{7C7F8DF2-CADE-4E7C-9E04-B4673FD5EADA}"/>
                </a:ext>
              </a:extLst>
            </p:cNvPr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506;p30">
              <a:extLst>
                <a:ext uri="{FF2B5EF4-FFF2-40B4-BE49-F238E27FC236}">
                  <a16:creationId xmlns:a16="http://schemas.microsoft.com/office/drawing/2014/main" id="{CF1DF5A4-DC29-4F09-9A2A-4A89CD2C2AD8}"/>
                </a:ext>
              </a:extLst>
            </p:cNvPr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507;p30">
              <a:extLst>
                <a:ext uri="{FF2B5EF4-FFF2-40B4-BE49-F238E27FC236}">
                  <a16:creationId xmlns:a16="http://schemas.microsoft.com/office/drawing/2014/main" id="{09F18E50-32D2-4B28-B46B-2EE0412E64D8}"/>
                </a:ext>
              </a:extLst>
            </p:cNvPr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508;p30">
              <a:extLst>
                <a:ext uri="{FF2B5EF4-FFF2-40B4-BE49-F238E27FC236}">
                  <a16:creationId xmlns:a16="http://schemas.microsoft.com/office/drawing/2014/main" id="{7FAB4A9A-1CB7-43E1-AA7F-FFC837D982B1}"/>
                </a:ext>
              </a:extLst>
            </p:cNvPr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509;p30">
              <a:extLst>
                <a:ext uri="{FF2B5EF4-FFF2-40B4-BE49-F238E27FC236}">
                  <a16:creationId xmlns:a16="http://schemas.microsoft.com/office/drawing/2014/main" id="{D4287E76-57ED-4F88-BEBB-C8BB8BFE3173}"/>
                </a:ext>
              </a:extLst>
            </p:cNvPr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510;p30">
              <a:extLst>
                <a:ext uri="{FF2B5EF4-FFF2-40B4-BE49-F238E27FC236}">
                  <a16:creationId xmlns:a16="http://schemas.microsoft.com/office/drawing/2014/main" id="{6CB92702-109F-4A58-83D5-9F819C2B28A7}"/>
                </a:ext>
              </a:extLst>
            </p:cNvPr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511;p30">
              <a:extLst>
                <a:ext uri="{FF2B5EF4-FFF2-40B4-BE49-F238E27FC236}">
                  <a16:creationId xmlns:a16="http://schemas.microsoft.com/office/drawing/2014/main" id="{58F12288-6554-4DEF-8E30-F5A92293A6EF}"/>
                </a:ext>
              </a:extLst>
            </p:cNvPr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512;p30">
              <a:extLst>
                <a:ext uri="{FF2B5EF4-FFF2-40B4-BE49-F238E27FC236}">
                  <a16:creationId xmlns:a16="http://schemas.microsoft.com/office/drawing/2014/main" id="{A5774F79-4FA4-437F-94FE-CC264C0940D9}"/>
                </a:ext>
              </a:extLst>
            </p:cNvPr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513;p30">
              <a:extLst>
                <a:ext uri="{FF2B5EF4-FFF2-40B4-BE49-F238E27FC236}">
                  <a16:creationId xmlns:a16="http://schemas.microsoft.com/office/drawing/2014/main" id="{D7B32432-3220-4286-9CA8-3EDB96D00340}"/>
                </a:ext>
              </a:extLst>
            </p:cNvPr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514;p30">
              <a:extLst>
                <a:ext uri="{FF2B5EF4-FFF2-40B4-BE49-F238E27FC236}">
                  <a16:creationId xmlns:a16="http://schemas.microsoft.com/office/drawing/2014/main" id="{6163028F-122D-4056-8559-60DE66A29380}"/>
                </a:ext>
              </a:extLst>
            </p:cNvPr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515;p30">
              <a:extLst>
                <a:ext uri="{FF2B5EF4-FFF2-40B4-BE49-F238E27FC236}">
                  <a16:creationId xmlns:a16="http://schemas.microsoft.com/office/drawing/2014/main" id="{313C9E67-B64C-478F-BFDE-33A8687DEC2E}"/>
                </a:ext>
              </a:extLst>
            </p:cNvPr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516;p30">
              <a:extLst>
                <a:ext uri="{FF2B5EF4-FFF2-40B4-BE49-F238E27FC236}">
                  <a16:creationId xmlns:a16="http://schemas.microsoft.com/office/drawing/2014/main" id="{22452FE2-B296-4261-9F7C-414E23D9C30A}"/>
                </a:ext>
              </a:extLst>
            </p:cNvPr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517;p30">
              <a:extLst>
                <a:ext uri="{FF2B5EF4-FFF2-40B4-BE49-F238E27FC236}">
                  <a16:creationId xmlns:a16="http://schemas.microsoft.com/office/drawing/2014/main" id="{C0C3CD8A-0725-4893-B041-2041056BEF38}"/>
                </a:ext>
              </a:extLst>
            </p:cNvPr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518;p30">
              <a:extLst>
                <a:ext uri="{FF2B5EF4-FFF2-40B4-BE49-F238E27FC236}">
                  <a16:creationId xmlns:a16="http://schemas.microsoft.com/office/drawing/2014/main" id="{F0534319-5496-4537-978B-B340D8F38D36}"/>
                </a:ext>
              </a:extLst>
            </p:cNvPr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519;p30">
              <a:extLst>
                <a:ext uri="{FF2B5EF4-FFF2-40B4-BE49-F238E27FC236}">
                  <a16:creationId xmlns:a16="http://schemas.microsoft.com/office/drawing/2014/main" id="{A87D9896-7926-4C48-8FDB-DFE7B34FC7B0}"/>
                </a:ext>
              </a:extLst>
            </p:cNvPr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520;p30">
              <a:extLst>
                <a:ext uri="{FF2B5EF4-FFF2-40B4-BE49-F238E27FC236}">
                  <a16:creationId xmlns:a16="http://schemas.microsoft.com/office/drawing/2014/main" id="{47C6253A-241E-488A-80AB-6390DF9BF303}"/>
                </a:ext>
              </a:extLst>
            </p:cNvPr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521;p30">
              <a:extLst>
                <a:ext uri="{FF2B5EF4-FFF2-40B4-BE49-F238E27FC236}">
                  <a16:creationId xmlns:a16="http://schemas.microsoft.com/office/drawing/2014/main" id="{63B35368-AD7E-48A0-B8F0-6F12AE4FE7CA}"/>
                </a:ext>
              </a:extLst>
            </p:cNvPr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522;p30">
              <a:extLst>
                <a:ext uri="{FF2B5EF4-FFF2-40B4-BE49-F238E27FC236}">
                  <a16:creationId xmlns:a16="http://schemas.microsoft.com/office/drawing/2014/main" id="{D654595D-D9FD-42E1-AA61-274164B673A0}"/>
                </a:ext>
              </a:extLst>
            </p:cNvPr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35455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4636" y="475551"/>
            <a:ext cx="812800" cy="812800"/>
          </a:xfrm>
          <a:prstGeom prst="ellipse">
            <a:avLst/>
          </a:prstGeom>
          <a:solidFill>
            <a:srgbClr val="F68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3638" y="594614"/>
            <a:ext cx="8829964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thuộc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lòng</a:t>
            </a:r>
            <a:r>
              <a:rPr lang="en-US" sz="3200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khổ thơ thứ hai và thứ ba: </a:t>
            </a:r>
            <a:endParaRPr lang="en-US" sz="3200" b="1" dirty="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6581" y="475551"/>
            <a:ext cx="5531319" cy="467813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Chỗ này đây, bạn gái</a:t>
            </a:r>
          </a:p>
          <a:p>
            <a:pPr algn="just" defTabSz="121851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Vui nhảy dây nhịp nhàng</a:t>
            </a:r>
          </a:p>
          <a:p>
            <a:pPr algn="just" defTabSz="121851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Vòng quay đều êm ái</a:t>
            </a:r>
          </a:p>
          <a:p>
            <a:pPr algn="just" defTabSz="121851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Rộn tiếng cười hòa vang.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22835" y="881951"/>
            <a:ext cx="5531319" cy="469352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defTabSz="121851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Đằng kia, ấy bạn trai</a:t>
            </a:r>
          </a:p>
          <a:p>
            <a:pPr defTabSz="121851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Đá cầu bay vun vút</a:t>
            </a:r>
          </a:p>
          <a:p>
            <a:pPr defTabSz="121851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Đôi chân móc rất tài</a:t>
            </a:r>
          </a:p>
          <a:p>
            <a:pPr defTabSz="121851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Tung nắng hồng trên ngực.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7" name="Google Shape;1485;p30">
            <a:extLst>
              <a:ext uri="{FF2B5EF4-FFF2-40B4-BE49-F238E27FC236}">
                <a16:creationId xmlns:a16="http://schemas.microsoft.com/office/drawing/2014/main" id="{E5929F47-DD04-4C4A-BC40-0E4F771F09C7}"/>
              </a:ext>
            </a:extLst>
          </p:cNvPr>
          <p:cNvGrpSpPr/>
          <p:nvPr/>
        </p:nvGrpSpPr>
        <p:grpSpPr>
          <a:xfrm rot="10800000">
            <a:off x="3425567" y="1778497"/>
            <a:ext cx="1816314" cy="438728"/>
            <a:chOff x="1777900" y="2356875"/>
            <a:chExt cx="5003236" cy="814081"/>
          </a:xfrm>
        </p:grpSpPr>
        <p:sp>
          <p:nvSpPr>
            <p:cNvPr id="8" name="Google Shape;1486;p30">
              <a:extLst>
                <a:ext uri="{FF2B5EF4-FFF2-40B4-BE49-F238E27FC236}">
                  <a16:creationId xmlns:a16="http://schemas.microsoft.com/office/drawing/2014/main" id="{DFA44251-0909-44E1-87A9-07968DFAD59F}"/>
                </a:ext>
              </a:extLst>
            </p:cNvPr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rgbClr val="FFE466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" name="Google Shape;1487;p30">
              <a:extLst>
                <a:ext uri="{FF2B5EF4-FFF2-40B4-BE49-F238E27FC236}">
                  <a16:creationId xmlns:a16="http://schemas.microsoft.com/office/drawing/2014/main" id="{FDD46084-3065-4E85-8CA5-535AEACA9E19}"/>
                </a:ext>
              </a:extLst>
            </p:cNvPr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" name="Google Shape;1488;p30">
              <a:extLst>
                <a:ext uri="{FF2B5EF4-FFF2-40B4-BE49-F238E27FC236}">
                  <a16:creationId xmlns:a16="http://schemas.microsoft.com/office/drawing/2014/main" id="{DE9D1ED9-394E-49A6-9D1E-A825E8A67237}"/>
                </a:ext>
              </a:extLst>
            </p:cNvPr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489;p30">
              <a:extLst>
                <a:ext uri="{FF2B5EF4-FFF2-40B4-BE49-F238E27FC236}">
                  <a16:creationId xmlns:a16="http://schemas.microsoft.com/office/drawing/2014/main" id="{5215FBB9-8846-4C61-836D-D6E04D34D0DB}"/>
                </a:ext>
              </a:extLst>
            </p:cNvPr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490;p30">
              <a:extLst>
                <a:ext uri="{FF2B5EF4-FFF2-40B4-BE49-F238E27FC236}">
                  <a16:creationId xmlns:a16="http://schemas.microsoft.com/office/drawing/2014/main" id="{EEF569FD-8F07-4878-A5B4-3470D846A214}"/>
                </a:ext>
              </a:extLst>
            </p:cNvPr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491;p30">
              <a:extLst>
                <a:ext uri="{FF2B5EF4-FFF2-40B4-BE49-F238E27FC236}">
                  <a16:creationId xmlns:a16="http://schemas.microsoft.com/office/drawing/2014/main" id="{E82F45FB-6572-439A-9A49-C5518F38B45A}"/>
                </a:ext>
              </a:extLst>
            </p:cNvPr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92;p30">
              <a:extLst>
                <a:ext uri="{FF2B5EF4-FFF2-40B4-BE49-F238E27FC236}">
                  <a16:creationId xmlns:a16="http://schemas.microsoft.com/office/drawing/2014/main" id="{8889A790-4225-4552-A911-880F6B357AE4}"/>
                </a:ext>
              </a:extLst>
            </p:cNvPr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493;p30">
              <a:extLst>
                <a:ext uri="{FF2B5EF4-FFF2-40B4-BE49-F238E27FC236}">
                  <a16:creationId xmlns:a16="http://schemas.microsoft.com/office/drawing/2014/main" id="{CB8DE40C-BFCF-41EE-9C7E-6AB41CEC189E}"/>
                </a:ext>
              </a:extLst>
            </p:cNvPr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494;p30">
              <a:extLst>
                <a:ext uri="{FF2B5EF4-FFF2-40B4-BE49-F238E27FC236}">
                  <a16:creationId xmlns:a16="http://schemas.microsoft.com/office/drawing/2014/main" id="{FC16D5C4-7906-4088-A932-CE1BDDA743EF}"/>
                </a:ext>
              </a:extLst>
            </p:cNvPr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495;p30">
              <a:extLst>
                <a:ext uri="{FF2B5EF4-FFF2-40B4-BE49-F238E27FC236}">
                  <a16:creationId xmlns:a16="http://schemas.microsoft.com/office/drawing/2014/main" id="{D31F8B6D-EB0A-46D3-9B74-098190BD4C72}"/>
                </a:ext>
              </a:extLst>
            </p:cNvPr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496;p30">
              <a:extLst>
                <a:ext uri="{FF2B5EF4-FFF2-40B4-BE49-F238E27FC236}">
                  <a16:creationId xmlns:a16="http://schemas.microsoft.com/office/drawing/2014/main" id="{DBF45D55-2F4A-4320-A9DC-FD14707295B6}"/>
                </a:ext>
              </a:extLst>
            </p:cNvPr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497;p30">
              <a:extLst>
                <a:ext uri="{FF2B5EF4-FFF2-40B4-BE49-F238E27FC236}">
                  <a16:creationId xmlns:a16="http://schemas.microsoft.com/office/drawing/2014/main" id="{2B3CA47D-B3E6-4077-888A-FA3D7D3D49E3}"/>
                </a:ext>
              </a:extLst>
            </p:cNvPr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1498;p30">
              <a:extLst>
                <a:ext uri="{FF2B5EF4-FFF2-40B4-BE49-F238E27FC236}">
                  <a16:creationId xmlns:a16="http://schemas.microsoft.com/office/drawing/2014/main" id="{AE153455-92AA-42B9-B685-4210522B7F63}"/>
                </a:ext>
              </a:extLst>
            </p:cNvPr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1499;p30">
              <a:extLst>
                <a:ext uri="{FF2B5EF4-FFF2-40B4-BE49-F238E27FC236}">
                  <a16:creationId xmlns:a16="http://schemas.microsoft.com/office/drawing/2014/main" id="{5E0CAF64-AB41-4DC3-8074-AC190BAFEE7E}"/>
                </a:ext>
              </a:extLst>
            </p:cNvPr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1500;p30">
              <a:extLst>
                <a:ext uri="{FF2B5EF4-FFF2-40B4-BE49-F238E27FC236}">
                  <a16:creationId xmlns:a16="http://schemas.microsoft.com/office/drawing/2014/main" id="{4CE1A59A-93FD-435A-9DE8-61601763A538}"/>
                </a:ext>
              </a:extLst>
            </p:cNvPr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1501;p30">
              <a:extLst>
                <a:ext uri="{FF2B5EF4-FFF2-40B4-BE49-F238E27FC236}">
                  <a16:creationId xmlns:a16="http://schemas.microsoft.com/office/drawing/2014/main" id="{E1329A0A-9FF3-4C5C-9666-52F223AB4999}"/>
                </a:ext>
              </a:extLst>
            </p:cNvPr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1502;p30">
              <a:extLst>
                <a:ext uri="{FF2B5EF4-FFF2-40B4-BE49-F238E27FC236}">
                  <a16:creationId xmlns:a16="http://schemas.microsoft.com/office/drawing/2014/main" id="{2321214A-2608-4601-BF77-56D6EFA86B09}"/>
                </a:ext>
              </a:extLst>
            </p:cNvPr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1503;p30">
              <a:extLst>
                <a:ext uri="{FF2B5EF4-FFF2-40B4-BE49-F238E27FC236}">
                  <a16:creationId xmlns:a16="http://schemas.microsoft.com/office/drawing/2014/main" id="{CFE0E367-C6A2-4CE9-9C47-1760724DC761}"/>
                </a:ext>
              </a:extLst>
            </p:cNvPr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1504;p30">
              <a:extLst>
                <a:ext uri="{FF2B5EF4-FFF2-40B4-BE49-F238E27FC236}">
                  <a16:creationId xmlns:a16="http://schemas.microsoft.com/office/drawing/2014/main" id="{DADA5259-8AC4-451C-A5CD-FDFCF1B48409}"/>
                </a:ext>
              </a:extLst>
            </p:cNvPr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1505;p30">
              <a:extLst>
                <a:ext uri="{FF2B5EF4-FFF2-40B4-BE49-F238E27FC236}">
                  <a16:creationId xmlns:a16="http://schemas.microsoft.com/office/drawing/2014/main" id="{7C7F8DF2-CADE-4E7C-9E04-B4673FD5EADA}"/>
                </a:ext>
              </a:extLst>
            </p:cNvPr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1506;p30">
              <a:extLst>
                <a:ext uri="{FF2B5EF4-FFF2-40B4-BE49-F238E27FC236}">
                  <a16:creationId xmlns:a16="http://schemas.microsoft.com/office/drawing/2014/main" id="{CF1DF5A4-DC29-4F09-9A2A-4A89CD2C2AD8}"/>
                </a:ext>
              </a:extLst>
            </p:cNvPr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1507;p30">
              <a:extLst>
                <a:ext uri="{FF2B5EF4-FFF2-40B4-BE49-F238E27FC236}">
                  <a16:creationId xmlns:a16="http://schemas.microsoft.com/office/drawing/2014/main" id="{09F18E50-32D2-4B28-B46B-2EE0412E64D8}"/>
                </a:ext>
              </a:extLst>
            </p:cNvPr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1508;p30">
              <a:extLst>
                <a:ext uri="{FF2B5EF4-FFF2-40B4-BE49-F238E27FC236}">
                  <a16:creationId xmlns:a16="http://schemas.microsoft.com/office/drawing/2014/main" id="{7FAB4A9A-1CB7-43E1-AA7F-FFC837D982B1}"/>
                </a:ext>
              </a:extLst>
            </p:cNvPr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1509;p30">
              <a:extLst>
                <a:ext uri="{FF2B5EF4-FFF2-40B4-BE49-F238E27FC236}">
                  <a16:creationId xmlns:a16="http://schemas.microsoft.com/office/drawing/2014/main" id="{D4287E76-57ED-4F88-BEBB-C8BB8BFE3173}"/>
                </a:ext>
              </a:extLst>
            </p:cNvPr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1510;p30">
              <a:extLst>
                <a:ext uri="{FF2B5EF4-FFF2-40B4-BE49-F238E27FC236}">
                  <a16:creationId xmlns:a16="http://schemas.microsoft.com/office/drawing/2014/main" id="{6CB92702-109F-4A58-83D5-9F819C2B28A7}"/>
                </a:ext>
              </a:extLst>
            </p:cNvPr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1511;p30">
              <a:extLst>
                <a:ext uri="{FF2B5EF4-FFF2-40B4-BE49-F238E27FC236}">
                  <a16:creationId xmlns:a16="http://schemas.microsoft.com/office/drawing/2014/main" id="{58F12288-6554-4DEF-8E30-F5A92293A6EF}"/>
                </a:ext>
              </a:extLst>
            </p:cNvPr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1512;p30">
              <a:extLst>
                <a:ext uri="{FF2B5EF4-FFF2-40B4-BE49-F238E27FC236}">
                  <a16:creationId xmlns:a16="http://schemas.microsoft.com/office/drawing/2014/main" id="{A5774F79-4FA4-437F-94FE-CC264C0940D9}"/>
                </a:ext>
              </a:extLst>
            </p:cNvPr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1513;p30">
              <a:extLst>
                <a:ext uri="{FF2B5EF4-FFF2-40B4-BE49-F238E27FC236}">
                  <a16:creationId xmlns:a16="http://schemas.microsoft.com/office/drawing/2014/main" id="{D7B32432-3220-4286-9CA8-3EDB96D00340}"/>
                </a:ext>
              </a:extLst>
            </p:cNvPr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1514;p30">
              <a:extLst>
                <a:ext uri="{FF2B5EF4-FFF2-40B4-BE49-F238E27FC236}">
                  <a16:creationId xmlns:a16="http://schemas.microsoft.com/office/drawing/2014/main" id="{6163028F-122D-4056-8559-60DE66A29380}"/>
                </a:ext>
              </a:extLst>
            </p:cNvPr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1515;p30">
              <a:extLst>
                <a:ext uri="{FF2B5EF4-FFF2-40B4-BE49-F238E27FC236}">
                  <a16:creationId xmlns:a16="http://schemas.microsoft.com/office/drawing/2014/main" id="{313C9E67-B64C-478F-BFDE-33A8687DEC2E}"/>
                </a:ext>
              </a:extLst>
            </p:cNvPr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1516;p30">
              <a:extLst>
                <a:ext uri="{FF2B5EF4-FFF2-40B4-BE49-F238E27FC236}">
                  <a16:creationId xmlns:a16="http://schemas.microsoft.com/office/drawing/2014/main" id="{22452FE2-B296-4261-9F7C-414E23D9C30A}"/>
                </a:ext>
              </a:extLst>
            </p:cNvPr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1517;p30">
              <a:extLst>
                <a:ext uri="{FF2B5EF4-FFF2-40B4-BE49-F238E27FC236}">
                  <a16:creationId xmlns:a16="http://schemas.microsoft.com/office/drawing/2014/main" id="{C0C3CD8A-0725-4893-B041-2041056BEF38}"/>
                </a:ext>
              </a:extLst>
            </p:cNvPr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1518;p30">
              <a:extLst>
                <a:ext uri="{FF2B5EF4-FFF2-40B4-BE49-F238E27FC236}">
                  <a16:creationId xmlns:a16="http://schemas.microsoft.com/office/drawing/2014/main" id="{F0534319-5496-4537-978B-B340D8F38D36}"/>
                </a:ext>
              </a:extLst>
            </p:cNvPr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1519;p30">
              <a:extLst>
                <a:ext uri="{FF2B5EF4-FFF2-40B4-BE49-F238E27FC236}">
                  <a16:creationId xmlns:a16="http://schemas.microsoft.com/office/drawing/2014/main" id="{A87D9896-7926-4C48-8FDB-DFE7B34FC7B0}"/>
                </a:ext>
              </a:extLst>
            </p:cNvPr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1520;p30">
              <a:extLst>
                <a:ext uri="{FF2B5EF4-FFF2-40B4-BE49-F238E27FC236}">
                  <a16:creationId xmlns:a16="http://schemas.microsoft.com/office/drawing/2014/main" id="{47C6253A-241E-488A-80AB-6390DF9BF303}"/>
                </a:ext>
              </a:extLst>
            </p:cNvPr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1521;p30">
              <a:extLst>
                <a:ext uri="{FF2B5EF4-FFF2-40B4-BE49-F238E27FC236}">
                  <a16:creationId xmlns:a16="http://schemas.microsoft.com/office/drawing/2014/main" id="{63B35368-AD7E-48A0-B8F0-6F12AE4FE7CA}"/>
                </a:ext>
              </a:extLst>
            </p:cNvPr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1522;p30">
              <a:extLst>
                <a:ext uri="{FF2B5EF4-FFF2-40B4-BE49-F238E27FC236}">
                  <a16:creationId xmlns:a16="http://schemas.microsoft.com/office/drawing/2014/main" id="{D654595D-D9FD-42E1-AA61-274164B673A0}"/>
                </a:ext>
              </a:extLst>
            </p:cNvPr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" name="Google Shape;1485;p30">
            <a:extLst>
              <a:ext uri="{FF2B5EF4-FFF2-40B4-BE49-F238E27FC236}">
                <a16:creationId xmlns:a16="http://schemas.microsoft.com/office/drawing/2014/main" id="{E5929F47-DD04-4C4A-BC40-0E4F771F09C7}"/>
              </a:ext>
            </a:extLst>
          </p:cNvPr>
          <p:cNvGrpSpPr/>
          <p:nvPr/>
        </p:nvGrpSpPr>
        <p:grpSpPr>
          <a:xfrm rot="10800000">
            <a:off x="3637209" y="3692934"/>
            <a:ext cx="1816314" cy="438728"/>
            <a:chOff x="1777900" y="2356875"/>
            <a:chExt cx="5003236" cy="814081"/>
          </a:xfrm>
        </p:grpSpPr>
        <p:sp>
          <p:nvSpPr>
            <p:cNvPr id="46" name="Google Shape;1486;p30">
              <a:extLst>
                <a:ext uri="{FF2B5EF4-FFF2-40B4-BE49-F238E27FC236}">
                  <a16:creationId xmlns:a16="http://schemas.microsoft.com/office/drawing/2014/main" id="{DFA44251-0909-44E1-87A9-07968DFAD59F}"/>
                </a:ext>
              </a:extLst>
            </p:cNvPr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rgbClr val="FFE466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1487;p30">
              <a:extLst>
                <a:ext uri="{FF2B5EF4-FFF2-40B4-BE49-F238E27FC236}">
                  <a16:creationId xmlns:a16="http://schemas.microsoft.com/office/drawing/2014/main" id="{FDD46084-3065-4E85-8CA5-535AEACA9E19}"/>
                </a:ext>
              </a:extLst>
            </p:cNvPr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1488;p30">
              <a:extLst>
                <a:ext uri="{FF2B5EF4-FFF2-40B4-BE49-F238E27FC236}">
                  <a16:creationId xmlns:a16="http://schemas.microsoft.com/office/drawing/2014/main" id="{DE9D1ED9-394E-49A6-9D1E-A825E8A67237}"/>
                </a:ext>
              </a:extLst>
            </p:cNvPr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1489;p30">
              <a:extLst>
                <a:ext uri="{FF2B5EF4-FFF2-40B4-BE49-F238E27FC236}">
                  <a16:creationId xmlns:a16="http://schemas.microsoft.com/office/drawing/2014/main" id="{5215FBB9-8846-4C61-836D-D6E04D34D0DB}"/>
                </a:ext>
              </a:extLst>
            </p:cNvPr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1490;p30">
              <a:extLst>
                <a:ext uri="{FF2B5EF4-FFF2-40B4-BE49-F238E27FC236}">
                  <a16:creationId xmlns:a16="http://schemas.microsoft.com/office/drawing/2014/main" id="{EEF569FD-8F07-4878-A5B4-3470D846A214}"/>
                </a:ext>
              </a:extLst>
            </p:cNvPr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1491;p30">
              <a:extLst>
                <a:ext uri="{FF2B5EF4-FFF2-40B4-BE49-F238E27FC236}">
                  <a16:creationId xmlns:a16="http://schemas.microsoft.com/office/drawing/2014/main" id="{E82F45FB-6572-439A-9A49-C5518F38B45A}"/>
                </a:ext>
              </a:extLst>
            </p:cNvPr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1492;p30">
              <a:extLst>
                <a:ext uri="{FF2B5EF4-FFF2-40B4-BE49-F238E27FC236}">
                  <a16:creationId xmlns:a16="http://schemas.microsoft.com/office/drawing/2014/main" id="{8889A790-4225-4552-A911-880F6B357AE4}"/>
                </a:ext>
              </a:extLst>
            </p:cNvPr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1493;p30">
              <a:extLst>
                <a:ext uri="{FF2B5EF4-FFF2-40B4-BE49-F238E27FC236}">
                  <a16:creationId xmlns:a16="http://schemas.microsoft.com/office/drawing/2014/main" id="{CB8DE40C-BFCF-41EE-9C7E-6AB41CEC189E}"/>
                </a:ext>
              </a:extLst>
            </p:cNvPr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1494;p30">
              <a:extLst>
                <a:ext uri="{FF2B5EF4-FFF2-40B4-BE49-F238E27FC236}">
                  <a16:creationId xmlns:a16="http://schemas.microsoft.com/office/drawing/2014/main" id="{FC16D5C4-7906-4088-A932-CE1BDDA743EF}"/>
                </a:ext>
              </a:extLst>
            </p:cNvPr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1495;p30">
              <a:extLst>
                <a:ext uri="{FF2B5EF4-FFF2-40B4-BE49-F238E27FC236}">
                  <a16:creationId xmlns:a16="http://schemas.microsoft.com/office/drawing/2014/main" id="{D31F8B6D-EB0A-46D3-9B74-098190BD4C72}"/>
                </a:ext>
              </a:extLst>
            </p:cNvPr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1496;p30">
              <a:extLst>
                <a:ext uri="{FF2B5EF4-FFF2-40B4-BE49-F238E27FC236}">
                  <a16:creationId xmlns:a16="http://schemas.microsoft.com/office/drawing/2014/main" id="{DBF45D55-2F4A-4320-A9DC-FD14707295B6}"/>
                </a:ext>
              </a:extLst>
            </p:cNvPr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1497;p30">
              <a:extLst>
                <a:ext uri="{FF2B5EF4-FFF2-40B4-BE49-F238E27FC236}">
                  <a16:creationId xmlns:a16="http://schemas.microsoft.com/office/drawing/2014/main" id="{2B3CA47D-B3E6-4077-888A-FA3D7D3D49E3}"/>
                </a:ext>
              </a:extLst>
            </p:cNvPr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1498;p30">
              <a:extLst>
                <a:ext uri="{FF2B5EF4-FFF2-40B4-BE49-F238E27FC236}">
                  <a16:creationId xmlns:a16="http://schemas.microsoft.com/office/drawing/2014/main" id="{AE153455-92AA-42B9-B685-4210522B7F63}"/>
                </a:ext>
              </a:extLst>
            </p:cNvPr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1499;p30">
              <a:extLst>
                <a:ext uri="{FF2B5EF4-FFF2-40B4-BE49-F238E27FC236}">
                  <a16:creationId xmlns:a16="http://schemas.microsoft.com/office/drawing/2014/main" id="{5E0CAF64-AB41-4DC3-8074-AC190BAFEE7E}"/>
                </a:ext>
              </a:extLst>
            </p:cNvPr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1500;p30">
              <a:extLst>
                <a:ext uri="{FF2B5EF4-FFF2-40B4-BE49-F238E27FC236}">
                  <a16:creationId xmlns:a16="http://schemas.microsoft.com/office/drawing/2014/main" id="{4CE1A59A-93FD-435A-9DE8-61601763A538}"/>
                </a:ext>
              </a:extLst>
            </p:cNvPr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1501;p30">
              <a:extLst>
                <a:ext uri="{FF2B5EF4-FFF2-40B4-BE49-F238E27FC236}">
                  <a16:creationId xmlns:a16="http://schemas.microsoft.com/office/drawing/2014/main" id="{E1329A0A-9FF3-4C5C-9666-52F223AB4999}"/>
                </a:ext>
              </a:extLst>
            </p:cNvPr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1502;p30">
              <a:extLst>
                <a:ext uri="{FF2B5EF4-FFF2-40B4-BE49-F238E27FC236}">
                  <a16:creationId xmlns:a16="http://schemas.microsoft.com/office/drawing/2014/main" id="{2321214A-2608-4601-BF77-56D6EFA86B09}"/>
                </a:ext>
              </a:extLst>
            </p:cNvPr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1503;p30">
              <a:extLst>
                <a:ext uri="{FF2B5EF4-FFF2-40B4-BE49-F238E27FC236}">
                  <a16:creationId xmlns:a16="http://schemas.microsoft.com/office/drawing/2014/main" id="{CFE0E367-C6A2-4CE9-9C47-1760724DC761}"/>
                </a:ext>
              </a:extLst>
            </p:cNvPr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1504;p30">
              <a:extLst>
                <a:ext uri="{FF2B5EF4-FFF2-40B4-BE49-F238E27FC236}">
                  <a16:creationId xmlns:a16="http://schemas.microsoft.com/office/drawing/2014/main" id="{DADA5259-8AC4-451C-A5CD-FDFCF1B48409}"/>
                </a:ext>
              </a:extLst>
            </p:cNvPr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1505;p30">
              <a:extLst>
                <a:ext uri="{FF2B5EF4-FFF2-40B4-BE49-F238E27FC236}">
                  <a16:creationId xmlns:a16="http://schemas.microsoft.com/office/drawing/2014/main" id="{7C7F8DF2-CADE-4E7C-9E04-B4673FD5EADA}"/>
                </a:ext>
              </a:extLst>
            </p:cNvPr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1506;p30">
              <a:extLst>
                <a:ext uri="{FF2B5EF4-FFF2-40B4-BE49-F238E27FC236}">
                  <a16:creationId xmlns:a16="http://schemas.microsoft.com/office/drawing/2014/main" id="{CF1DF5A4-DC29-4F09-9A2A-4A89CD2C2AD8}"/>
                </a:ext>
              </a:extLst>
            </p:cNvPr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1507;p30">
              <a:extLst>
                <a:ext uri="{FF2B5EF4-FFF2-40B4-BE49-F238E27FC236}">
                  <a16:creationId xmlns:a16="http://schemas.microsoft.com/office/drawing/2014/main" id="{09F18E50-32D2-4B28-B46B-2EE0412E64D8}"/>
                </a:ext>
              </a:extLst>
            </p:cNvPr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1508;p30">
              <a:extLst>
                <a:ext uri="{FF2B5EF4-FFF2-40B4-BE49-F238E27FC236}">
                  <a16:creationId xmlns:a16="http://schemas.microsoft.com/office/drawing/2014/main" id="{7FAB4A9A-1CB7-43E1-AA7F-FFC837D982B1}"/>
                </a:ext>
              </a:extLst>
            </p:cNvPr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1509;p30">
              <a:extLst>
                <a:ext uri="{FF2B5EF4-FFF2-40B4-BE49-F238E27FC236}">
                  <a16:creationId xmlns:a16="http://schemas.microsoft.com/office/drawing/2014/main" id="{D4287E76-57ED-4F88-BEBB-C8BB8BFE3173}"/>
                </a:ext>
              </a:extLst>
            </p:cNvPr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1510;p30">
              <a:extLst>
                <a:ext uri="{FF2B5EF4-FFF2-40B4-BE49-F238E27FC236}">
                  <a16:creationId xmlns:a16="http://schemas.microsoft.com/office/drawing/2014/main" id="{6CB92702-109F-4A58-83D5-9F819C2B28A7}"/>
                </a:ext>
              </a:extLst>
            </p:cNvPr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1511;p30">
              <a:extLst>
                <a:ext uri="{FF2B5EF4-FFF2-40B4-BE49-F238E27FC236}">
                  <a16:creationId xmlns:a16="http://schemas.microsoft.com/office/drawing/2014/main" id="{58F12288-6554-4DEF-8E30-F5A92293A6EF}"/>
                </a:ext>
              </a:extLst>
            </p:cNvPr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1512;p30">
              <a:extLst>
                <a:ext uri="{FF2B5EF4-FFF2-40B4-BE49-F238E27FC236}">
                  <a16:creationId xmlns:a16="http://schemas.microsoft.com/office/drawing/2014/main" id="{A5774F79-4FA4-437F-94FE-CC264C0940D9}"/>
                </a:ext>
              </a:extLst>
            </p:cNvPr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1513;p30">
              <a:extLst>
                <a:ext uri="{FF2B5EF4-FFF2-40B4-BE49-F238E27FC236}">
                  <a16:creationId xmlns:a16="http://schemas.microsoft.com/office/drawing/2014/main" id="{D7B32432-3220-4286-9CA8-3EDB96D00340}"/>
                </a:ext>
              </a:extLst>
            </p:cNvPr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1514;p30">
              <a:extLst>
                <a:ext uri="{FF2B5EF4-FFF2-40B4-BE49-F238E27FC236}">
                  <a16:creationId xmlns:a16="http://schemas.microsoft.com/office/drawing/2014/main" id="{6163028F-122D-4056-8559-60DE66A29380}"/>
                </a:ext>
              </a:extLst>
            </p:cNvPr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1515;p30">
              <a:extLst>
                <a:ext uri="{FF2B5EF4-FFF2-40B4-BE49-F238E27FC236}">
                  <a16:creationId xmlns:a16="http://schemas.microsoft.com/office/drawing/2014/main" id="{313C9E67-B64C-478F-BFDE-33A8687DEC2E}"/>
                </a:ext>
              </a:extLst>
            </p:cNvPr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1516;p30">
              <a:extLst>
                <a:ext uri="{FF2B5EF4-FFF2-40B4-BE49-F238E27FC236}">
                  <a16:creationId xmlns:a16="http://schemas.microsoft.com/office/drawing/2014/main" id="{22452FE2-B296-4261-9F7C-414E23D9C30A}"/>
                </a:ext>
              </a:extLst>
            </p:cNvPr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1517;p30">
              <a:extLst>
                <a:ext uri="{FF2B5EF4-FFF2-40B4-BE49-F238E27FC236}">
                  <a16:creationId xmlns:a16="http://schemas.microsoft.com/office/drawing/2014/main" id="{C0C3CD8A-0725-4893-B041-2041056BEF38}"/>
                </a:ext>
              </a:extLst>
            </p:cNvPr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1518;p30">
              <a:extLst>
                <a:ext uri="{FF2B5EF4-FFF2-40B4-BE49-F238E27FC236}">
                  <a16:creationId xmlns:a16="http://schemas.microsoft.com/office/drawing/2014/main" id="{F0534319-5496-4537-978B-B340D8F38D36}"/>
                </a:ext>
              </a:extLst>
            </p:cNvPr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1519;p30">
              <a:extLst>
                <a:ext uri="{FF2B5EF4-FFF2-40B4-BE49-F238E27FC236}">
                  <a16:creationId xmlns:a16="http://schemas.microsoft.com/office/drawing/2014/main" id="{A87D9896-7926-4C48-8FDB-DFE7B34FC7B0}"/>
                </a:ext>
              </a:extLst>
            </p:cNvPr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1520;p30">
              <a:extLst>
                <a:ext uri="{FF2B5EF4-FFF2-40B4-BE49-F238E27FC236}">
                  <a16:creationId xmlns:a16="http://schemas.microsoft.com/office/drawing/2014/main" id="{47C6253A-241E-488A-80AB-6390DF9BF303}"/>
                </a:ext>
              </a:extLst>
            </p:cNvPr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1521;p30">
              <a:extLst>
                <a:ext uri="{FF2B5EF4-FFF2-40B4-BE49-F238E27FC236}">
                  <a16:creationId xmlns:a16="http://schemas.microsoft.com/office/drawing/2014/main" id="{63B35368-AD7E-48A0-B8F0-6F12AE4FE7CA}"/>
                </a:ext>
              </a:extLst>
            </p:cNvPr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1522;p30">
              <a:extLst>
                <a:ext uri="{FF2B5EF4-FFF2-40B4-BE49-F238E27FC236}">
                  <a16:creationId xmlns:a16="http://schemas.microsoft.com/office/drawing/2014/main" id="{D654595D-D9FD-42E1-AA61-274164B673A0}"/>
                </a:ext>
              </a:extLst>
            </p:cNvPr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" name="Google Shape;1485;p30">
            <a:extLst>
              <a:ext uri="{FF2B5EF4-FFF2-40B4-BE49-F238E27FC236}">
                <a16:creationId xmlns:a16="http://schemas.microsoft.com/office/drawing/2014/main" id="{E5929F47-DD04-4C4A-BC40-0E4F771F09C7}"/>
              </a:ext>
            </a:extLst>
          </p:cNvPr>
          <p:cNvGrpSpPr/>
          <p:nvPr/>
        </p:nvGrpSpPr>
        <p:grpSpPr>
          <a:xfrm rot="10800000">
            <a:off x="8808844" y="3009351"/>
            <a:ext cx="1984917" cy="438728"/>
            <a:chOff x="1777900" y="2356875"/>
            <a:chExt cx="5003236" cy="814081"/>
          </a:xfrm>
        </p:grpSpPr>
        <p:sp>
          <p:nvSpPr>
            <p:cNvPr id="84" name="Google Shape;1486;p30">
              <a:extLst>
                <a:ext uri="{FF2B5EF4-FFF2-40B4-BE49-F238E27FC236}">
                  <a16:creationId xmlns:a16="http://schemas.microsoft.com/office/drawing/2014/main" id="{DFA44251-0909-44E1-87A9-07968DFAD59F}"/>
                </a:ext>
              </a:extLst>
            </p:cNvPr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rgbClr val="FFE466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1487;p30">
              <a:extLst>
                <a:ext uri="{FF2B5EF4-FFF2-40B4-BE49-F238E27FC236}">
                  <a16:creationId xmlns:a16="http://schemas.microsoft.com/office/drawing/2014/main" id="{FDD46084-3065-4E85-8CA5-535AEACA9E19}"/>
                </a:ext>
              </a:extLst>
            </p:cNvPr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1488;p30">
              <a:extLst>
                <a:ext uri="{FF2B5EF4-FFF2-40B4-BE49-F238E27FC236}">
                  <a16:creationId xmlns:a16="http://schemas.microsoft.com/office/drawing/2014/main" id="{DE9D1ED9-394E-49A6-9D1E-A825E8A67237}"/>
                </a:ext>
              </a:extLst>
            </p:cNvPr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1489;p30">
              <a:extLst>
                <a:ext uri="{FF2B5EF4-FFF2-40B4-BE49-F238E27FC236}">
                  <a16:creationId xmlns:a16="http://schemas.microsoft.com/office/drawing/2014/main" id="{5215FBB9-8846-4C61-836D-D6E04D34D0DB}"/>
                </a:ext>
              </a:extLst>
            </p:cNvPr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1490;p30">
              <a:extLst>
                <a:ext uri="{FF2B5EF4-FFF2-40B4-BE49-F238E27FC236}">
                  <a16:creationId xmlns:a16="http://schemas.microsoft.com/office/drawing/2014/main" id="{EEF569FD-8F07-4878-A5B4-3470D846A214}"/>
                </a:ext>
              </a:extLst>
            </p:cNvPr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1491;p30">
              <a:extLst>
                <a:ext uri="{FF2B5EF4-FFF2-40B4-BE49-F238E27FC236}">
                  <a16:creationId xmlns:a16="http://schemas.microsoft.com/office/drawing/2014/main" id="{E82F45FB-6572-439A-9A49-C5518F38B45A}"/>
                </a:ext>
              </a:extLst>
            </p:cNvPr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1492;p30">
              <a:extLst>
                <a:ext uri="{FF2B5EF4-FFF2-40B4-BE49-F238E27FC236}">
                  <a16:creationId xmlns:a16="http://schemas.microsoft.com/office/drawing/2014/main" id="{8889A790-4225-4552-A911-880F6B357AE4}"/>
                </a:ext>
              </a:extLst>
            </p:cNvPr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1493;p30">
              <a:extLst>
                <a:ext uri="{FF2B5EF4-FFF2-40B4-BE49-F238E27FC236}">
                  <a16:creationId xmlns:a16="http://schemas.microsoft.com/office/drawing/2014/main" id="{CB8DE40C-BFCF-41EE-9C7E-6AB41CEC189E}"/>
                </a:ext>
              </a:extLst>
            </p:cNvPr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1494;p30">
              <a:extLst>
                <a:ext uri="{FF2B5EF4-FFF2-40B4-BE49-F238E27FC236}">
                  <a16:creationId xmlns:a16="http://schemas.microsoft.com/office/drawing/2014/main" id="{FC16D5C4-7906-4088-A932-CE1BDDA743EF}"/>
                </a:ext>
              </a:extLst>
            </p:cNvPr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1495;p30">
              <a:extLst>
                <a:ext uri="{FF2B5EF4-FFF2-40B4-BE49-F238E27FC236}">
                  <a16:creationId xmlns:a16="http://schemas.microsoft.com/office/drawing/2014/main" id="{D31F8B6D-EB0A-46D3-9B74-098190BD4C72}"/>
                </a:ext>
              </a:extLst>
            </p:cNvPr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1496;p30">
              <a:extLst>
                <a:ext uri="{FF2B5EF4-FFF2-40B4-BE49-F238E27FC236}">
                  <a16:creationId xmlns:a16="http://schemas.microsoft.com/office/drawing/2014/main" id="{DBF45D55-2F4A-4320-A9DC-FD14707295B6}"/>
                </a:ext>
              </a:extLst>
            </p:cNvPr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1497;p30">
              <a:extLst>
                <a:ext uri="{FF2B5EF4-FFF2-40B4-BE49-F238E27FC236}">
                  <a16:creationId xmlns:a16="http://schemas.microsoft.com/office/drawing/2014/main" id="{2B3CA47D-B3E6-4077-888A-FA3D7D3D49E3}"/>
                </a:ext>
              </a:extLst>
            </p:cNvPr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1498;p30">
              <a:extLst>
                <a:ext uri="{FF2B5EF4-FFF2-40B4-BE49-F238E27FC236}">
                  <a16:creationId xmlns:a16="http://schemas.microsoft.com/office/drawing/2014/main" id="{AE153455-92AA-42B9-B685-4210522B7F63}"/>
                </a:ext>
              </a:extLst>
            </p:cNvPr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1499;p30">
              <a:extLst>
                <a:ext uri="{FF2B5EF4-FFF2-40B4-BE49-F238E27FC236}">
                  <a16:creationId xmlns:a16="http://schemas.microsoft.com/office/drawing/2014/main" id="{5E0CAF64-AB41-4DC3-8074-AC190BAFEE7E}"/>
                </a:ext>
              </a:extLst>
            </p:cNvPr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1500;p30">
              <a:extLst>
                <a:ext uri="{FF2B5EF4-FFF2-40B4-BE49-F238E27FC236}">
                  <a16:creationId xmlns:a16="http://schemas.microsoft.com/office/drawing/2014/main" id="{4CE1A59A-93FD-435A-9DE8-61601763A538}"/>
                </a:ext>
              </a:extLst>
            </p:cNvPr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1501;p30">
              <a:extLst>
                <a:ext uri="{FF2B5EF4-FFF2-40B4-BE49-F238E27FC236}">
                  <a16:creationId xmlns:a16="http://schemas.microsoft.com/office/drawing/2014/main" id="{E1329A0A-9FF3-4C5C-9666-52F223AB4999}"/>
                </a:ext>
              </a:extLst>
            </p:cNvPr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502;p30">
              <a:extLst>
                <a:ext uri="{FF2B5EF4-FFF2-40B4-BE49-F238E27FC236}">
                  <a16:creationId xmlns:a16="http://schemas.microsoft.com/office/drawing/2014/main" id="{2321214A-2608-4601-BF77-56D6EFA86B09}"/>
                </a:ext>
              </a:extLst>
            </p:cNvPr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503;p30">
              <a:extLst>
                <a:ext uri="{FF2B5EF4-FFF2-40B4-BE49-F238E27FC236}">
                  <a16:creationId xmlns:a16="http://schemas.microsoft.com/office/drawing/2014/main" id="{CFE0E367-C6A2-4CE9-9C47-1760724DC761}"/>
                </a:ext>
              </a:extLst>
            </p:cNvPr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504;p30">
              <a:extLst>
                <a:ext uri="{FF2B5EF4-FFF2-40B4-BE49-F238E27FC236}">
                  <a16:creationId xmlns:a16="http://schemas.microsoft.com/office/drawing/2014/main" id="{DADA5259-8AC4-451C-A5CD-FDFCF1B48409}"/>
                </a:ext>
              </a:extLst>
            </p:cNvPr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505;p30">
              <a:extLst>
                <a:ext uri="{FF2B5EF4-FFF2-40B4-BE49-F238E27FC236}">
                  <a16:creationId xmlns:a16="http://schemas.microsoft.com/office/drawing/2014/main" id="{7C7F8DF2-CADE-4E7C-9E04-B4673FD5EADA}"/>
                </a:ext>
              </a:extLst>
            </p:cNvPr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506;p30">
              <a:extLst>
                <a:ext uri="{FF2B5EF4-FFF2-40B4-BE49-F238E27FC236}">
                  <a16:creationId xmlns:a16="http://schemas.microsoft.com/office/drawing/2014/main" id="{CF1DF5A4-DC29-4F09-9A2A-4A89CD2C2AD8}"/>
                </a:ext>
              </a:extLst>
            </p:cNvPr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507;p30">
              <a:extLst>
                <a:ext uri="{FF2B5EF4-FFF2-40B4-BE49-F238E27FC236}">
                  <a16:creationId xmlns:a16="http://schemas.microsoft.com/office/drawing/2014/main" id="{09F18E50-32D2-4B28-B46B-2EE0412E64D8}"/>
                </a:ext>
              </a:extLst>
            </p:cNvPr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508;p30">
              <a:extLst>
                <a:ext uri="{FF2B5EF4-FFF2-40B4-BE49-F238E27FC236}">
                  <a16:creationId xmlns:a16="http://schemas.microsoft.com/office/drawing/2014/main" id="{7FAB4A9A-1CB7-43E1-AA7F-FFC837D982B1}"/>
                </a:ext>
              </a:extLst>
            </p:cNvPr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509;p30">
              <a:extLst>
                <a:ext uri="{FF2B5EF4-FFF2-40B4-BE49-F238E27FC236}">
                  <a16:creationId xmlns:a16="http://schemas.microsoft.com/office/drawing/2014/main" id="{D4287E76-57ED-4F88-BEBB-C8BB8BFE3173}"/>
                </a:ext>
              </a:extLst>
            </p:cNvPr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510;p30">
              <a:extLst>
                <a:ext uri="{FF2B5EF4-FFF2-40B4-BE49-F238E27FC236}">
                  <a16:creationId xmlns:a16="http://schemas.microsoft.com/office/drawing/2014/main" id="{6CB92702-109F-4A58-83D5-9F819C2B28A7}"/>
                </a:ext>
              </a:extLst>
            </p:cNvPr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511;p30">
              <a:extLst>
                <a:ext uri="{FF2B5EF4-FFF2-40B4-BE49-F238E27FC236}">
                  <a16:creationId xmlns:a16="http://schemas.microsoft.com/office/drawing/2014/main" id="{58F12288-6554-4DEF-8E30-F5A92293A6EF}"/>
                </a:ext>
              </a:extLst>
            </p:cNvPr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512;p30">
              <a:extLst>
                <a:ext uri="{FF2B5EF4-FFF2-40B4-BE49-F238E27FC236}">
                  <a16:creationId xmlns:a16="http://schemas.microsoft.com/office/drawing/2014/main" id="{A5774F79-4FA4-437F-94FE-CC264C0940D9}"/>
                </a:ext>
              </a:extLst>
            </p:cNvPr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513;p30">
              <a:extLst>
                <a:ext uri="{FF2B5EF4-FFF2-40B4-BE49-F238E27FC236}">
                  <a16:creationId xmlns:a16="http://schemas.microsoft.com/office/drawing/2014/main" id="{D7B32432-3220-4286-9CA8-3EDB96D00340}"/>
                </a:ext>
              </a:extLst>
            </p:cNvPr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514;p30">
              <a:extLst>
                <a:ext uri="{FF2B5EF4-FFF2-40B4-BE49-F238E27FC236}">
                  <a16:creationId xmlns:a16="http://schemas.microsoft.com/office/drawing/2014/main" id="{6163028F-122D-4056-8559-60DE66A29380}"/>
                </a:ext>
              </a:extLst>
            </p:cNvPr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515;p30">
              <a:extLst>
                <a:ext uri="{FF2B5EF4-FFF2-40B4-BE49-F238E27FC236}">
                  <a16:creationId xmlns:a16="http://schemas.microsoft.com/office/drawing/2014/main" id="{313C9E67-B64C-478F-BFDE-33A8687DEC2E}"/>
                </a:ext>
              </a:extLst>
            </p:cNvPr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516;p30">
              <a:extLst>
                <a:ext uri="{FF2B5EF4-FFF2-40B4-BE49-F238E27FC236}">
                  <a16:creationId xmlns:a16="http://schemas.microsoft.com/office/drawing/2014/main" id="{22452FE2-B296-4261-9F7C-414E23D9C30A}"/>
                </a:ext>
              </a:extLst>
            </p:cNvPr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517;p30">
              <a:extLst>
                <a:ext uri="{FF2B5EF4-FFF2-40B4-BE49-F238E27FC236}">
                  <a16:creationId xmlns:a16="http://schemas.microsoft.com/office/drawing/2014/main" id="{C0C3CD8A-0725-4893-B041-2041056BEF38}"/>
                </a:ext>
              </a:extLst>
            </p:cNvPr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518;p30">
              <a:extLst>
                <a:ext uri="{FF2B5EF4-FFF2-40B4-BE49-F238E27FC236}">
                  <a16:creationId xmlns:a16="http://schemas.microsoft.com/office/drawing/2014/main" id="{F0534319-5496-4537-978B-B340D8F38D36}"/>
                </a:ext>
              </a:extLst>
            </p:cNvPr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519;p30">
              <a:extLst>
                <a:ext uri="{FF2B5EF4-FFF2-40B4-BE49-F238E27FC236}">
                  <a16:creationId xmlns:a16="http://schemas.microsoft.com/office/drawing/2014/main" id="{A87D9896-7926-4C48-8FDB-DFE7B34FC7B0}"/>
                </a:ext>
              </a:extLst>
            </p:cNvPr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520;p30">
              <a:extLst>
                <a:ext uri="{FF2B5EF4-FFF2-40B4-BE49-F238E27FC236}">
                  <a16:creationId xmlns:a16="http://schemas.microsoft.com/office/drawing/2014/main" id="{47C6253A-241E-488A-80AB-6390DF9BF303}"/>
                </a:ext>
              </a:extLst>
            </p:cNvPr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521;p30">
              <a:extLst>
                <a:ext uri="{FF2B5EF4-FFF2-40B4-BE49-F238E27FC236}">
                  <a16:creationId xmlns:a16="http://schemas.microsoft.com/office/drawing/2014/main" id="{63B35368-AD7E-48A0-B8F0-6F12AE4FE7CA}"/>
                </a:ext>
              </a:extLst>
            </p:cNvPr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522;p30">
              <a:extLst>
                <a:ext uri="{FF2B5EF4-FFF2-40B4-BE49-F238E27FC236}">
                  <a16:creationId xmlns:a16="http://schemas.microsoft.com/office/drawing/2014/main" id="{D654595D-D9FD-42E1-AA61-274164B673A0}"/>
                </a:ext>
              </a:extLst>
            </p:cNvPr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1" name="Google Shape;1485;p30">
            <a:extLst>
              <a:ext uri="{FF2B5EF4-FFF2-40B4-BE49-F238E27FC236}">
                <a16:creationId xmlns:a16="http://schemas.microsoft.com/office/drawing/2014/main" id="{E5929F47-DD04-4C4A-BC40-0E4F771F09C7}"/>
              </a:ext>
            </a:extLst>
          </p:cNvPr>
          <p:cNvGrpSpPr/>
          <p:nvPr/>
        </p:nvGrpSpPr>
        <p:grpSpPr>
          <a:xfrm rot="10800000">
            <a:off x="3359959" y="2435484"/>
            <a:ext cx="2113931" cy="438728"/>
            <a:chOff x="1777900" y="2356875"/>
            <a:chExt cx="5003236" cy="814081"/>
          </a:xfrm>
        </p:grpSpPr>
        <p:sp>
          <p:nvSpPr>
            <p:cNvPr id="122" name="Google Shape;1486;p30">
              <a:extLst>
                <a:ext uri="{FF2B5EF4-FFF2-40B4-BE49-F238E27FC236}">
                  <a16:creationId xmlns:a16="http://schemas.microsoft.com/office/drawing/2014/main" id="{DFA44251-0909-44E1-87A9-07968DFAD59F}"/>
                </a:ext>
              </a:extLst>
            </p:cNvPr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rgbClr val="FFE466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487;p30">
              <a:extLst>
                <a:ext uri="{FF2B5EF4-FFF2-40B4-BE49-F238E27FC236}">
                  <a16:creationId xmlns:a16="http://schemas.microsoft.com/office/drawing/2014/main" id="{FDD46084-3065-4E85-8CA5-535AEACA9E19}"/>
                </a:ext>
              </a:extLst>
            </p:cNvPr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488;p30">
              <a:extLst>
                <a:ext uri="{FF2B5EF4-FFF2-40B4-BE49-F238E27FC236}">
                  <a16:creationId xmlns:a16="http://schemas.microsoft.com/office/drawing/2014/main" id="{DE9D1ED9-394E-49A6-9D1E-A825E8A67237}"/>
                </a:ext>
              </a:extLst>
            </p:cNvPr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489;p30">
              <a:extLst>
                <a:ext uri="{FF2B5EF4-FFF2-40B4-BE49-F238E27FC236}">
                  <a16:creationId xmlns:a16="http://schemas.microsoft.com/office/drawing/2014/main" id="{5215FBB9-8846-4C61-836D-D6E04D34D0DB}"/>
                </a:ext>
              </a:extLst>
            </p:cNvPr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490;p30">
              <a:extLst>
                <a:ext uri="{FF2B5EF4-FFF2-40B4-BE49-F238E27FC236}">
                  <a16:creationId xmlns:a16="http://schemas.microsoft.com/office/drawing/2014/main" id="{EEF569FD-8F07-4878-A5B4-3470D846A214}"/>
                </a:ext>
              </a:extLst>
            </p:cNvPr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491;p30">
              <a:extLst>
                <a:ext uri="{FF2B5EF4-FFF2-40B4-BE49-F238E27FC236}">
                  <a16:creationId xmlns:a16="http://schemas.microsoft.com/office/drawing/2014/main" id="{E82F45FB-6572-439A-9A49-C5518F38B45A}"/>
                </a:ext>
              </a:extLst>
            </p:cNvPr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492;p30">
              <a:extLst>
                <a:ext uri="{FF2B5EF4-FFF2-40B4-BE49-F238E27FC236}">
                  <a16:creationId xmlns:a16="http://schemas.microsoft.com/office/drawing/2014/main" id="{8889A790-4225-4552-A911-880F6B357AE4}"/>
                </a:ext>
              </a:extLst>
            </p:cNvPr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493;p30">
              <a:extLst>
                <a:ext uri="{FF2B5EF4-FFF2-40B4-BE49-F238E27FC236}">
                  <a16:creationId xmlns:a16="http://schemas.microsoft.com/office/drawing/2014/main" id="{CB8DE40C-BFCF-41EE-9C7E-6AB41CEC189E}"/>
                </a:ext>
              </a:extLst>
            </p:cNvPr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494;p30">
              <a:extLst>
                <a:ext uri="{FF2B5EF4-FFF2-40B4-BE49-F238E27FC236}">
                  <a16:creationId xmlns:a16="http://schemas.microsoft.com/office/drawing/2014/main" id="{FC16D5C4-7906-4088-A932-CE1BDDA743EF}"/>
                </a:ext>
              </a:extLst>
            </p:cNvPr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495;p30">
              <a:extLst>
                <a:ext uri="{FF2B5EF4-FFF2-40B4-BE49-F238E27FC236}">
                  <a16:creationId xmlns:a16="http://schemas.microsoft.com/office/drawing/2014/main" id="{D31F8B6D-EB0A-46D3-9B74-098190BD4C72}"/>
                </a:ext>
              </a:extLst>
            </p:cNvPr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496;p30">
              <a:extLst>
                <a:ext uri="{FF2B5EF4-FFF2-40B4-BE49-F238E27FC236}">
                  <a16:creationId xmlns:a16="http://schemas.microsoft.com/office/drawing/2014/main" id="{DBF45D55-2F4A-4320-A9DC-FD14707295B6}"/>
                </a:ext>
              </a:extLst>
            </p:cNvPr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497;p30">
              <a:extLst>
                <a:ext uri="{FF2B5EF4-FFF2-40B4-BE49-F238E27FC236}">
                  <a16:creationId xmlns:a16="http://schemas.microsoft.com/office/drawing/2014/main" id="{2B3CA47D-B3E6-4077-888A-FA3D7D3D49E3}"/>
                </a:ext>
              </a:extLst>
            </p:cNvPr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498;p30">
              <a:extLst>
                <a:ext uri="{FF2B5EF4-FFF2-40B4-BE49-F238E27FC236}">
                  <a16:creationId xmlns:a16="http://schemas.microsoft.com/office/drawing/2014/main" id="{AE153455-92AA-42B9-B685-4210522B7F63}"/>
                </a:ext>
              </a:extLst>
            </p:cNvPr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499;p30">
              <a:extLst>
                <a:ext uri="{FF2B5EF4-FFF2-40B4-BE49-F238E27FC236}">
                  <a16:creationId xmlns:a16="http://schemas.microsoft.com/office/drawing/2014/main" id="{5E0CAF64-AB41-4DC3-8074-AC190BAFEE7E}"/>
                </a:ext>
              </a:extLst>
            </p:cNvPr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500;p30">
              <a:extLst>
                <a:ext uri="{FF2B5EF4-FFF2-40B4-BE49-F238E27FC236}">
                  <a16:creationId xmlns:a16="http://schemas.microsoft.com/office/drawing/2014/main" id="{4CE1A59A-93FD-435A-9DE8-61601763A538}"/>
                </a:ext>
              </a:extLst>
            </p:cNvPr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501;p30">
              <a:extLst>
                <a:ext uri="{FF2B5EF4-FFF2-40B4-BE49-F238E27FC236}">
                  <a16:creationId xmlns:a16="http://schemas.microsoft.com/office/drawing/2014/main" id="{E1329A0A-9FF3-4C5C-9666-52F223AB4999}"/>
                </a:ext>
              </a:extLst>
            </p:cNvPr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502;p30">
              <a:extLst>
                <a:ext uri="{FF2B5EF4-FFF2-40B4-BE49-F238E27FC236}">
                  <a16:creationId xmlns:a16="http://schemas.microsoft.com/office/drawing/2014/main" id="{2321214A-2608-4601-BF77-56D6EFA86B09}"/>
                </a:ext>
              </a:extLst>
            </p:cNvPr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503;p30">
              <a:extLst>
                <a:ext uri="{FF2B5EF4-FFF2-40B4-BE49-F238E27FC236}">
                  <a16:creationId xmlns:a16="http://schemas.microsoft.com/office/drawing/2014/main" id="{CFE0E367-C6A2-4CE9-9C47-1760724DC761}"/>
                </a:ext>
              </a:extLst>
            </p:cNvPr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504;p30">
              <a:extLst>
                <a:ext uri="{FF2B5EF4-FFF2-40B4-BE49-F238E27FC236}">
                  <a16:creationId xmlns:a16="http://schemas.microsoft.com/office/drawing/2014/main" id="{DADA5259-8AC4-451C-A5CD-FDFCF1B48409}"/>
                </a:ext>
              </a:extLst>
            </p:cNvPr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505;p30">
              <a:extLst>
                <a:ext uri="{FF2B5EF4-FFF2-40B4-BE49-F238E27FC236}">
                  <a16:creationId xmlns:a16="http://schemas.microsoft.com/office/drawing/2014/main" id="{7C7F8DF2-CADE-4E7C-9E04-B4673FD5EADA}"/>
                </a:ext>
              </a:extLst>
            </p:cNvPr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506;p30">
              <a:extLst>
                <a:ext uri="{FF2B5EF4-FFF2-40B4-BE49-F238E27FC236}">
                  <a16:creationId xmlns:a16="http://schemas.microsoft.com/office/drawing/2014/main" id="{CF1DF5A4-DC29-4F09-9A2A-4A89CD2C2AD8}"/>
                </a:ext>
              </a:extLst>
            </p:cNvPr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507;p30">
              <a:extLst>
                <a:ext uri="{FF2B5EF4-FFF2-40B4-BE49-F238E27FC236}">
                  <a16:creationId xmlns:a16="http://schemas.microsoft.com/office/drawing/2014/main" id="{09F18E50-32D2-4B28-B46B-2EE0412E64D8}"/>
                </a:ext>
              </a:extLst>
            </p:cNvPr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508;p30">
              <a:extLst>
                <a:ext uri="{FF2B5EF4-FFF2-40B4-BE49-F238E27FC236}">
                  <a16:creationId xmlns:a16="http://schemas.microsoft.com/office/drawing/2014/main" id="{7FAB4A9A-1CB7-43E1-AA7F-FFC837D982B1}"/>
                </a:ext>
              </a:extLst>
            </p:cNvPr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509;p30">
              <a:extLst>
                <a:ext uri="{FF2B5EF4-FFF2-40B4-BE49-F238E27FC236}">
                  <a16:creationId xmlns:a16="http://schemas.microsoft.com/office/drawing/2014/main" id="{D4287E76-57ED-4F88-BEBB-C8BB8BFE3173}"/>
                </a:ext>
              </a:extLst>
            </p:cNvPr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510;p30">
              <a:extLst>
                <a:ext uri="{FF2B5EF4-FFF2-40B4-BE49-F238E27FC236}">
                  <a16:creationId xmlns:a16="http://schemas.microsoft.com/office/drawing/2014/main" id="{6CB92702-109F-4A58-83D5-9F819C2B28A7}"/>
                </a:ext>
              </a:extLst>
            </p:cNvPr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511;p30">
              <a:extLst>
                <a:ext uri="{FF2B5EF4-FFF2-40B4-BE49-F238E27FC236}">
                  <a16:creationId xmlns:a16="http://schemas.microsoft.com/office/drawing/2014/main" id="{58F12288-6554-4DEF-8E30-F5A92293A6EF}"/>
                </a:ext>
              </a:extLst>
            </p:cNvPr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512;p30">
              <a:extLst>
                <a:ext uri="{FF2B5EF4-FFF2-40B4-BE49-F238E27FC236}">
                  <a16:creationId xmlns:a16="http://schemas.microsoft.com/office/drawing/2014/main" id="{A5774F79-4FA4-437F-94FE-CC264C0940D9}"/>
                </a:ext>
              </a:extLst>
            </p:cNvPr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513;p30">
              <a:extLst>
                <a:ext uri="{FF2B5EF4-FFF2-40B4-BE49-F238E27FC236}">
                  <a16:creationId xmlns:a16="http://schemas.microsoft.com/office/drawing/2014/main" id="{D7B32432-3220-4286-9CA8-3EDB96D00340}"/>
                </a:ext>
              </a:extLst>
            </p:cNvPr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14;p30">
              <a:extLst>
                <a:ext uri="{FF2B5EF4-FFF2-40B4-BE49-F238E27FC236}">
                  <a16:creationId xmlns:a16="http://schemas.microsoft.com/office/drawing/2014/main" id="{6163028F-122D-4056-8559-60DE66A29380}"/>
                </a:ext>
              </a:extLst>
            </p:cNvPr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5;p30">
              <a:extLst>
                <a:ext uri="{FF2B5EF4-FFF2-40B4-BE49-F238E27FC236}">
                  <a16:creationId xmlns:a16="http://schemas.microsoft.com/office/drawing/2014/main" id="{313C9E67-B64C-478F-BFDE-33A8687DEC2E}"/>
                </a:ext>
              </a:extLst>
            </p:cNvPr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16;p30">
              <a:extLst>
                <a:ext uri="{FF2B5EF4-FFF2-40B4-BE49-F238E27FC236}">
                  <a16:creationId xmlns:a16="http://schemas.microsoft.com/office/drawing/2014/main" id="{22452FE2-B296-4261-9F7C-414E23D9C30A}"/>
                </a:ext>
              </a:extLst>
            </p:cNvPr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17;p30">
              <a:extLst>
                <a:ext uri="{FF2B5EF4-FFF2-40B4-BE49-F238E27FC236}">
                  <a16:creationId xmlns:a16="http://schemas.microsoft.com/office/drawing/2014/main" id="{C0C3CD8A-0725-4893-B041-2041056BEF38}"/>
                </a:ext>
              </a:extLst>
            </p:cNvPr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18;p30">
              <a:extLst>
                <a:ext uri="{FF2B5EF4-FFF2-40B4-BE49-F238E27FC236}">
                  <a16:creationId xmlns:a16="http://schemas.microsoft.com/office/drawing/2014/main" id="{F0534319-5496-4537-978B-B340D8F38D36}"/>
                </a:ext>
              </a:extLst>
            </p:cNvPr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19;p30">
              <a:extLst>
                <a:ext uri="{FF2B5EF4-FFF2-40B4-BE49-F238E27FC236}">
                  <a16:creationId xmlns:a16="http://schemas.microsoft.com/office/drawing/2014/main" id="{A87D9896-7926-4C48-8FDB-DFE7B34FC7B0}"/>
                </a:ext>
              </a:extLst>
            </p:cNvPr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20;p30">
              <a:extLst>
                <a:ext uri="{FF2B5EF4-FFF2-40B4-BE49-F238E27FC236}">
                  <a16:creationId xmlns:a16="http://schemas.microsoft.com/office/drawing/2014/main" id="{47C6253A-241E-488A-80AB-6390DF9BF303}"/>
                </a:ext>
              </a:extLst>
            </p:cNvPr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21;p30">
              <a:extLst>
                <a:ext uri="{FF2B5EF4-FFF2-40B4-BE49-F238E27FC236}">
                  <a16:creationId xmlns:a16="http://schemas.microsoft.com/office/drawing/2014/main" id="{63B35368-AD7E-48A0-B8F0-6F12AE4FE7CA}"/>
                </a:ext>
              </a:extLst>
            </p:cNvPr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22;p30">
              <a:extLst>
                <a:ext uri="{FF2B5EF4-FFF2-40B4-BE49-F238E27FC236}">
                  <a16:creationId xmlns:a16="http://schemas.microsoft.com/office/drawing/2014/main" id="{D654595D-D9FD-42E1-AA61-274164B673A0}"/>
                </a:ext>
              </a:extLst>
            </p:cNvPr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9" name="Google Shape;1485;p30">
            <a:extLst>
              <a:ext uri="{FF2B5EF4-FFF2-40B4-BE49-F238E27FC236}">
                <a16:creationId xmlns:a16="http://schemas.microsoft.com/office/drawing/2014/main" id="{E5929F47-DD04-4C4A-BC40-0E4F771F09C7}"/>
              </a:ext>
            </a:extLst>
          </p:cNvPr>
          <p:cNvGrpSpPr/>
          <p:nvPr/>
        </p:nvGrpSpPr>
        <p:grpSpPr>
          <a:xfrm rot="10800000">
            <a:off x="8954688" y="1754576"/>
            <a:ext cx="1816314" cy="438728"/>
            <a:chOff x="1777900" y="2356875"/>
            <a:chExt cx="5003236" cy="814081"/>
          </a:xfrm>
        </p:grpSpPr>
        <p:sp>
          <p:nvSpPr>
            <p:cNvPr id="160" name="Google Shape;1486;p30">
              <a:extLst>
                <a:ext uri="{FF2B5EF4-FFF2-40B4-BE49-F238E27FC236}">
                  <a16:creationId xmlns:a16="http://schemas.microsoft.com/office/drawing/2014/main" id="{DFA44251-0909-44E1-87A9-07968DFAD59F}"/>
                </a:ext>
              </a:extLst>
            </p:cNvPr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rgbClr val="FFE466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487;p30">
              <a:extLst>
                <a:ext uri="{FF2B5EF4-FFF2-40B4-BE49-F238E27FC236}">
                  <a16:creationId xmlns:a16="http://schemas.microsoft.com/office/drawing/2014/main" id="{FDD46084-3065-4E85-8CA5-535AEACA9E19}"/>
                </a:ext>
              </a:extLst>
            </p:cNvPr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488;p30">
              <a:extLst>
                <a:ext uri="{FF2B5EF4-FFF2-40B4-BE49-F238E27FC236}">
                  <a16:creationId xmlns:a16="http://schemas.microsoft.com/office/drawing/2014/main" id="{DE9D1ED9-394E-49A6-9D1E-A825E8A67237}"/>
                </a:ext>
              </a:extLst>
            </p:cNvPr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489;p30">
              <a:extLst>
                <a:ext uri="{FF2B5EF4-FFF2-40B4-BE49-F238E27FC236}">
                  <a16:creationId xmlns:a16="http://schemas.microsoft.com/office/drawing/2014/main" id="{5215FBB9-8846-4C61-836D-D6E04D34D0DB}"/>
                </a:ext>
              </a:extLst>
            </p:cNvPr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490;p30">
              <a:extLst>
                <a:ext uri="{FF2B5EF4-FFF2-40B4-BE49-F238E27FC236}">
                  <a16:creationId xmlns:a16="http://schemas.microsoft.com/office/drawing/2014/main" id="{EEF569FD-8F07-4878-A5B4-3470D846A214}"/>
                </a:ext>
              </a:extLst>
            </p:cNvPr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491;p30">
              <a:extLst>
                <a:ext uri="{FF2B5EF4-FFF2-40B4-BE49-F238E27FC236}">
                  <a16:creationId xmlns:a16="http://schemas.microsoft.com/office/drawing/2014/main" id="{E82F45FB-6572-439A-9A49-C5518F38B45A}"/>
                </a:ext>
              </a:extLst>
            </p:cNvPr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492;p30">
              <a:extLst>
                <a:ext uri="{FF2B5EF4-FFF2-40B4-BE49-F238E27FC236}">
                  <a16:creationId xmlns:a16="http://schemas.microsoft.com/office/drawing/2014/main" id="{8889A790-4225-4552-A911-880F6B357AE4}"/>
                </a:ext>
              </a:extLst>
            </p:cNvPr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493;p30">
              <a:extLst>
                <a:ext uri="{FF2B5EF4-FFF2-40B4-BE49-F238E27FC236}">
                  <a16:creationId xmlns:a16="http://schemas.microsoft.com/office/drawing/2014/main" id="{CB8DE40C-BFCF-41EE-9C7E-6AB41CEC189E}"/>
                </a:ext>
              </a:extLst>
            </p:cNvPr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494;p30">
              <a:extLst>
                <a:ext uri="{FF2B5EF4-FFF2-40B4-BE49-F238E27FC236}">
                  <a16:creationId xmlns:a16="http://schemas.microsoft.com/office/drawing/2014/main" id="{FC16D5C4-7906-4088-A932-CE1BDDA743EF}"/>
                </a:ext>
              </a:extLst>
            </p:cNvPr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495;p30">
              <a:extLst>
                <a:ext uri="{FF2B5EF4-FFF2-40B4-BE49-F238E27FC236}">
                  <a16:creationId xmlns:a16="http://schemas.microsoft.com/office/drawing/2014/main" id="{D31F8B6D-EB0A-46D3-9B74-098190BD4C72}"/>
                </a:ext>
              </a:extLst>
            </p:cNvPr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496;p30">
              <a:extLst>
                <a:ext uri="{FF2B5EF4-FFF2-40B4-BE49-F238E27FC236}">
                  <a16:creationId xmlns:a16="http://schemas.microsoft.com/office/drawing/2014/main" id="{DBF45D55-2F4A-4320-A9DC-FD14707295B6}"/>
                </a:ext>
              </a:extLst>
            </p:cNvPr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497;p30">
              <a:extLst>
                <a:ext uri="{FF2B5EF4-FFF2-40B4-BE49-F238E27FC236}">
                  <a16:creationId xmlns:a16="http://schemas.microsoft.com/office/drawing/2014/main" id="{2B3CA47D-B3E6-4077-888A-FA3D7D3D49E3}"/>
                </a:ext>
              </a:extLst>
            </p:cNvPr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498;p30">
              <a:extLst>
                <a:ext uri="{FF2B5EF4-FFF2-40B4-BE49-F238E27FC236}">
                  <a16:creationId xmlns:a16="http://schemas.microsoft.com/office/drawing/2014/main" id="{AE153455-92AA-42B9-B685-4210522B7F63}"/>
                </a:ext>
              </a:extLst>
            </p:cNvPr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499;p30">
              <a:extLst>
                <a:ext uri="{FF2B5EF4-FFF2-40B4-BE49-F238E27FC236}">
                  <a16:creationId xmlns:a16="http://schemas.microsoft.com/office/drawing/2014/main" id="{5E0CAF64-AB41-4DC3-8074-AC190BAFEE7E}"/>
                </a:ext>
              </a:extLst>
            </p:cNvPr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500;p30">
              <a:extLst>
                <a:ext uri="{FF2B5EF4-FFF2-40B4-BE49-F238E27FC236}">
                  <a16:creationId xmlns:a16="http://schemas.microsoft.com/office/drawing/2014/main" id="{4CE1A59A-93FD-435A-9DE8-61601763A538}"/>
                </a:ext>
              </a:extLst>
            </p:cNvPr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501;p30">
              <a:extLst>
                <a:ext uri="{FF2B5EF4-FFF2-40B4-BE49-F238E27FC236}">
                  <a16:creationId xmlns:a16="http://schemas.microsoft.com/office/drawing/2014/main" id="{E1329A0A-9FF3-4C5C-9666-52F223AB4999}"/>
                </a:ext>
              </a:extLst>
            </p:cNvPr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502;p30">
              <a:extLst>
                <a:ext uri="{FF2B5EF4-FFF2-40B4-BE49-F238E27FC236}">
                  <a16:creationId xmlns:a16="http://schemas.microsoft.com/office/drawing/2014/main" id="{2321214A-2608-4601-BF77-56D6EFA86B09}"/>
                </a:ext>
              </a:extLst>
            </p:cNvPr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503;p30">
              <a:extLst>
                <a:ext uri="{FF2B5EF4-FFF2-40B4-BE49-F238E27FC236}">
                  <a16:creationId xmlns:a16="http://schemas.microsoft.com/office/drawing/2014/main" id="{CFE0E367-C6A2-4CE9-9C47-1760724DC761}"/>
                </a:ext>
              </a:extLst>
            </p:cNvPr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504;p30">
              <a:extLst>
                <a:ext uri="{FF2B5EF4-FFF2-40B4-BE49-F238E27FC236}">
                  <a16:creationId xmlns:a16="http://schemas.microsoft.com/office/drawing/2014/main" id="{DADA5259-8AC4-451C-A5CD-FDFCF1B48409}"/>
                </a:ext>
              </a:extLst>
            </p:cNvPr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505;p30">
              <a:extLst>
                <a:ext uri="{FF2B5EF4-FFF2-40B4-BE49-F238E27FC236}">
                  <a16:creationId xmlns:a16="http://schemas.microsoft.com/office/drawing/2014/main" id="{7C7F8DF2-CADE-4E7C-9E04-B4673FD5EADA}"/>
                </a:ext>
              </a:extLst>
            </p:cNvPr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506;p30">
              <a:extLst>
                <a:ext uri="{FF2B5EF4-FFF2-40B4-BE49-F238E27FC236}">
                  <a16:creationId xmlns:a16="http://schemas.microsoft.com/office/drawing/2014/main" id="{CF1DF5A4-DC29-4F09-9A2A-4A89CD2C2AD8}"/>
                </a:ext>
              </a:extLst>
            </p:cNvPr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507;p30">
              <a:extLst>
                <a:ext uri="{FF2B5EF4-FFF2-40B4-BE49-F238E27FC236}">
                  <a16:creationId xmlns:a16="http://schemas.microsoft.com/office/drawing/2014/main" id="{09F18E50-32D2-4B28-B46B-2EE0412E64D8}"/>
                </a:ext>
              </a:extLst>
            </p:cNvPr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508;p30">
              <a:extLst>
                <a:ext uri="{FF2B5EF4-FFF2-40B4-BE49-F238E27FC236}">
                  <a16:creationId xmlns:a16="http://schemas.microsoft.com/office/drawing/2014/main" id="{7FAB4A9A-1CB7-43E1-AA7F-FFC837D982B1}"/>
                </a:ext>
              </a:extLst>
            </p:cNvPr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509;p30">
              <a:extLst>
                <a:ext uri="{FF2B5EF4-FFF2-40B4-BE49-F238E27FC236}">
                  <a16:creationId xmlns:a16="http://schemas.microsoft.com/office/drawing/2014/main" id="{D4287E76-57ED-4F88-BEBB-C8BB8BFE3173}"/>
                </a:ext>
              </a:extLst>
            </p:cNvPr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510;p30">
              <a:extLst>
                <a:ext uri="{FF2B5EF4-FFF2-40B4-BE49-F238E27FC236}">
                  <a16:creationId xmlns:a16="http://schemas.microsoft.com/office/drawing/2014/main" id="{6CB92702-109F-4A58-83D5-9F819C2B28A7}"/>
                </a:ext>
              </a:extLst>
            </p:cNvPr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511;p30">
              <a:extLst>
                <a:ext uri="{FF2B5EF4-FFF2-40B4-BE49-F238E27FC236}">
                  <a16:creationId xmlns:a16="http://schemas.microsoft.com/office/drawing/2014/main" id="{58F12288-6554-4DEF-8E30-F5A92293A6EF}"/>
                </a:ext>
              </a:extLst>
            </p:cNvPr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512;p30">
              <a:extLst>
                <a:ext uri="{FF2B5EF4-FFF2-40B4-BE49-F238E27FC236}">
                  <a16:creationId xmlns:a16="http://schemas.microsoft.com/office/drawing/2014/main" id="{A5774F79-4FA4-437F-94FE-CC264C0940D9}"/>
                </a:ext>
              </a:extLst>
            </p:cNvPr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513;p30">
              <a:extLst>
                <a:ext uri="{FF2B5EF4-FFF2-40B4-BE49-F238E27FC236}">
                  <a16:creationId xmlns:a16="http://schemas.microsoft.com/office/drawing/2014/main" id="{D7B32432-3220-4286-9CA8-3EDB96D00340}"/>
                </a:ext>
              </a:extLst>
            </p:cNvPr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514;p30">
              <a:extLst>
                <a:ext uri="{FF2B5EF4-FFF2-40B4-BE49-F238E27FC236}">
                  <a16:creationId xmlns:a16="http://schemas.microsoft.com/office/drawing/2014/main" id="{6163028F-122D-4056-8559-60DE66A29380}"/>
                </a:ext>
              </a:extLst>
            </p:cNvPr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515;p30">
              <a:extLst>
                <a:ext uri="{FF2B5EF4-FFF2-40B4-BE49-F238E27FC236}">
                  <a16:creationId xmlns:a16="http://schemas.microsoft.com/office/drawing/2014/main" id="{313C9E67-B64C-478F-BFDE-33A8687DEC2E}"/>
                </a:ext>
              </a:extLst>
            </p:cNvPr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516;p30">
              <a:extLst>
                <a:ext uri="{FF2B5EF4-FFF2-40B4-BE49-F238E27FC236}">
                  <a16:creationId xmlns:a16="http://schemas.microsoft.com/office/drawing/2014/main" id="{22452FE2-B296-4261-9F7C-414E23D9C30A}"/>
                </a:ext>
              </a:extLst>
            </p:cNvPr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517;p30">
              <a:extLst>
                <a:ext uri="{FF2B5EF4-FFF2-40B4-BE49-F238E27FC236}">
                  <a16:creationId xmlns:a16="http://schemas.microsoft.com/office/drawing/2014/main" id="{C0C3CD8A-0725-4893-B041-2041056BEF38}"/>
                </a:ext>
              </a:extLst>
            </p:cNvPr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518;p30">
              <a:extLst>
                <a:ext uri="{FF2B5EF4-FFF2-40B4-BE49-F238E27FC236}">
                  <a16:creationId xmlns:a16="http://schemas.microsoft.com/office/drawing/2014/main" id="{F0534319-5496-4537-978B-B340D8F38D36}"/>
                </a:ext>
              </a:extLst>
            </p:cNvPr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519;p30">
              <a:extLst>
                <a:ext uri="{FF2B5EF4-FFF2-40B4-BE49-F238E27FC236}">
                  <a16:creationId xmlns:a16="http://schemas.microsoft.com/office/drawing/2014/main" id="{A87D9896-7926-4C48-8FDB-DFE7B34FC7B0}"/>
                </a:ext>
              </a:extLst>
            </p:cNvPr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520;p30">
              <a:extLst>
                <a:ext uri="{FF2B5EF4-FFF2-40B4-BE49-F238E27FC236}">
                  <a16:creationId xmlns:a16="http://schemas.microsoft.com/office/drawing/2014/main" id="{47C6253A-241E-488A-80AB-6390DF9BF303}"/>
                </a:ext>
              </a:extLst>
            </p:cNvPr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521;p30">
              <a:extLst>
                <a:ext uri="{FF2B5EF4-FFF2-40B4-BE49-F238E27FC236}">
                  <a16:creationId xmlns:a16="http://schemas.microsoft.com/office/drawing/2014/main" id="{63B35368-AD7E-48A0-B8F0-6F12AE4FE7CA}"/>
                </a:ext>
              </a:extLst>
            </p:cNvPr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522;p30">
              <a:extLst>
                <a:ext uri="{FF2B5EF4-FFF2-40B4-BE49-F238E27FC236}">
                  <a16:creationId xmlns:a16="http://schemas.microsoft.com/office/drawing/2014/main" id="{D654595D-D9FD-42E1-AA61-274164B673A0}"/>
                </a:ext>
              </a:extLst>
            </p:cNvPr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7" name="Google Shape;1485;p30">
            <a:extLst>
              <a:ext uri="{FF2B5EF4-FFF2-40B4-BE49-F238E27FC236}">
                <a16:creationId xmlns:a16="http://schemas.microsoft.com/office/drawing/2014/main" id="{E5929F47-DD04-4C4A-BC40-0E4F771F09C7}"/>
              </a:ext>
            </a:extLst>
          </p:cNvPr>
          <p:cNvGrpSpPr/>
          <p:nvPr/>
        </p:nvGrpSpPr>
        <p:grpSpPr>
          <a:xfrm rot="10800000">
            <a:off x="3064389" y="3070734"/>
            <a:ext cx="2113931" cy="438728"/>
            <a:chOff x="1777900" y="2356875"/>
            <a:chExt cx="5003236" cy="814081"/>
          </a:xfrm>
        </p:grpSpPr>
        <p:sp>
          <p:nvSpPr>
            <p:cNvPr id="198" name="Google Shape;1486;p30">
              <a:extLst>
                <a:ext uri="{FF2B5EF4-FFF2-40B4-BE49-F238E27FC236}">
                  <a16:creationId xmlns:a16="http://schemas.microsoft.com/office/drawing/2014/main" id="{DFA44251-0909-44E1-87A9-07968DFAD59F}"/>
                </a:ext>
              </a:extLst>
            </p:cNvPr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rgbClr val="FFE466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487;p30">
              <a:extLst>
                <a:ext uri="{FF2B5EF4-FFF2-40B4-BE49-F238E27FC236}">
                  <a16:creationId xmlns:a16="http://schemas.microsoft.com/office/drawing/2014/main" id="{FDD46084-3065-4E85-8CA5-535AEACA9E19}"/>
                </a:ext>
              </a:extLst>
            </p:cNvPr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488;p30">
              <a:extLst>
                <a:ext uri="{FF2B5EF4-FFF2-40B4-BE49-F238E27FC236}">
                  <a16:creationId xmlns:a16="http://schemas.microsoft.com/office/drawing/2014/main" id="{DE9D1ED9-394E-49A6-9D1E-A825E8A67237}"/>
                </a:ext>
              </a:extLst>
            </p:cNvPr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489;p30">
              <a:extLst>
                <a:ext uri="{FF2B5EF4-FFF2-40B4-BE49-F238E27FC236}">
                  <a16:creationId xmlns:a16="http://schemas.microsoft.com/office/drawing/2014/main" id="{5215FBB9-8846-4C61-836D-D6E04D34D0DB}"/>
                </a:ext>
              </a:extLst>
            </p:cNvPr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490;p30">
              <a:extLst>
                <a:ext uri="{FF2B5EF4-FFF2-40B4-BE49-F238E27FC236}">
                  <a16:creationId xmlns:a16="http://schemas.microsoft.com/office/drawing/2014/main" id="{EEF569FD-8F07-4878-A5B4-3470D846A214}"/>
                </a:ext>
              </a:extLst>
            </p:cNvPr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491;p30">
              <a:extLst>
                <a:ext uri="{FF2B5EF4-FFF2-40B4-BE49-F238E27FC236}">
                  <a16:creationId xmlns:a16="http://schemas.microsoft.com/office/drawing/2014/main" id="{E82F45FB-6572-439A-9A49-C5518F38B45A}"/>
                </a:ext>
              </a:extLst>
            </p:cNvPr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492;p30">
              <a:extLst>
                <a:ext uri="{FF2B5EF4-FFF2-40B4-BE49-F238E27FC236}">
                  <a16:creationId xmlns:a16="http://schemas.microsoft.com/office/drawing/2014/main" id="{8889A790-4225-4552-A911-880F6B357AE4}"/>
                </a:ext>
              </a:extLst>
            </p:cNvPr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493;p30">
              <a:extLst>
                <a:ext uri="{FF2B5EF4-FFF2-40B4-BE49-F238E27FC236}">
                  <a16:creationId xmlns:a16="http://schemas.microsoft.com/office/drawing/2014/main" id="{CB8DE40C-BFCF-41EE-9C7E-6AB41CEC189E}"/>
                </a:ext>
              </a:extLst>
            </p:cNvPr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494;p30">
              <a:extLst>
                <a:ext uri="{FF2B5EF4-FFF2-40B4-BE49-F238E27FC236}">
                  <a16:creationId xmlns:a16="http://schemas.microsoft.com/office/drawing/2014/main" id="{FC16D5C4-7906-4088-A932-CE1BDDA743EF}"/>
                </a:ext>
              </a:extLst>
            </p:cNvPr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495;p30">
              <a:extLst>
                <a:ext uri="{FF2B5EF4-FFF2-40B4-BE49-F238E27FC236}">
                  <a16:creationId xmlns:a16="http://schemas.microsoft.com/office/drawing/2014/main" id="{D31F8B6D-EB0A-46D3-9B74-098190BD4C72}"/>
                </a:ext>
              </a:extLst>
            </p:cNvPr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496;p30">
              <a:extLst>
                <a:ext uri="{FF2B5EF4-FFF2-40B4-BE49-F238E27FC236}">
                  <a16:creationId xmlns:a16="http://schemas.microsoft.com/office/drawing/2014/main" id="{DBF45D55-2F4A-4320-A9DC-FD14707295B6}"/>
                </a:ext>
              </a:extLst>
            </p:cNvPr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497;p30">
              <a:extLst>
                <a:ext uri="{FF2B5EF4-FFF2-40B4-BE49-F238E27FC236}">
                  <a16:creationId xmlns:a16="http://schemas.microsoft.com/office/drawing/2014/main" id="{2B3CA47D-B3E6-4077-888A-FA3D7D3D49E3}"/>
                </a:ext>
              </a:extLst>
            </p:cNvPr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1498;p30">
              <a:extLst>
                <a:ext uri="{FF2B5EF4-FFF2-40B4-BE49-F238E27FC236}">
                  <a16:creationId xmlns:a16="http://schemas.microsoft.com/office/drawing/2014/main" id="{AE153455-92AA-42B9-B685-4210522B7F63}"/>
                </a:ext>
              </a:extLst>
            </p:cNvPr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1499;p30">
              <a:extLst>
                <a:ext uri="{FF2B5EF4-FFF2-40B4-BE49-F238E27FC236}">
                  <a16:creationId xmlns:a16="http://schemas.microsoft.com/office/drawing/2014/main" id="{5E0CAF64-AB41-4DC3-8074-AC190BAFEE7E}"/>
                </a:ext>
              </a:extLst>
            </p:cNvPr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1500;p30">
              <a:extLst>
                <a:ext uri="{FF2B5EF4-FFF2-40B4-BE49-F238E27FC236}">
                  <a16:creationId xmlns:a16="http://schemas.microsoft.com/office/drawing/2014/main" id="{4CE1A59A-93FD-435A-9DE8-61601763A538}"/>
                </a:ext>
              </a:extLst>
            </p:cNvPr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1501;p30">
              <a:extLst>
                <a:ext uri="{FF2B5EF4-FFF2-40B4-BE49-F238E27FC236}">
                  <a16:creationId xmlns:a16="http://schemas.microsoft.com/office/drawing/2014/main" id="{E1329A0A-9FF3-4C5C-9666-52F223AB4999}"/>
                </a:ext>
              </a:extLst>
            </p:cNvPr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1502;p30">
              <a:extLst>
                <a:ext uri="{FF2B5EF4-FFF2-40B4-BE49-F238E27FC236}">
                  <a16:creationId xmlns:a16="http://schemas.microsoft.com/office/drawing/2014/main" id="{2321214A-2608-4601-BF77-56D6EFA86B09}"/>
                </a:ext>
              </a:extLst>
            </p:cNvPr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1503;p30">
              <a:extLst>
                <a:ext uri="{FF2B5EF4-FFF2-40B4-BE49-F238E27FC236}">
                  <a16:creationId xmlns:a16="http://schemas.microsoft.com/office/drawing/2014/main" id="{CFE0E367-C6A2-4CE9-9C47-1760724DC761}"/>
                </a:ext>
              </a:extLst>
            </p:cNvPr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1504;p30">
              <a:extLst>
                <a:ext uri="{FF2B5EF4-FFF2-40B4-BE49-F238E27FC236}">
                  <a16:creationId xmlns:a16="http://schemas.microsoft.com/office/drawing/2014/main" id="{DADA5259-8AC4-451C-A5CD-FDFCF1B48409}"/>
                </a:ext>
              </a:extLst>
            </p:cNvPr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1505;p30">
              <a:extLst>
                <a:ext uri="{FF2B5EF4-FFF2-40B4-BE49-F238E27FC236}">
                  <a16:creationId xmlns:a16="http://schemas.microsoft.com/office/drawing/2014/main" id="{7C7F8DF2-CADE-4E7C-9E04-B4673FD5EADA}"/>
                </a:ext>
              </a:extLst>
            </p:cNvPr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1506;p30">
              <a:extLst>
                <a:ext uri="{FF2B5EF4-FFF2-40B4-BE49-F238E27FC236}">
                  <a16:creationId xmlns:a16="http://schemas.microsoft.com/office/drawing/2014/main" id="{CF1DF5A4-DC29-4F09-9A2A-4A89CD2C2AD8}"/>
                </a:ext>
              </a:extLst>
            </p:cNvPr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1507;p30">
              <a:extLst>
                <a:ext uri="{FF2B5EF4-FFF2-40B4-BE49-F238E27FC236}">
                  <a16:creationId xmlns:a16="http://schemas.microsoft.com/office/drawing/2014/main" id="{09F18E50-32D2-4B28-B46B-2EE0412E64D8}"/>
                </a:ext>
              </a:extLst>
            </p:cNvPr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1508;p30">
              <a:extLst>
                <a:ext uri="{FF2B5EF4-FFF2-40B4-BE49-F238E27FC236}">
                  <a16:creationId xmlns:a16="http://schemas.microsoft.com/office/drawing/2014/main" id="{7FAB4A9A-1CB7-43E1-AA7F-FFC837D982B1}"/>
                </a:ext>
              </a:extLst>
            </p:cNvPr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1509;p30">
              <a:extLst>
                <a:ext uri="{FF2B5EF4-FFF2-40B4-BE49-F238E27FC236}">
                  <a16:creationId xmlns:a16="http://schemas.microsoft.com/office/drawing/2014/main" id="{D4287E76-57ED-4F88-BEBB-C8BB8BFE3173}"/>
                </a:ext>
              </a:extLst>
            </p:cNvPr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1510;p30">
              <a:extLst>
                <a:ext uri="{FF2B5EF4-FFF2-40B4-BE49-F238E27FC236}">
                  <a16:creationId xmlns:a16="http://schemas.microsoft.com/office/drawing/2014/main" id="{6CB92702-109F-4A58-83D5-9F819C2B28A7}"/>
                </a:ext>
              </a:extLst>
            </p:cNvPr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1511;p30">
              <a:extLst>
                <a:ext uri="{FF2B5EF4-FFF2-40B4-BE49-F238E27FC236}">
                  <a16:creationId xmlns:a16="http://schemas.microsoft.com/office/drawing/2014/main" id="{58F12288-6554-4DEF-8E30-F5A92293A6EF}"/>
                </a:ext>
              </a:extLst>
            </p:cNvPr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1512;p30">
              <a:extLst>
                <a:ext uri="{FF2B5EF4-FFF2-40B4-BE49-F238E27FC236}">
                  <a16:creationId xmlns:a16="http://schemas.microsoft.com/office/drawing/2014/main" id="{A5774F79-4FA4-437F-94FE-CC264C0940D9}"/>
                </a:ext>
              </a:extLst>
            </p:cNvPr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1513;p30">
              <a:extLst>
                <a:ext uri="{FF2B5EF4-FFF2-40B4-BE49-F238E27FC236}">
                  <a16:creationId xmlns:a16="http://schemas.microsoft.com/office/drawing/2014/main" id="{D7B32432-3220-4286-9CA8-3EDB96D00340}"/>
                </a:ext>
              </a:extLst>
            </p:cNvPr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1514;p30">
              <a:extLst>
                <a:ext uri="{FF2B5EF4-FFF2-40B4-BE49-F238E27FC236}">
                  <a16:creationId xmlns:a16="http://schemas.microsoft.com/office/drawing/2014/main" id="{6163028F-122D-4056-8559-60DE66A29380}"/>
                </a:ext>
              </a:extLst>
            </p:cNvPr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1515;p30">
              <a:extLst>
                <a:ext uri="{FF2B5EF4-FFF2-40B4-BE49-F238E27FC236}">
                  <a16:creationId xmlns:a16="http://schemas.microsoft.com/office/drawing/2014/main" id="{313C9E67-B64C-478F-BFDE-33A8687DEC2E}"/>
                </a:ext>
              </a:extLst>
            </p:cNvPr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1516;p30">
              <a:extLst>
                <a:ext uri="{FF2B5EF4-FFF2-40B4-BE49-F238E27FC236}">
                  <a16:creationId xmlns:a16="http://schemas.microsoft.com/office/drawing/2014/main" id="{22452FE2-B296-4261-9F7C-414E23D9C30A}"/>
                </a:ext>
              </a:extLst>
            </p:cNvPr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1517;p30">
              <a:extLst>
                <a:ext uri="{FF2B5EF4-FFF2-40B4-BE49-F238E27FC236}">
                  <a16:creationId xmlns:a16="http://schemas.microsoft.com/office/drawing/2014/main" id="{C0C3CD8A-0725-4893-B041-2041056BEF38}"/>
                </a:ext>
              </a:extLst>
            </p:cNvPr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1518;p30">
              <a:extLst>
                <a:ext uri="{FF2B5EF4-FFF2-40B4-BE49-F238E27FC236}">
                  <a16:creationId xmlns:a16="http://schemas.microsoft.com/office/drawing/2014/main" id="{F0534319-5496-4537-978B-B340D8F38D36}"/>
                </a:ext>
              </a:extLst>
            </p:cNvPr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1519;p30">
              <a:extLst>
                <a:ext uri="{FF2B5EF4-FFF2-40B4-BE49-F238E27FC236}">
                  <a16:creationId xmlns:a16="http://schemas.microsoft.com/office/drawing/2014/main" id="{A87D9896-7926-4C48-8FDB-DFE7B34FC7B0}"/>
                </a:ext>
              </a:extLst>
            </p:cNvPr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1520;p30">
              <a:extLst>
                <a:ext uri="{FF2B5EF4-FFF2-40B4-BE49-F238E27FC236}">
                  <a16:creationId xmlns:a16="http://schemas.microsoft.com/office/drawing/2014/main" id="{47C6253A-241E-488A-80AB-6390DF9BF303}"/>
                </a:ext>
              </a:extLst>
            </p:cNvPr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1521;p30">
              <a:extLst>
                <a:ext uri="{FF2B5EF4-FFF2-40B4-BE49-F238E27FC236}">
                  <a16:creationId xmlns:a16="http://schemas.microsoft.com/office/drawing/2014/main" id="{63B35368-AD7E-48A0-B8F0-6F12AE4FE7CA}"/>
                </a:ext>
              </a:extLst>
            </p:cNvPr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1522;p30">
              <a:extLst>
                <a:ext uri="{FF2B5EF4-FFF2-40B4-BE49-F238E27FC236}">
                  <a16:creationId xmlns:a16="http://schemas.microsoft.com/office/drawing/2014/main" id="{D654595D-D9FD-42E1-AA61-274164B673A0}"/>
                </a:ext>
              </a:extLst>
            </p:cNvPr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5" name="Google Shape;1485;p30">
            <a:extLst>
              <a:ext uri="{FF2B5EF4-FFF2-40B4-BE49-F238E27FC236}">
                <a16:creationId xmlns:a16="http://schemas.microsoft.com/office/drawing/2014/main" id="{E5929F47-DD04-4C4A-BC40-0E4F771F09C7}"/>
              </a:ext>
            </a:extLst>
          </p:cNvPr>
          <p:cNvGrpSpPr/>
          <p:nvPr/>
        </p:nvGrpSpPr>
        <p:grpSpPr>
          <a:xfrm rot="10800000">
            <a:off x="8478056" y="2389310"/>
            <a:ext cx="2292946" cy="438728"/>
            <a:chOff x="1777900" y="2356875"/>
            <a:chExt cx="5003236" cy="814081"/>
          </a:xfrm>
        </p:grpSpPr>
        <p:sp>
          <p:nvSpPr>
            <p:cNvPr id="236" name="Google Shape;1486;p30">
              <a:extLst>
                <a:ext uri="{FF2B5EF4-FFF2-40B4-BE49-F238E27FC236}">
                  <a16:creationId xmlns:a16="http://schemas.microsoft.com/office/drawing/2014/main" id="{DFA44251-0909-44E1-87A9-07968DFAD59F}"/>
                </a:ext>
              </a:extLst>
            </p:cNvPr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rgbClr val="FFE466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1487;p30">
              <a:extLst>
                <a:ext uri="{FF2B5EF4-FFF2-40B4-BE49-F238E27FC236}">
                  <a16:creationId xmlns:a16="http://schemas.microsoft.com/office/drawing/2014/main" id="{FDD46084-3065-4E85-8CA5-535AEACA9E19}"/>
                </a:ext>
              </a:extLst>
            </p:cNvPr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1488;p30">
              <a:extLst>
                <a:ext uri="{FF2B5EF4-FFF2-40B4-BE49-F238E27FC236}">
                  <a16:creationId xmlns:a16="http://schemas.microsoft.com/office/drawing/2014/main" id="{DE9D1ED9-394E-49A6-9D1E-A825E8A67237}"/>
                </a:ext>
              </a:extLst>
            </p:cNvPr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1489;p30">
              <a:extLst>
                <a:ext uri="{FF2B5EF4-FFF2-40B4-BE49-F238E27FC236}">
                  <a16:creationId xmlns:a16="http://schemas.microsoft.com/office/drawing/2014/main" id="{5215FBB9-8846-4C61-836D-D6E04D34D0DB}"/>
                </a:ext>
              </a:extLst>
            </p:cNvPr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1490;p30">
              <a:extLst>
                <a:ext uri="{FF2B5EF4-FFF2-40B4-BE49-F238E27FC236}">
                  <a16:creationId xmlns:a16="http://schemas.microsoft.com/office/drawing/2014/main" id="{EEF569FD-8F07-4878-A5B4-3470D846A214}"/>
                </a:ext>
              </a:extLst>
            </p:cNvPr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1491;p30">
              <a:extLst>
                <a:ext uri="{FF2B5EF4-FFF2-40B4-BE49-F238E27FC236}">
                  <a16:creationId xmlns:a16="http://schemas.microsoft.com/office/drawing/2014/main" id="{E82F45FB-6572-439A-9A49-C5518F38B45A}"/>
                </a:ext>
              </a:extLst>
            </p:cNvPr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1492;p30">
              <a:extLst>
                <a:ext uri="{FF2B5EF4-FFF2-40B4-BE49-F238E27FC236}">
                  <a16:creationId xmlns:a16="http://schemas.microsoft.com/office/drawing/2014/main" id="{8889A790-4225-4552-A911-880F6B357AE4}"/>
                </a:ext>
              </a:extLst>
            </p:cNvPr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1493;p30">
              <a:extLst>
                <a:ext uri="{FF2B5EF4-FFF2-40B4-BE49-F238E27FC236}">
                  <a16:creationId xmlns:a16="http://schemas.microsoft.com/office/drawing/2014/main" id="{CB8DE40C-BFCF-41EE-9C7E-6AB41CEC189E}"/>
                </a:ext>
              </a:extLst>
            </p:cNvPr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1494;p30">
              <a:extLst>
                <a:ext uri="{FF2B5EF4-FFF2-40B4-BE49-F238E27FC236}">
                  <a16:creationId xmlns:a16="http://schemas.microsoft.com/office/drawing/2014/main" id="{FC16D5C4-7906-4088-A932-CE1BDDA743EF}"/>
                </a:ext>
              </a:extLst>
            </p:cNvPr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1495;p30">
              <a:extLst>
                <a:ext uri="{FF2B5EF4-FFF2-40B4-BE49-F238E27FC236}">
                  <a16:creationId xmlns:a16="http://schemas.microsoft.com/office/drawing/2014/main" id="{D31F8B6D-EB0A-46D3-9B74-098190BD4C72}"/>
                </a:ext>
              </a:extLst>
            </p:cNvPr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1496;p30">
              <a:extLst>
                <a:ext uri="{FF2B5EF4-FFF2-40B4-BE49-F238E27FC236}">
                  <a16:creationId xmlns:a16="http://schemas.microsoft.com/office/drawing/2014/main" id="{DBF45D55-2F4A-4320-A9DC-FD14707295B6}"/>
                </a:ext>
              </a:extLst>
            </p:cNvPr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1497;p30">
              <a:extLst>
                <a:ext uri="{FF2B5EF4-FFF2-40B4-BE49-F238E27FC236}">
                  <a16:creationId xmlns:a16="http://schemas.microsoft.com/office/drawing/2014/main" id="{2B3CA47D-B3E6-4077-888A-FA3D7D3D49E3}"/>
                </a:ext>
              </a:extLst>
            </p:cNvPr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1498;p30">
              <a:extLst>
                <a:ext uri="{FF2B5EF4-FFF2-40B4-BE49-F238E27FC236}">
                  <a16:creationId xmlns:a16="http://schemas.microsoft.com/office/drawing/2014/main" id="{AE153455-92AA-42B9-B685-4210522B7F63}"/>
                </a:ext>
              </a:extLst>
            </p:cNvPr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1499;p30">
              <a:extLst>
                <a:ext uri="{FF2B5EF4-FFF2-40B4-BE49-F238E27FC236}">
                  <a16:creationId xmlns:a16="http://schemas.microsoft.com/office/drawing/2014/main" id="{5E0CAF64-AB41-4DC3-8074-AC190BAFEE7E}"/>
                </a:ext>
              </a:extLst>
            </p:cNvPr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1500;p30">
              <a:extLst>
                <a:ext uri="{FF2B5EF4-FFF2-40B4-BE49-F238E27FC236}">
                  <a16:creationId xmlns:a16="http://schemas.microsoft.com/office/drawing/2014/main" id="{4CE1A59A-93FD-435A-9DE8-61601763A538}"/>
                </a:ext>
              </a:extLst>
            </p:cNvPr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1501;p30">
              <a:extLst>
                <a:ext uri="{FF2B5EF4-FFF2-40B4-BE49-F238E27FC236}">
                  <a16:creationId xmlns:a16="http://schemas.microsoft.com/office/drawing/2014/main" id="{E1329A0A-9FF3-4C5C-9666-52F223AB4999}"/>
                </a:ext>
              </a:extLst>
            </p:cNvPr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1502;p30">
              <a:extLst>
                <a:ext uri="{FF2B5EF4-FFF2-40B4-BE49-F238E27FC236}">
                  <a16:creationId xmlns:a16="http://schemas.microsoft.com/office/drawing/2014/main" id="{2321214A-2608-4601-BF77-56D6EFA86B09}"/>
                </a:ext>
              </a:extLst>
            </p:cNvPr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1503;p30">
              <a:extLst>
                <a:ext uri="{FF2B5EF4-FFF2-40B4-BE49-F238E27FC236}">
                  <a16:creationId xmlns:a16="http://schemas.microsoft.com/office/drawing/2014/main" id="{CFE0E367-C6A2-4CE9-9C47-1760724DC761}"/>
                </a:ext>
              </a:extLst>
            </p:cNvPr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1504;p30">
              <a:extLst>
                <a:ext uri="{FF2B5EF4-FFF2-40B4-BE49-F238E27FC236}">
                  <a16:creationId xmlns:a16="http://schemas.microsoft.com/office/drawing/2014/main" id="{DADA5259-8AC4-451C-A5CD-FDFCF1B48409}"/>
                </a:ext>
              </a:extLst>
            </p:cNvPr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1505;p30">
              <a:extLst>
                <a:ext uri="{FF2B5EF4-FFF2-40B4-BE49-F238E27FC236}">
                  <a16:creationId xmlns:a16="http://schemas.microsoft.com/office/drawing/2014/main" id="{7C7F8DF2-CADE-4E7C-9E04-B4673FD5EADA}"/>
                </a:ext>
              </a:extLst>
            </p:cNvPr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1506;p30">
              <a:extLst>
                <a:ext uri="{FF2B5EF4-FFF2-40B4-BE49-F238E27FC236}">
                  <a16:creationId xmlns:a16="http://schemas.microsoft.com/office/drawing/2014/main" id="{CF1DF5A4-DC29-4F09-9A2A-4A89CD2C2AD8}"/>
                </a:ext>
              </a:extLst>
            </p:cNvPr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" name="Google Shape;1507;p30">
              <a:extLst>
                <a:ext uri="{FF2B5EF4-FFF2-40B4-BE49-F238E27FC236}">
                  <a16:creationId xmlns:a16="http://schemas.microsoft.com/office/drawing/2014/main" id="{09F18E50-32D2-4B28-B46B-2EE0412E64D8}"/>
                </a:ext>
              </a:extLst>
            </p:cNvPr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1508;p30">
              <a:extLst>
                <a:ext uri="{FF2B5EF4-FFF2-40B4-BE49-F238E27FC236}">
                  <a16:creationId xmlns:a16="http://schemas.microsoft.com/office/drawing/2014/main" id="{7FAB4A9A-1CB7-43E1-AA7F-FFC837D982B1}"/>
                </a:ext>
              </a:extLst>
            </p:cNvPr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1509;p30">
              <a:extLst>
                <a:ext uri="{FF2B5EF4-FFF2-40B4-BE49-F238E27FC236}">
                  <a16:creationId xmlns:a16="http://schemas.microsoft.com/office/drawing/2014/main" id="{D4287E76-57ED-4F88-BEBB-C8BB8BFE3173}"/>
                </a:ext>
              </a:extLst>
            </p:cNvPr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1510;p30">
              <a:extLst>
                <a:ext uri="{FF2B5EF4-FFF2-40B4-BE49-F238E27FC236}">
                  <a16:creationId xmlns:a16="http://schemas.microsoft.com/office/drawing/2014/main" id="{6CB92702-109F-4A58-83D5-9F819C2B28A7}"/>
                </a:ext>
              </a:extLst>
            </p:cNvPr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1511;p30">
              <a:extLst>
                <a:ext uri="{FF2B5EF4-FFF2-40B4-BE49-F238E27FC236}">
                  <a16:creationId xmlns:a16="http://schemas.microsoft.com/office/drawing/2014/main" id="{58F12288-6554-4DEF-8E30-F5A92293A6EF}"/>
                </a:ext>
              </a:extLst>
            </p:cNvPr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" name="Google Shape;1512;p30">
              <a:extLst>
                <a:ext uri="{FF2B5EF4-FFF2-40B4-BE49-F238E27FC236}">
                  <a16:creationId xmlns:a16="http://schemas.microsoft.com/office/drawing/2014/main" id="{A5774F79-4FA4-437F-94FE-CC264C0940D9}"/>
                </a:ext>
              </a:extLst>
            </p:cNvPr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" name="Google Shape;1513;p30">
              <a:extLst>
                <a:ext uri="{FF2B5EF4-FFF2-40B4-BE49-F238E27FC236}">
                  <a16:creationId xmlns:a16="http://schemas.microsoft.com/office/drawing/2014/main" id="{D7B32432-3220-4286-9CA8-3EDB96D00340}"/>
                </a:ext>
              </a:extLst>
            </p:cNvPr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1514;p30">
              <a:extLst>
                <a:ext uri="{FF2B5EF4-FFF2-40B4-BE49-F238E27FC236}">
                  <a16:creationId xmlns:a16="http://schemas.microsoft.com/office/drawing/2014/main" id="{6163028F-122D-4056-8559-60DE66A29380}"/>
                </a:ext>
              </a:extLst>
            </p:cNvPr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" name="Google Shape;1515;p30">
              <a:extLst>
                <a:ext uri="{FF2B5EF4-FFF2-40B4-BE49-F238E27FC236}">
                  <a16:creationId xmlns:a16="http://schemas.microsoft.com/office/drawing/2014/main" id="{313C9E67-B64C-478F-BFDE-33A8687DEC2E}"/>
                </a:ext>
              </a:extLst>
            </p:cNvPr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" name="Google Shape;1516;p30">
              <a:extLst>
                <a:ext uri="{FF2B5EF4-FFF2-40B4-BE49-F238E27FC236}">
                  <a16:creationId xmlns:a16="http://schemas.microsoft.com/office/drawing/2014/main" id="{22452FE2-B296-4261-9F7C-414E23D9C30A}"/>
                </a:ext>
              </a:extLst>
            </p:cNvPr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" name="Google Shape;1517;p30">
              <a:extLst>
                <a:ext uri="{FF2B5EF4-FFF2-40B4-BE49-F238E27FC236}">
                  <a16:creationId xmlns:a16="http://schemas.microsoft.com/office/drawing/2014/main" id="{C0C3CD8A-0725-4893-B041-2041056BEF38}"/>
                </a:ext>
              </a:extLst>
            </p:cNvPr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" name="Google Shape;1518;p30">
              <a:extLst>
                <a:ext uri="{FF2B5EF4-FFF2-40B4-BE49-F238E27FC236}">
                  <a16:creationId xmlns:a16="http://schemas.microsoft.com/office/drawing/2014/main" id="{F0534319-5496-4537-978B-B340D8F38D36}"/>
                </a:ext>
              </a:extLst>
            </p:cNvPr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" name="Google Shape;1519;p30">
              <a:extLst>
                <a:ext uri="{FF2B5EF4-FFF2-40B4-BE49-F238E27FC236}">
                  <a16:creationId xmlns:a16="http://schemas.microsoft.com/office/drawing/2014/main" id="{A87D9896-7926-4C48-8FDB-DFE7B34FC7B0}"/>
                </a:ext>
              </a:extLst>
            </p:cNvPr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1520;p30">
              <a:extLst>
                <a:ext uri="{FF2B5EF4-FFF2-40B4-BE49-F238E27FC236}">
                  <a16:creationId xmlns:a16="http://schemas.microsoft.com/office/drawing/2014/main" id="{47C6253A-241E-488A-80AB-6390DF9BF303}"/>
                </a:ext>
              </a:extLst>
            </p:cNvPr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1521;p30">
              <a:extLst>
                <a:ext uri="{FF2B5EF4-FFF2-40B4-BE49-F238E27FC236}">
                  <a16:creationId xmlns:a16="http://schemas.microsoft.com/office/drawing/2014/main" id="{63B35368-AD7E-48A0-B8F0-6F12AE4FE7CA}"/>
                </a:ext>
              </a:extLst>
            </p:cNvPr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1522;p30">
              <a:extLst>
                <a:ext uri="{FF2B5EF4-FFF2-40B4-BE49-F238E27FC236}">
                  <a16:creationId xmlns:a16="http://schemas.microsoft.com/office/drawing/2014/main" id="{D654595D-D9FD-42E1-AA61-274164B673A0}"/>
                </a:ext>
              </a:extLst>
            </p:cNvPr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73" name="Google Shape;1485;p30">
            <a:extLst>
              <a:ext uri="{FF2B5EF4-FFF2-40B4-BE49-F238E27FC236}">
                <a16:creationId xmlns:a16="http://schemas.microsoft.com/office/drawing/2014/main" id="{E5929F47-DD04-4C4A-BC40-0E4F771F09C7}"/>
              </a:ext>
            </a:extLst>
          </p:cNvPr>
          <p:cNvGrpSpPr/>
          <p:nvPr/>
        </p:nvGrpSpPr>
        <p:grpSpPr>
          <a:xfrm rot="10800000">
            <a:off x="8980934" y="3672374"/>
            <a:ext cx="2880386" cy="438728"/>
            <a:chOff x="1777900" y="2356875"/>
            <a:chExt cx="5003236" cy="814081"/>
          </a:xfrm>
        </p:grpSpPr>
        <p:sp>
          <p:nvSpPr>
            <p:cNvPr id="274" name="Google Shape;1486;p30">
              <a:extLst>
                <a:ext uri="{FF2B5EF4-FFF2-40B4-BE49-F238E27FC236}">
                  <a16:creationId xmlns:a16="http://schemas.microsoft.com/office/drawing/2014/main" id="{DFA44251-0909-44E1-87A9-07968DFAD59F}"/>
                </a:ext>
              </a:extLst>
            </p:cNvPr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rgbClr val="FFE466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1487;p30">
              <a:extLst>
                <a:ext uri="{FF2B5EF4-FFF2-40B4-BE49-F238E27FC236}">
                  <a16:creationId xmlns:a16="http://schemas.microsoft.com/office/drawing/2014/main" id="{FDD46084-3065-4E85-8CA5-535AEACA9E19}"/>
                </a:ext>
              </a:extLst>
            </p:cNvPr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1488;p30">
              <a:extLst>
                <a:ext uri="{FF2B5EF4-FFF2-40B4-BE49-F238E27FC236}">
                  <a16:creationId xmlns:a16="http://schemas.microsoft.com/office/drawing/2014/main" id="{DE9D1ED9-394E-49A6-9D1E-A825E8A67237}"/>
                </a:ext>
              </a:extLst>
            </p:cNvPr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1489;p30">
              <a:extLst>
                <a:ext uri="{FF2B5EF4-FFF2-40B4-BE49-F238E27FC236}">
                  <a16:creationId xmlns:a16="http://schemas.microsoft.com/office/drawing/2014/main" id="{5215FBB9-8846-4C61-836D-D6E04D34D0DB}"/>
                </a:ext>
              </a:extLst>
            </p:cNvPr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" name="Google Shape;1490;p30">
              <a:extLst>
                <a:ext uri="{FF2B5EF4-FFF2-40B4-BE49-F238E27FC236}">
                  <a16:creationId xmlns:a16="http://schemas.microsoft.com/office/drawing/2014/main" id="{EEF569FD-8F07-4878-A5B4-3470D846A214}"/>
                </a:ext>
              </a:extLst>
            </p:cNvPr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1491;p30">
              <a:extLst>
                <a:ext uri="{FF2B5EF4-FFF2-40B4-BE49-F238E27FC236}">
                  <a16:creationId xmlns:a16="http://schemas.microsoft.com/office/drawing/2014/main" id="{E82F45FB-6572-439A-9A49-C5518F38B45A}"/>
                </a:ext>
              </a:extLst>
            </p:cNvPr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1492;p30">
              <a:extLst>
                <a:ext uri="{FF2B5EF4-FFF2-40B4-BE49-F238E27FC236}">
                  <a16:creationId xmlns:a16="http://schemas.microsoft.com/office/drawing/2014/main" id="{8889A790-4225-4552-A911-880F6B357AE4}"/>
                </a:ext>
              </a:extLst>
            </p:cNvPr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1493;p30">
              <a:extLst>
                <a:ext uri="{FF2B5EF4-FFF2-40B4-BE49-F238E27FC236}">
                  <a16:creationId xmlns:a16="http://schemas.microsoft.com/office/drawing/2014/main" id="{CB8DE40C-BFCF-41EE-9C7E-6AB41CEC189E}"/>
                </a:ext>
              </a:extLst>
            </p:cNvPr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1494;p30">
              <a:extLst>
                <a:ext uri="{FF2B5EF4-FFF2-40B4-BE49-F238E27FC236}">
                  <a16:creationId xmlns:a16="http://schemas.microsoft.com/office/drawing/2014/main" id="{FC16D5C4-7906-4088-A932-CE1BDDA743EF}"/>
                </a:ext>
              </a:extLst>
            </p:cNvPr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1495;p30">
              <a:extLst>
                <a:ext uri="{FF2B5EF4-FFF2-40B4-BE49-F238E27FC236}">
                  <a16:creationId xmlns:a16="http://schemas.microsoft.com/office/drawing/2014/main" id="{D31F8B6D-EB0A-46D3-9B74-098190BD4C72}"/>
                </a:ext>
              </a:extLst>
            </p:cNvPr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1496;p30">
              <a:extLst>
                <a:ext uri="{FF2B5EF4-FFF2-40B4-BE49-F238E27FC236}">
                  <a16:creationId xmlns:a16="http://schemas.microsoft.com/office/drawing/2014/main" id="{DBF45D55-2F4A-4320-A9DC-FD14707295B6}"/>
                </a:ext>
              </a:extLst>
            </p:cNvPr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1497;p30">
              <a:extLst>
                <a:ext uri="{FF2B5EF4-FFF2-40B4-BE49-F238E27FC236}">
                  <a16:creationId xmlns:a16="http://schemas.microsoft.com/office/drawing/2014/main" id="{2B3CA47D-B3E6-4077-888A-FA3D7D3D49E3}"/>
                </a:ext>
              </a:extLst>
            </p:cNvPr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1498;p30">
              <a:extLst>
                <a:ext uri="{FF2B5EF4-FFF2-40B4-BE49-F238E27FC236}">
                  <a16:creationId xmlns:a16="http://schemas.microsoft.com/office/drawing/2014/main" id="{AE153455-92AA-42B9-B685-4210522B7F63}"/>
                </a:ext>
              </a:extLst>
            </p:cNvPr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1499;p30">
              <a:extLst>
                <a:ext uri="{FF2B5EF4-FFF2-40B4-BE49-F238E27FC236}">
                  <a16:creationId xmlns:a16="http://schemas.microsoft.com/office/drawing/2014/main" id="{5E0CAF64-AB41-4DC3-8074-AC190BAFEE7E}"/>
                </a:ext>
              </a:extLst>
            </p:cNvPr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1500;p30">
              <a:extLst>
                <a:ext uri="{FF2B5EF4-FFF2-40B4-BE49-F238E27FC236}">
                  <a16:creationId xmlns:a16="http://schemas.microsoft.com/office/drawing/2014/main" id="{4CE1A59A-93FD-435A-9DE8-61601763A538}"/>
                </a:ext>
              </a:extLst>
            </p:cNvPr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" name="Google Shape;1501;p30">
              <a:extLst>
                <a:ext uri="{FF2B5EF4-FFF2-40B4-BE49-F238E27FC236}">
                  <a16:creationId xmlns:a16="http://schemas.microsoft.com/office/drawing/2014/main" id="{E1329A0A-9FF3-4C5C-9666-52F223AB4999}"/>
                </a:ext>
              </a:extLst>
            </p:cNvPr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" name="Google Shape;1502;p30">
              <a:extLst>
                <a:ext uri="{FF2B5EF4-FFF2-40B4-BE49-F238E27FC236}">
                  <a16:creationId xmlns:a16="http://schemas.microsoft.com/office/drawing/2014/main" id="{2321214A-2608-4601-BF77-56D6EFA86B09}"/>
                </a:ext>
              </a:extLst>
            </p:cNvPr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1503;p30">
              <a:extLst>
                <a:ext uri="{FF2B5EF4-FFF2-40B4-BE49-F238E27FC236}">
                  <a16:creationId xmlns:a16="http://schemas.microsoft.com/office/drawing/2014/main" id="{CFE0E367-C6A2-4CE9-9C47-1760724DC761}"/>
                </a:ext>
              </a:extLst>
            </p:cNvPr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1504;p30">
              <a:extLst>
                <a:ext uri="{FF2B5EF4-FFF2-40B4-BE49-F238E27FC236}">
                  <a16:creationId xmlns:a16="http://schemas.microsoft.com/office/drawing/2014/main" id="{DADA5259-8AC4-451C-A5CD-FDFCF1B48409}"/>
                </a:ext>
              </a:extLst>
            </p:cNvPr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1505;p30">
              <a:extLst>
                <a:ext uri="{FF2B5EF4-FFF2-40B4-BE49-F238E27FC236}">
                  <a16:creationId xmlns:a16="http://schemas.microsoft.com/office/drawing/2014/main" id="{7C7F8DF2-CADE-4E7C-9E04-B4673FD5EADA}"/>
                </a:ext>
              </a:extLst>
            </p:cNvPr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1506;p30">
              <a:extLst>
                <a:ext uri="{FF2B5EF4-FFF2-40B4-BE49-F238E27FC236}">
                  <a16:creationId xmlns:a16="http://schemas.microsoft.com/office/drawing/2014/main" id="{CF1DF5A4-DC29-4F09-9A2A-4A89CD2C2AD8}"/>
                </a:ext>
              </a:extLst>
            </p:cNvPr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" name="Google Shape;1507;p30">
              <a:extLst>
                <a:ext uri="{FF2B5EF4-FFF2-40B4-BE49-F238E27FC236}">
                  <a16:creationId xmlns:a16="http://schemas.microsoft.com/office/drawing/2014/main" id="{09F18E50-32D2-4B28-B46B-2EE0412E64D8}"/>
                </a:ext>
              </a:extLst>
            </p:cNvPr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" name="Google Shape;1508;p30">
              <a:extLst>
                <a:ext uri="{FF2B5EF4-FFF2-40B4-BE49-F238E27FC236}">
                  <a16:creationId xmlns:a16="http://schemas.microsoft.com/office/drawing/2014/main" id="{7FAB4A9A-1CB7-43E1-AA7F-FFC837D982B1}"/>
                </a:ext>
              </a:extLst>
            </p:cNvPr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1509;p30">
              <a:extLst>
                <a:ext uri="{FF2B5EF4-FFF2-40B4-BE49-F238E27FC236}">
                  <a16:creationId xmlns:a16="http://schemas.microsoft.com/office/drawing/2014/main" id="{D4287E76-57ED-4F88-BEBB-C8BB8BFE3173}"/>
                </a:ext>
              </a:extLst>
            </p:cNvPr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1510;p30">
              <a:extLst>
                <a:ext uri="{FF2B5EF4-FFF2-40B4-BE49-F238E27FC236}">
                  <a16:creationId xmlns:a16="http://schemas.microsoft.com/office/drawing/2014/main" id="{6CB92702-109F-4A58-83D5-9F819C2B28A7}"/>
                </a:ext>
              </a:extLst>
            </p:cNvPr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1511;p30">
              <a:extLst>
                <a:ext uri="{FF2B5EF4-FFF2-40B4-BE49-F238E27FC236}">
                  <a16:creationId xmlns:a16="http://schemas.microsoft.com/office/drawing/2014/main" id="{58F12288-6554-4DEF-8E30-F5A92293A6EF}"/>
                </a:ext>
              </a:extLst>
            </p:cNvPr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1512;p30">
              <a:extLst>
                <a:ext uri="{FF2B5EF4-FFF2-40B4-BE49-F238E27FC236}">
                  <a16:creationId xmlns:a16="http://schemas.microsoft.com/office/drawing/2014/main" id="{A5774F79-4FA4-437F-94FE-CC264C0940D9}"/>
                </a:ext>
              </a:extLst>
            </p:cNvPr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1513;p30">
              <a:extLst>
                <a:ext uri="{FF2B5EF4-FFF2-40B4-BE49-F238E27FC236}">
                  <a16:creationId xmlns:a16="http://schemas.microsoft.com/office/drawing/2014/main" id="{D7B32432-3220-4286-9CA8-3EDB96D00340}"/>
                </a:ext>
              </a:extLst>
            </p:cNvPr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1514;p30">
              <a:extLst>
                <a:ext uri="{FF2B5EF4-FFF2-40B4-BE49-F238E27FC236}">
                  <a16:creationId xmlns:a16="http://schemas.microsoft.com/office/drawing/2014/main" id="{6163028F-122D-4056-8559-60DE66A29380}"/>
                </a:ext>
              </a:extLst>
            </p:cNvPr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1515;p30">
              <a:extLst>
                <a:ext uri="{FF2B5EF4-FFF2-40B4-BE49-F238E27FC236}">
                  <a16:creationId xmlns:a16="http://schemas.microsoft.com/office/drawing/2014/main" id="{313C9E67-B64C-478F-BFDE-33A8687DEC2E}"/>
                </a:ext>
              </a:extLst>
            </p:cNvPr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1516;p30">
              <a:extLst>
                <a:ext uri="{FF2B5EF4-FFF2-40B4-BE49-F238E27FC236}">
                  <a16:creationId xmlns:a16="http://schemas.microsoft.com/office/drawing/2014/main" id="{22452FE2-B296-4261-9F7C-414E23D9C30A}"/>
                </a:ext>
              </a:extLst>
            </p:cNvPr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1517;p30">
              <a:extLst>
                <a:ext uri="{FF2B5EF4-FFF2-40B4-BE49-F238E27FC236}">
                  <a16:creationId xmlns:a16="http://schemas.microsoft.com/office/drawing/2014/main" id="{C0C3CD8A-0725-4893-B041-2041056BEF38}"/>
                </a:ext>
              </a:extLst>
            </p:cNvPr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1518;p30">
              <a:extLst>
                <a:ext uri="{FF2B5EF4-FFF2-40B4-BE49-F238E27FC236}">
                  <a16:creationId xmlns:a16="http://schemas.microsoft.com/office/drawing/2014/main" id="{F0534319-5496-4537-978B-B340D8F38D36}"/>
                </a:ext>
              </a:extLst>
            </p:cNvPr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1519;p30">
              <a:extLst>
                <a:ext uri="{FF2B5EF4-FFF2-40B4-BE49-F238E27FC236}">
                  <a16:creationId xmlns:a16="http://schemas.microsoft.com/office/drawing/2014/main" id="{A87D9896-7926-4C48-8FDB-DFE7B34FC7B0}"/>
                </a:ext>
              </a:extLst>
            </p:cNvPr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" name="Google Shape;1520;p30">
              <a:extLst>
                <a:ext uri="{FF2B5EF4-FFF2-40B4-BE49-F238E27FC236}">
                  <a16:creationId xmlns:a16="http://schemas.microsoft.com/office/drawing/2014/main" id="{47C6253A-241E-488A-80AB-6390DF9BF303}"/>
                </a:ext>
              </a:extLst>
            </p:cNvPr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" name="Google Shape;1521;p30">
              <a:extLst>
                <a:ext uri="{FF2B5EF4-FFF2-40B4-BE49-F238E27FC236}">
                  <a16:creationId xmlns:a16="http://schemas.microsoft.com/office/drawing/2014/main" id="{63B35368-AD7E-48A0-B8F0-6F12AE4FE7CA}"/>
                </a:ext>
              </a:extLst>
            </p:cNvPr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1522;p30">
              <a:extLst>
                <a:ext uri="{FF2B5EF4-FFF2-40B4-BE49-F238E27FC236}">
                  <a16:creationId xmlns:a16="http://schemas.microsoft.com/office/drawing/2014/main" id="{D654595D-D9FD-42E1-AA61-274164B673A0}"/>
                </a:ext>
              </a:extLst>
            </p:cNvPr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10118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2"/>
            <a:ext cx="12219444" cy="6857999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4D60CCA-ECA9-403F-A515-FF7B6E787EB8}"/>
              </a:ext>
            </a:extLst>
          </p:cNvPr>
          <p:cNvSpPr/>
          <p:nvPr/>
        </p:nvSpPr>
        <p:spPr>
          <a:xfrm>
            <a:off x="2402345" y="252232"/>
            <a:ext cx="545780" cy="5740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 defTabSz="1218760"/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C7C719-41A0-42D4-B97B-73A7F5CE9FA8}"/>
              </a:ext>
            </a:extLst>
          </p:cNvPr>
          <p:cNvSpPr txBox="1"/>
          <p:nvPr/>
        </p:nvSpPr>
        <p:spPr>
          <a:xfrm>
            <a:off x="2675235" y="210782"/>
            <a:ext cx="8064651" cy="615513"/>
          </a:xfrm>
          <a:prstGeom prst="rect">
            <a:avLst/>
          </a:prstGeom>
          <a:noFill/>
        </p:spPr>
        <p:txBody>
          <a:bodyPr wrap="square" lIns="121880" tIns="60940" rIns="121880" bIns="60940" rtlCol="0">
            <a:spAutoFit/>
          </a:bodyPr>
          <a:lstStyle/>
          <a:p>
            <a:pPr algn="ctr" defTabSz="1218760"/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2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200" b="1" i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 hình đoán tên trò chơi</a:t>
            </a:r>
            <a:endParaRPr lang="en-US" sz="32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0" y="1165829"/>
            <a:ext cx="5300134" cy="30646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717" y="3029691"/>
            <a:ext cx="5238921" cy="2849548"/>
          </a:xfrm>
          <a:prstGeom prst="rect">
            <a:avLst/>
          </a:prstGeom>
        </p:spPr>
      </p:pic>
      <p:sp>
        <p:nvSpPr>
          <p:cNvPr id="8" name="TextBox 28">
            <a:extLst>
              <a:ext uri="{FF2B5EF4-FFF2-40B4-BE49-F238E27FC236}">
                <a16:creationId xmlns:a16="http://schemas.microsoft.com/office/drawing/2014/main" id="{800053A1-5C5C-483B-A1E6-7723CD935A7E}"/>
              </a:ext>
            </a:extLst>
          </p:cNvPr>
          <p:cNvSpPr txBox="1"/>
          <p:nvPr/>
        </p:nvSpPr>
        <p:spPr>
          <a:xfrm>
            <a:off x="5179296" y="941825"/>
            <a:ext cx="5039434" cy="1077575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>
                <a:solidFill>
                  <a:prstClr val="black"/>
                </a:solidFill>
                <a:latin typeface="UTM Avo" panose="02040603050506020204" pitchFamily="18" charset="0"/>
                <a:ea typeface="inpin heiti" charset="-122"/>
                <a:cs typeface="Calibri" panose="020F0502020204030204" pitchFamily="34" charset="0"/>
              </a:rPr>
              <a:t>nhảy lò cò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11" name="TextBox 28">
            <a:extLst>
              <a:ext uri="{FF2B5EF4-FFF2-40B4-BE49-F238E27FC236}">
                <a16:creationId xmlns:a16="http://schemas.microsoft.com/office/drawing/2014/main" id="{800053A1-5C5C-483B-A1E6-7723CD935A7E}"/>
              </a:ext>
            </a:extLst>
          </p:cNvPr>
          <p:cNvSpPr txBox="1"/>
          <p:nvPr/>
        </p:nvSpPr>
        <p:spPr>
          <a:xfrm>
            <a:off x="1805344" y="4660495"/>
            <a:ext cx="5039434" cy="2014597"/>
          </a:xfrm>
          <a:prstGeom prst="cloud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prstClr val="black"/>
                </a:solidFill>
                <a:latin typeface="UTM Avo" panose="02040603050506020204" pitchFamily="18" charset="0"/>
                <a:ea typeface="inpin heiti" charset="-122"/>
                <a:cs typeface="Calibri" panose="020F0502020204030204" pitchFamily="34" charset="0"/>
              </a:rPr>
              <a:t>rồng</a:t>
            </a:r>
            <a:r>
              <a:rPr lang="en-US" altLang="zh-CN" sz="4000" b="1" dirty="0">
                <a:solidFill>
                  <a:prstClr val="black"/>
                </a:solidFill>
                <a:latin typeface="UTM Avo" panose="02040603050506020204" pitchFamily="18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UTM Avo" panose="02040603050506020204" pitchFamily="18" charset="0"/>
                <a:ea typeface="inpin heiti" charset="-122"/>
                <a:cs typeface="Calibri" panose="020F0502020204030204" pitchFamily="34" charset="0"/>
              </a:rPr>
              <a:t>rắn</a:t>
            </a:r>
            <a:r>
              <a:rPr lang="en-US" altLang="zh-CN" sz="4000" b="1" dirty="0">
                <a:solidFill>
                  <a:prstClr val="black"/>
                </a:solidFill>
                <a:latin typeface="UTM Avo" panose="02040603050506020204" pitchFamily="18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UTM Avo" panose="02040603050506020204" pitchFamily="18" charset="0"/>
                <a:ea typeface="inpin heiti" charset="-122"/>
                <a:cs typeface="Calibri" panose="020F0502020204030204" pitchFamily="34" charset="0"/>
              </a:rPr>
              <a:t>lên</a:t>
            </a:r>
            <a:r>
              <a:rPr lang="en-US" altLang="zh-CN" sz="4000" b="1" dirty="0">
                <a:solidFill>
                  <a:prstClr val="black"/>
                </a:solidFill>
                <a:latin typeface="UTM Avo" panose="02040603050506020204" pitchFamily="18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UTM Avo" panose="02040603050506020204" pitchFamily="18" charset="0"/>
                <a:ea typeface="inpin heiti" charset="-122"/>
                <a:cs typeface="Calibri" panose="020F0502020204030204" pitchFamily="34" charset="0"/>
              </a:rPr>
              <a:t>mây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33;p30">
            <a:extLst>
              <a:ext uri="{FF2B5EF4-FFF2-40B4-BE49-F238E27FC236}">
                <a16:creationId xmlns:a16="http://schemas.microsoft.com/office/drawing/2014/main" id="{80400720-AA43-4786-A861-5AC599BB914E}"/>
              </a:ext>
            </a:extLst>
          </p:cNvPr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1434;p30">
            <a:extLst>
              <a:ext uri="{FF2B5EF4-FFF2-40B4-BE49-F238E27FC236}">
                <a16:creationId xmlns:a16="http://schemas.microsoft.com/office/drawing/2014/main" id="{0D5094CF-D4F4-4885-8F9F-C5DBD6FCA0E1}"/>
              </a:ext>
            </a:extLst>
          </p:cNvPr>
          <p:cNvSpPr/>
          <p:nvPr/>
        </p:nvSpPr>
        <p:spPr>
          <a:xfrm rot="-8603968">
            <a:off x="2165539" y="5127009"/>
            <a:ext cx="1860903" cy="631040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rgbClr val="434343">
              <a:alpha val="15109"/>
            </a:srgb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1435;p30">
            <a:extLst>
              <a:ext uri="{FF2B5EF4-FFF2-40B4-BE49-F238E27FC236}">
                <a16:creationId xmlns:a16="http://schemas.microsoft.com/office/drawing/2014/main" id="{1CFB465D-7081-4423-A23C-D47D1587F177}"/>
              </a:ext>
            </a:extLst>
          </p:cNvPr>
          <p:cNvSpPr txBox="1">
            <a:spLocks/>
          </p:cNvSpPr>
          <p:nvPr/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fontAlgn="auto" hangingPunct="1"/>
            <a:r>
              <a:rPr lang="en-US" sz="7200" b="1" kern="0" dirty="0">
                <a:solidFill>
                  <a:srgbClr val="FFFB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VIẾT</a:t>
            </a:r>
          </a:p>
        </p:txBody>
      </p:sp>
      <p:sp>
        <p:nvSpPr>
          <p:cNvPr id="5" name="Google Shape;1448;p30">
            <a:extLst>
              <a:ext uri="{FF2B5EF4-FFF2-40B4-BE49-F238E27FC236}">
                <a16:creationId xmlns:a16="http://schemas.microsoft.com/office/drawing/2014/main" id="{231AB893-DDCF-4C55-A288-9E3AF09AA605}"/>
              </a:ext>
            </a:extLst>
          </p:cNvPr>
          <p:cNvSpPr/>
          <p:nvPr/>
        </p:nvSpPr>
        <p:spPr>
          <a:xfrm rot="639960">
            <a:off x="5856289" y="5555366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" name="Google Shape;1482;p30">
            <a:extLst>
              <a:ext uri="{FF2B5EF4-FFF2-40B4-BE49-F238E27FC236}">
                <a16:creationId xmlns:a16="http://schemas.microsoft.com/office/drawing/2014/main" id="{AFE24EEC-10D8-4780-B318-E7F9B325DAE2}"/>
              </a:ext>
            </a:extLst>
          </p:cNvPr>
          <p:cNvGrpSpPr/>
          <p:nvPr/>
        </p:nvGrpSpPr>
        <p:grpSpPr>
          <a:xfrm rot="407631">
            <a:off x="10030079" y="5078114"/>
            <a:ext cx="1651135" cy="1447495"/>
            <a:chOff x="7611038" y="3431425"/>
            <a:chExt cx="1238324" cy="1085597"/>
          </a:xfrm>
        </p:grpSpPr>
        <p:sp>
          <p:nvSpPr>
            <p:cNvPr id="40" name="Google Shape;1483;p30">
              <a:extLst>
                <a:ext uri="{FF2B5EF4-FFF2-40B4-BE49-F238E27FC236}">
                  <a16:creationId xmlns:a16="http://schemas.microsoft.com/office/drawing/2014/main" id="{9C1C9418-213A-4B46-84A7-8EB787700DB7}"/>
                </a:ext>
              </a:extLst>
            </p:cNvPr>
            <p:cNvSpPr/>
            <p:nvPr/>
          </p:nvSpPr>
          <p:spPr>
            <a:xfrm rot="1860596">
              <a:off x="7695149" y="3662528"/>
              <a:ext cx="1070103" cy="623391"/>
            </a:xfrm>
            <a:custGeom>
              <a:avLst/>
              <a:gdLst/>
              <a:ahLst/>
              <a:cxnLst/>
              <a:rect l="l" t="t" r="r" b="b"/>
              <a:pathLst>
                <a:path w="42803" h="24935" extrusionOk="0">
                  <a:moveTo>
                    <a:pt x="28230" y="1382"/>
                  </a:moveTo>
                  <a:cubicBezTo>
                    <a:pt x="32935" y="4810"/>
                    <a:pt x="37319" y="8626"/>
                    <a:pt x="41367" y="12809"/>
                  </a:cubicBezTo>
                  <a:cubicBezTo>
                    <a:pt x="35647" y="15578"/>
                    <a:pt x="30159" y="18774"/>
                    <a:pt x="24932" y="22385"/>
                  </a:cubicBezTo>
                  <a:cubicBezTo>
                    <a:pt x="25196" y="20114"/>
                    <a:pt x="25595" y="17874"/>
                    <a:pt x="26138" y="15655"/>
                  </a:cubicBezTo>
                  <a:cubicBezTo>
                    <a:pt x="26156" y="15588"/>
                    <a:pt x="26156" y="15528"/>
                    <a:pt x="26152" y="15472"/>
                  </a:cubicBezTo>
                  <a:cubicBezTo>
                    <a:pt x="26607" y="15262"/>
                    <a:pt x="26412" y="14623"/>
                    <a:pt x="25931" y="14623"/>
                  </a:cubicBezTo>
                  <a:cubicBezTo>
                    <a:pt x="25905" y="14623"/>
                    <a:pt x="25877" y="14625"/>
                    <a:pt x="25849" y="14629"/>
                  </a:cubicBezTo>
                  <a:cubicBezTo>
                    <a:pt x="18795" y="15652"/>
                    <a:pt x="11716" y="19415"/>
                    <a:pt x="6014" y="23612"/>
                  </a:cubicBezTo>
                  <a:cubicBezTo>
                    <a:pt x="4381" y="19596"/>
                    <a:pt x="2846" y="15497"/>
                    <a:pt x="959" y="11596"/>
                  </a:cubicBezTo>
                  <a:cubicBezTo>
                    <a:pt x="5138" y="10125"/>
                    <a:pt x="9294" y="8778"/>
                    <a:pt x="13713" y="8232"/>
                  </a:cubicBezTo>
                  <a:cubicBezTo>
                    <a:pt x="15404" y="8020"/>
                    <a:pt x="17073" y="7938"/>
                    <a:pt x="18737" y="7938"/>
                  </a:cubicBezTo>
                  <a:cubicBezTo>
                    <a:pt x="21201" y="7938"/>
                    <a:pt x="23654" y="8118"/>
                    <a:pt x="26149" y="8327"/>
                  </a:cubicBezTo>
                  <a:cubicBezTo>
                    <a:pt x="26220" y="8370"/>
                    <a:pt x="26304" y="8392"/>
                    <a:pt x="26388" y="8392"/>
                  </a:cubicBezTo>
                  <a:cubicBezTo>
                    <a:pt x="26467" y="8392"/>
                    <a:pt x="26546" y="8373"/>
                    <a:pt x="26614" y="8333"/>
                  </a:cubicBezTo>
                  <a:cubicBezTo>
                    <a:pt x="26871" y="8256"/>
                    <a:pt x="26974" y="7939"/>
                    <a:pt x="26886" y="7698"/>
                  </a:cubicBezTo>
                  <a:cubicBezTo>
                    <a:pt x="27394" y="5611"/>
                    <a:pt x="27778" y="3491"/>
                    <a:pt x="28230" y="1382"/>
                  </a:cubicBezTo>
                  <a:close/>
                  <a:moveTo>
                    <a:pt x="27913" y="1"/>
                  </a:moveTo>
                  <a:cubicBezTo>
                    <a:pt x="27688" y="1"/>
                    <a:pt x="27454" y="159"/>
                    <a:pt x="27408" y="376"/>
                  </a:cubicBezTo>
                  <a:cubicBezTo>
                    <a:pt x="26897" y="2680"/>
                    <a:pt x="26360" y="4997"/>
                    <a:pt x="26061" y="7339"/>
                  </a:cubicBezTo>
                  <a:cubicBezTo>
                    <a:pt x="23844" y="6915"/>
                    <a:pt x="21506" y="6709"/>
                    <a:pt x="19127" y="6709"/>
                  </a:cubicBezTo>
                  <a:cubicBezTo>
                    <a:pt x="12675" y="6709"/>
                    <a:pt x="5930" y="8226"/>
                    <a:pt x="536" y="11035"/>
                  </a:cubicBezTo>
                  <a:cubicBezTo>
                    <a:pt x="508" y="11050"/>
                    <a:pt x="497" y="11071"/>
                    <a:pt x="476" y="11089"/>
                  </a:cubicBezTo>
                  <a:cubicBezTo>
                    <a:pt x="243" y="11095"/>
                    <a:pt x="0" y="11307"/>
                    <a:pt x="95" y="11571"/>
                  </a:cubicBezTo>
                  <a:cubicBezTo>
                    <a:pt x="1573" y="15977"/>
                    <a:pt x="3527" y="20252"/>
                    <a:pt x="5294" y="24548"/>
                  </a:cubicBezTo>
                  <a:cubicBezTo>
                    <a:pt x="5374" y="24744"/>
                    <a:pt x="5583" y="24935"/>
                    <a:pt x="5805" y="24935"/>
                  </a:cubicBezTo>
                  <a:cubicBezTo>
                    <a:pt x="5885" y="24935"/>
                    <a:pt x="5967" y="24910"/>
                    <a:pt x="6045" y="24851"/>
                  </a:cubicBezTo>
                  <a:cubicBezTo>
                    <a:pt x="8944" y="22678"/>
                    <a:pt x="12023" y="20784"/>
                    <a:pt x="15300" y="19243"/>
                  </a:cubicBezTo>
                  <a:cubicBezTo>
                    <a:pt x="18478" y="17744"/>
                    <a:pt x="21737" y="16837"/>
                    <a:pt x="25056" y="15825"/>
                  </a:cubicBezTo>
                  <a:lnTo>
                    <a:pt x="25056" y="15825"/>
                  </a:lnTo>
                  <a:cubicBezTo>
                    <a:pt x="24459" y="18336"/>
                    <a:pt x="24036" y="20869"/>
                    <a:pt x="23782" y="23436"/>
                  </a:cubicBezTo>
                  <a:cubicBezTo>
                    <a:pt x="23755" y="23725"/>
                    <a:pt x="24043" y="23955"/>
                    <a:pt x="24316" y="23955"/>
                  </a:cubicBezTo>
                  <a:cubicBezTo>
                    <a:pt x="24400" y="23955"/>
                    <a:pt x="24483" y="23933"/>
                    <a:pt x="24555" y="23884"/>
                  </a:cubicBezTo>
                  <a:cubicBezTo>
                    <a:pt x="30233" y="19888"/>
                    <a:pt x="36218" y="16389"/>
                    <a:pt x="42485" y="13399"/>
                  </a:cubicBezTo>
                  <a:cubicBezTo>
                    <a:pt x="42793" y="13250"/>
                    <a:pt x="42803" y="12813"/>
                    <a:pt x="42588" y="12594"/>
                  </a:cubicBezTo>
                  <a:cubicBezTo>
                    <a:pt x="38176" y="7970"/>
                    <a:pt x="33351" y="3791"/>
                    <a:pt x="28152" y="73"/>
                  </a:cubicBezTo>
                  <a:cubicBezTo>
                    <a:pt x="28081" y="23"/>
                    <a:pt x="27997" y="1"/>
                    <a:pt x="27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84;p30">
              <a:extLst>
                <a:ext uri="{FF2B5EF4-FFF2-40B4-BE49-F238E27FC236}">
                  <a16:creationId xmlns:a16="http://schemas.microsoft.com/office/drawing/2014/main" id="{71E09E9C-CC32-4BCD-8FF5-B0C7F49BD275}"/>
                </a:ext>
              </a:extLst>
            </p:cNvPr>
            <p:cNvSpPr/>
            <p:nvPr/>
          </p:nvSpPr>
          <p:spPr>
            <a:xfrm rot="1860596">
              <a:off x="7719588" y="3693905"/>
              <a:ext cx="1010251" cy="555789"/>
            </a:xfrm>
            <a:custGeom>
              <a:avLst/>
              <a:gdLst/>
              <a:ahLst/>
              <a:cxnLst/>
              <a:rect l="l" t="t" r="r" b="b"/>
              <a:pathLst>
                <a:path w="40409" h="22231" extrusionOk="0">
                  <a:moveTo>
                    <a:pt x="27271" y="0"/>
                  </a:moveTo>
                  <a:cubicBezTo>
                    <a:pt x="26819" y="2109"/>
                    <a:pt x="26435" y="4229"/>
                    <a:pt x="25927" y="6316"/>
                  </a:cubicBezTo>
                  <a:cubicBezTo>
                    <a:pt x="26015" y="6557"/>
                    <a:pt x="25912" y="6874"/>
                    <a:pt x="25655" y="6951"/>
                  </a:cubicBezTo>
                  <a:cubicBezTo>
                    <a:pt x="25587" y="6991"/>
                    <a:pt x="25508" y="7010"/>
                    <a:pt x="25429" y="7010"/>
                  </a:cubicBezTo>
                  <a:cubicBezTo>
                    <a:pt x="25345" y="7010"/>
                    <a:pt x="25261" y="6988"/>
                    <a:pt x="25190" y="6945"/>
                  </a:cubicBezTo>
                  <a:cubicBezTo>
                    <a:pt x="22695" y="6736"/>
                    <a:pt x="20242" y="6556"/>
                    <a:pt x="17778" y="6556"/>
                  </a:cubicBezTo>
                  <a:cubicBezTo>
                    <a:pt x="16114" y="6556"/>
                    <a:pt x="14445" y="6638"/>
                    <a:pt x="12754" y="6850"/>
                  </a:cubicBezTo>
                  <a:cubicBezTo>
                    <a:pt x="8335" y="7396"/>
                    <a:pt x="4179" y="8743"/>
                    <a:pt x="0" y="10214"/>
                  </a:cubicBezTo>
                  <a:cubicBezTo>
                    <a:pt x="1887" y="14115"/>
                    <a:pt x="3422" y="18214"/>
                    <a:pt x="5055" y="22230"/>
                  </a:cubicBezTo>
                  <a:cubicBezTo>
                    <a:pt x="10757" y="18033"/>
                    <a:pt x="17836" y="14270"/>
                    <a:pt x="24890" y="13247"/>
                  </a:cubicBezTo>
                  <a:cubicBezTo>
                    <a:pt x="24918" y="13243"/>
                    <a:pt x="24946" y="13241"/>
                    <a:pt x="24972" y="13241"/>
                  </a:cubicBezTo>
                  <a:cubicBezTo>
                    <a:pt x="25453" y="13241"/>
                    <a:pt x="25648" y="13880"/>
                    <a:pt x="25193" y="14090"/>
                  </a:cubicBezTo>
                  <a:cubicBezTo>
                    <a:pt x="25197" y="14146"/>
                    <a:pt x="25197" y="14206"/>
                    <a:pt x="25179" y="14273"/>
                  </a:cubicBezTo>
                  <a:cubicBezTo>
                    <a:pt x="24636" y="16492"/>
                    <a:pt x="24237" y="18732"/>
                    <a:pt x="23973" y="21003"/>
                  </a:cubicBezTo>
                  <a:cubicBezTo>
                    <a:pt x="29200" y="17392"/>
                    <a:pt x="34688" y="14196"/>
                    <a:pt x="40408" y="11427"/>
                  </a:cubicBezTo>
                  <a:cubicBezTo>
                    <a:pt x="36360" y="7244"/>
                    <a:pt x="31976" y="3428"/>
                    <a:pt x="27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" name="Google Shape;1485;p30">
            <a:extLst>
              <a:ext uri="{FF2B5EF4-FFF2-40B4-BE49-F238E27FC236}">
                <a16:creationId xmlns:a16="http://schemas.microsoft.com/office/drawing/2014/main" id="{E5929F47-DD04-4C4A-BC40-0E4F771F09C7}"/>
              </a:ext>
            </a:extLst>
          </p:cNvPr>
          <p:cNvGrpSpPr/>
          <p:nvPr/>
        </p:nvGrpSpPr>
        <p:grpSpPr>
          <a:xfrm rot="-8615533">
            <a:off x="8940503" y="3149759"/>
            <a:ext cx="2696365" cy="438728"/>
            <a:chOff x="1777900" y="2356875"/>
            <a:chExt cx="5003236" cy="814081"/>
          </a:xfrm>
        </p:grpSpPr>
        <p:sp>
          <p:nvSpPr>
            <p:cNvPr id="43" name="Google Shape;1486;p30">
              <a:extLst>
                <a:ext uri="{FF2B5EF4-FFF2-40B4-BE49-F238E27FC236}">
                  <a16:creationId xmlns:a16="http://schemas.microsoft.com/office/drawing/2014/main" id="{DFA44251-0909-44E1-87A9-07968DFAD59F}"/>
                </a:ext>
              </a:extLst>
            </p:cNvPr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87;p30">
              <a:extLst>
                <a:ext uri="{FF2B5EF4-FFF2-40B4-BE49-F238E27FC236}">
                  <a16:creationId xmlns:a16="http://schemas.microsoft.com/office/drawing/2014/main" id="{FDD46084-3065-4E85-8CA5-535AEACA9E19}"/>
                </a:ext>
              </a:extLst>
            </p:cNvPr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88;p30">
              <a:extLst>
                <a:ext uri="{FF2B5EF4-FFF2-40B4-BE49-F238E27FC236}">
                  <a16:creationId xmlns:a16="http://schemas.microsoft.com/office/drawing/2014/main" id="{DE9D1ED9-394E-49A6-9D1E-A825E8A67237}"/>
                </a:ext>
              </a:extLst>
            </p:cNvPr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489;p30">
              <a:extLst>
                <a:ext uri="{FF2B5EF4-FFF2-40B4-BE49-F238E27FC236}">
                  <a16:creationId xmlns:a16="http://schemas.microsoft.com/office/drawing/2014/main" id="{5215FBB9-8846-4C61-836D-D6E04D34D0DB}"/>
                </a:ext>
              </a:extLst>
            </p:cNvPr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490;p30">
              <a:extLst>
                <a:ext uri="{FF2B5EF4-FFF2-40B4-BE49-F238E27FC236}">
                  <a16:creationId xmlns:a16="http://schemas.microsoft.com/office/drawing/2014/main" id="{EEF569FD-8F07-4878-A5B4-3470D846A214}"/>
                </a:ext>
              </a:extLst>
            </p:cNvPr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491;p30">
              <a:extLst>
                <a:ext uri="{FF2B5EF4-FFF2-40B4-BE49-F238E27FC236}">
                  <a16:creationId xmlns:a16="http://schemas.microsoft.com/office/drawing/2014/main" id="{E82F45FB-6572-439A-9A49-C5518F38B45A}"/>
                </a:ext>
              </a:extLst>
            </p:cNvPr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492;p30">
              <a:extLst>
                <a:ext uri="{FF2B5EF4-FFF2-40B4-BE49-F238E27FC236}">
                  <a16:creationId xmlns:a16="http://schemas.microsoft.com/office/drawing/2014/main" id="{8889A790-4225-4552-A911-880F6B357AE4}"/>
                </a:ext>
              </a:extLst>
            </p:cNvPr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93;p30">
              <a:extLst>
                <a:ext uri="{FF2B5EF4-FFF2-40B4-BE49-F238E27FC236}">
                  <a16:creationId xmlns:a16="http://schemas.microsoft.com/office/drawing/2014/main" id="{CB8DE40C-BFCF-41EE-9C7E-6AB41CEC189E}"/>
                </a:ext>
              </a:extLst>
            </p:cNvPr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94;p30">
              <a:extLst>
                <a:ext uri="{FF2B5EF4-FFF2-40B4-BE49-F238E27FC236}">
                  <a16:creationId xmlns:a16="http://schemas.microsoft.com/office/drawing/2014/main" id="{FC16D5C4-7906-4088-A932-CE1BDDA743EF}"/>
                </a:ext>
              </a:extLst>
            </p:cNvPr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495;p30">
              <a:extLst>
                <a:ext uri="{FF2B5EF4-FFF2-40B4-BE49-F238E27FC236}">
                  <a16:creationId xmlns:a16="http://schemas.microsoft.com/office/drawing/2014/main" id="{D31F8B6D-EB0A-46D3-9B74-098190BD4C72}"/>
                </a:ext>
              </a:extLst>
            </p:cNvPr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496;p30">
              <a:extLst>
                <a:ext uri="{FF2B5EF4-FFF2-40B4-BE49-F238E27FC236}">
                  <a16:creationId xmlns:a16="http://schemas.microsoft.com/office/drawing/2014/main" id="{DBF45D55-2F4A-4320-A9DC-FD14707295B6}"/>
                </a:ext>
              </a:extLst>
            </p:cNvPr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497;p30">
              <a:extLst>
                <a:ext uri="{FF2B5EF4-FFF2-40B4-BE49-F238E27FC236}">
                  <a16:creationId xmlns:a16="http://schemas.microsoft.com/office/drawing/2014/main" id="{2B3CA47D-B3E6-4077-888A-FA3D7D3D49E3}"/>
                </a:ext>
              </a:extLst>
            </p:cNvPr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98;p30">
              <a:extLst>
                <a:ext uri="{FF2B5EF4-FFF2-40B4-BE49-F238E27FC236}">
                  <a16:creationId xmlns:a16="http://schemas.microsoft.com/office/drawing/2014/main" id="{AE153455-92AA-42B9-B685-4210522B7F63}"/>
                </a:ext>
              </a:extLst>
            </p:cNvPr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499;p30">
              <a:extLst>
                <a:ext uri="{FF2B5EF4-FFF2-40B4-BE49-F238E27FC236}">
                  <a16:creationId xmlns:a16="http://schemas.microsoft.com/office/drawing/2014/main" id="{5E0CAF64-AB41-4DC3-8074-AC190BAFEE7E}"/>
                </a:ext>
              </a:extLst>
            </p:cNvPr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500;p30">
              <a:extLst>
                <a:ext uri="{FF2B5EF4-FFF2-40B4-BE49-F238E27FC236}">
                  <a16:creationId xmlns:a16="http://schemas.microsoft.com/office/drawing/2014/main" id="{4CE1A59A-93FD-435A-9DE8-61601763A538}"/>
                </a:ext>
              </a:extLst>
            </p:cNvPr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501;p30">
              <a:extLst>
                <a:ext uri="{FF2B5EF4-FFF2-40B4-BE49-F238E27FC236}">
                  <a16:creationId xmlns:a16="http://schemas.microsoft.com/office/drawing/2014/main" id="{E1329A0A-9FF3-4C5C-9666-52F223AB4999}"/>
                </a:ext>
              </a:extLst>
            </p:cNvPr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502;p30">
              <a:extLst>
                <a:ext uri="{FF2B5EF4-FFF2-40B4-BE49-F238E27FC236}">
                  <a16:creationId xmlns:a16="http://schemas.microsoft.com/office/drawing/2014/main" id="{2321214A-2608-4601-BF77-56D6EFA86B09}"/>
                </a:ext>
              </a:extLst>
            </p:cNvPr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503;p30">
              <a:extLst>
                <a:ext uri="{FF2B5EF4-FFF2-40B4-BE49-F238E27FC236}">
                  <a16:creationId xmlns:a16="http://schemas.microsoft.com/office/drawing/2014/main" id="{CFE0E367-C6A2-4CE9-9C47-1760724DC761}"/>
                </a:ext>
              </a:extLst>
            </p:cNvPr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504;p30">
              <a:extLst>
                <a:ext uri="{FF2B5EF4-FFF2-40B4-BE49-F238E27FC236}">
                  <a16:creationId xmlns:a16="http://schemas.microsoft.com/office/drawing/2014/main" id="{DADA5259-8AC4-451C-A5CD-FDFCF1B48409}"/>
                </a:ext>
              </a:extLst>
            </p:cNvPr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505;p30">
              <a:extLst>
                <a:ext uri="{FF2B5EF4-FFF2-40B4-BE49-F238E27FC236}">
                  <a16:creationId xmlns:a16="http://schemas.microsoft.com/office/drawing/2014/main" id="{7C7F8DF2-CADE-4E7C-9E04-B4673FD5EADA}"/>
                </a:ext>
              </a:extLst>
            </p:cNvPr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506;p30">
              <a:extLst>
                <a:ext uri="{FF2B5EF4-FFF2-40B4-BE49-F238E27FC236}">
                  <a16:creationId xmlns:a16="http://schemas.microsoft.com/office/drawing/2014/main" id="{CF1DF5A4-DC29-4F09-9A2A-4A89CD2C2AD8}"/>
                </a:ext>
              </a:extLst>
            </p:cNvPr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507;p30">
              <a:extLst>
                <a:ext uri="{FF2B5EF4-FFF2-40B4-BE49-F238E27FC236}">
                  <a16:creationId xmlns:a16="http://schemas.microsoft.com/office/drawing/2014/main" id="{09F18E50-32D2-4B28-B46B-2EE0412E64D8}"/>
                </a:ext>
              </a:extLst>
            </p:cNvPr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508;p30">
              <a:extLst>
                <a:ext uri="{FF2B5EF4-FFF2-40B4-BE49-F238E27FC236}">
                  <a16:creationId xmlns:a16="http://schemas.microsoft.com/office/drawing/2014/main" id="{7FAB4A9A-1CB7-43E1-AA7F-FFC837D982B1}"/>
                </a:ext>
              </a:extLst>
            </p:cNvPr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509;p30">
              <a:extLst>
                <a:ext uri="{FF2B5EF4-FFF2-40B4-BE49-F238E27FC236}">
                  <a16:creationId xmlns:a16="http://schemas.microsoft.com/office/drawing/2014/main" id="{D4287E76-57ED-4F88-BEBB-C8BB8BFE3173}"/>
                </a:ext>
              </a:extLst>
            </p:cNvPr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510;p30">
              <a:extLst>
                <a:ext uri="{FF2B5EF4-FFF2-40B4-BE49-F238E27FC236}">
                  <a16:creationId xmlns:a16="http://schemas.microsoft.com/office/drawing/2014/main" id="{6CB92702-109F-4A58-83D5-9F819C2B28A7}"/>
                </a:ext>
              </a:extLst>
            </p:cNvPr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511;p30">
              <a:extLst>
                <a:ext uri="{FF2B5EF4-FFF2-40B4-BE49-F238E27FC236}">
                  <a16:creationId xmlns:a16="http://schemas.microsoft.com/office/drawing/2014/main" id="{58F12288-6554-4DEF-8E30-F5A92293A6EF}"/>
                </a:ext>
              </a:extLst>
            </p:cNvPr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512;p30">
              <a:extLst>
                <a:ext uri="{FF2B5EF4-FFF2-40B4-BE49-F238E27FC236}">
                  <a16:creationId xmlns:a16="http://schemas.microsoft.com/office/drawing/2014/main" id="{A5774F79-4FA4-437F-94FE-CC264C0940D9}"/>
                </a:ext>
              </a:extLst>
            </p:cNvPr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513;p30">
              <a:extLst>
                <a:ext uri="{FF2B5EF4-FFF2-40B4-BE49-F238E27FC236}">
                  <a16:creationId xmlns:a16="http://schemas.microsoft.com/office/drawing/2014/main" id="{D7B32432-3220-4286-9CA8-3EDB96D00340}"/>
                </a:ext>
              </a:extLst>
            </p:cNvPr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514;p30">
              <a:extLst>
                <a:ext uri="{FF2B5EF4-FFF2-40B4-BE49-F238E27FC236}">
                  <a16:creationId xmlns:a16="http://schemas.microsoft.com/office/drawing/2014/main" id="{6163028F-122D-4056-8559-60DE66A29380}"/>
                </a:ext>
              </a:extLst>
            </p:cNvPr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515;p30">
              <a:extLst>
                <a:ext uri="{FF2B5EF4-FFF2-40B4-BE49-F238E27FC236}">
                  <a16:creationId xmlns:a16="http://schemas.microsoft.com/office/drawing/2014/main" id="{313C9E67-B64C-478F-BFDE-33A8687DEC2E}"/>
                </a:ext>
              </a:extLst>
            </p:cNvPr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516;p30">
              <a:extLst>
                <a:ext uri="{FF2B5EF4-FFF2-40B4-BE49-F238E27FC236}">
                  <a16:creationId xmlns:a16="http://schemas.microsoft.com/office/drawing/2014/main" id="{22452FE2-B296-4261-9F7C-414E23D9C30A}"/>
                </a:ext>
              </a:extLst>
            </p:cNvPr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517;p30">
              <a:extLst>
                <a:ext uri="{FF2B5EF4-FFF2-40B4-BE49-F238E27FC236}">
                  <a16:creationId xmlns:a16="http://schemas.microsoft.com/office/drawing/2014/main" id="{C0C3CD8A-0725-4893-B041-2041056BEF38}"/>
                </a:ext>
              </a:extLst>
            </p:cNvPr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518;p30">
              <a:extLst>
                <a:ext uri="{FF2B5EF4-FFF2-40B4-BE49-F238E27FC236}">
                  <a16:creationId xmlns:a16="http://schemas.microsoft.com/office/drawing/2014/main" id="{F0534319-5496-4537-978B-B340D8F38D36}"/>
                </a:ext>
              </a:extLst>
            </p:cNvPr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519;p30">
              <a:extLst>
                <a:ext uri="{FF2B5EF4-FFF2-40B4-BE49-F238E27FC236}">
                  <a16:creationId xmlns:a16="http://schemas.microsoft.com/office/drawing/2014/main" id="{A87D9896-7926-4C48-8FDB-DFE7B34FC7B0}"/>
                </a:ext>
              </a:extLst>
            </p:cNvPr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520;p30">
              <a:extLst>
                <a:ext uri="{FF2B5EF4-FFF2-40B4-BE49-F238E27FC236}">
                  <a16:creationId xmlns:a16="http://schemas.microsoft.com/office/drawing/2014/main" id="{47C6253A-241E-488A-80AB-6390DF9BF303}"/>
                </a:ext>
              </a:extLst>
            </p:cNvPr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521;p30">
              <a:extLst>
                <a:ext uri="{FF2B5EF4-FFF2-40B4-BE49-F238E27FC236}">
                  <a16:creationId xmlns:a16="http://schemas.microsoft.com/office/drawing/2014/main" id="{63B35368-AD7E-48A0-B8F0-6F12AE4FE7CA}"/>
                </a:ext>
              </a:extLst>
            </p:cNvPr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522;p30">
              <a:extLst>
                <a:ext uri="{FF2B5EF4-FFF2-40B4-BE49-F238E27FC236}">
                  <a16:creationId xmlns:a16="http://schemas.microsoft.com/office/drawing/2014/main" id="{D654595D-D9FD-42E1-AA61-274164B673A0}"/>
                </a:ext>
              </a:extLst>
            </p:cNvPr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" name="Google Shape;1523;p30">
            <a:extLst>
              <a:ext uri="{FF2B5EF4-FFF2-40B4-BE49-F238E27FC236}">
                <a16:creationId xmlns:a16="http://schemas.microsoft.com/office/drawing/2014/main" id="{0BCC3741-8B37-4CA1-B0E2-ECB1BD8E84EB}"/>
              </a:ext>
            </a:extLst>
          </p:cNvPr>
          <p:cNvGrpSpPr/>
          <p:nvPr/>
        </p:nvGrpSpPr>
        <p:grpSpPr>
          <a:xfrm>
            <a:off x="2007382" y="650959"/>
            <a:ext cx="1349969" cy="1262779"/>
            <a:chOff x="1178193" y="539992"/>
            <a:chExt cx="1573391" cy="1471771"/>
          </a:xfrm>
        </p:grpSpPr>
        <p:sp>
          <p:nvSpPr>
            <p:cNvPr id="81" name="Google Shape;1524;p30">
              <a:extLst>
                <a:ext uri="{FF2B5EF4-FFF2-40B4-BE49-F238E27FC236}">
                  <a16:creationId xmlns:a16="http://schemas.microsoft.com/office/drawing/2014/main" id="{B5CCA18F-1B97-4A40-BEFA-40F9A9C9DCBD}"/>
                </a:ext>
              </a:extLst>
            </p:cNvPr>
            <p:cNvSpPr/>
            <p:nvPr/>
          </p:nvSpPr>
          <p:spPr>
            <a:xfrm rot="-3921521">
              <a:off x="1476612" y="684445"/>
              <a:ext cx="981973" cy="1124981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525;p30">
              <a:extLst>
                <a:ext uri="{FF2B5EF4-FFF2-40B4-BE49-F238E27FC236}">
                  <a16:creationId xmlns:a16="http://schemas.microsoft.com/office/drawing/2014/main" id="{E87C9DD8-C04B-4B49-ABE8-1410CD0E1619}"/>
                </a:ext>
              </a:extLst>
            </p:cNvPr>
            <p:cNvSpPr/>
            <p:nvPr/>
          </p:nvSpPr>
          <p:spPr>
            <a:xfrm rot="-3921521">
              <a:off x="1442318" y="650080"/>
              <a:ext cx="1045140" cy="1251596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526;p30">
              <a:extLst>
                <a:ext uri="{FF2B5EF4-FFF2-40B4-BE49-F238E27FC236}">
                  <a16:creationId xmlns:a16="http://schemas.microsoft.com/office/drawing/2014/main" id="{35198B88-7C4B-4D46-8A38-D8E0D6876E85}"/>
                </a:ext>
              </a:extLst>
            </p:cNvPr>
            <p:cNvSpPr/>
            <p:nvPr/>
          </p:nvSpPr>
          <p:spPr>
            <a:xfrm rot="-3921521">
              <a:off x="1999527" y="1044018"/>
              <a:ext cx="361003" cy="482828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527;p30">
              <a:extLst>
                <a:ext uri="{FF2B5EF4-FFF2-40B4-BE49-F238E27FC236}">
                  <a16:creationId xmlns:a16="http://schemas.microsoft.com/office/drawing/2014/main" id="{9C3AF803-DD6D-4B61-8196-089D7A14274D}"/>
                </a:ext>
              </a:extLst>
            </p:cNvPr>
            <p:cNvSpPr/>
            <p:nvPr/>
          </p:nvSpPr>
          <p:spPr>
            <a:xfrm rot="-3921521">
              <a:off x="1740524" y="1075762"/>
              <a:ext cx="485360" cy="541343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528;p30">
              <a:extLst>
                <a:ext uri="{FF2B5EF4-FFF2-40B4-BE49-F238E27FC236}">
                  <a16:creationId xmlns:a16="http://schemas.microsoft.com/office/drawing/2014/main" id="{DF22BD40-E07B-4023-B5A3-1A60F3E5A1E9}"/>
                </a:ext>
              </a:extLst>
            </p:cNvPr>
            <p:cNvSpPr/>
            <p:nvPr/>
          </p:nvSpPr>
          <p:spPr>
            <a:xfrm rot="-3921521">
              <a:off x="1586098" y="1231100"/>
              <a:ext cx="439924" cy="462495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529;p30">
              <a:extLst>
                <a:ext uri="{FF2B5EF4-FFF2-40B4-BE49-F238E27FC236}">
                  <a16:creationId xmlns:a16="http://schemas.microsoft.com/office/drawing/2014/main" id="{65E2E73F-E843-4E28-A87A-9AAE9F31E1F1}"/>
                </a:ext>
              </a:extLst>
            </p:cNvPr>
            <p:cNvSpPr/>
            <p:nvPr/>
          </p:nvSpPr>
          <p:spPr>
            <a:xfrm rot="-3921521">
              <a:off x="1655440" y="1494612"/>
              <a:ext cx="55020" cy="70195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530;p30">
              <a:extLst>
                <a:ext uri="{FF2B5EF4-FFF2-40B4-BE49-F238E27FC236}">
                  <a16:creationId xmlns:a16="http://schemas.microsoft.com/office/drawing/2014/main" id="{B9DE41DB-5CF1-40C0-8D63-19E69C065AE1}"/>
                </a:ext>
              </a:extLst>
            </p:cNvPr>
            <p:cNvSpPr/>
            <p:nvPr/>
          </p:nvSpPr>
          <p:spPr>
            <a:xfrm rot="-3921521">
              <a:off x="1666721" y="1429721"/>
              <a:ext cx="137045" cy="136703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531;p30">
              <a:extLst>
                <a:ext uri="{FF2B5EF4-FFF2-40B4-BE49-F238E27FC236}">
                  <a16:creationId xmlns:a16="http://schemas.microsoft.com/office/drawing/2014/main" id="{00891ABB-1A12-4229-BF76-4DC578FBA503}"/>
                </a:ext>
              </a:extLst>
            </p:cNvPr>
            <p:cNvSpPr/>
            <p:nvPr/>
          </p:nvSpPr>
          <p:spPr>
            <a:xfrm rot="-3921521">
              <a:off x="2231047" y="1193930"/>
              <a:ext cx="75895" cy="75899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532;p30">
              <a:extLst>
                <a:ext uri="{FF2B5EF4-FFF2-40B4-BE49-F238E27FC236}">
                  <a16:creationId xmlns:a16="http://schemas.microsoft.com/office/drawing/2014/main" id="{A17DC9D4-FC3D-4ADD-A98A-42C0CE06DE6D}"/>
                </a:ext>
              </a:extLst>
            </p:cNvPr>
            <p:cNvSpPr/>
            <p:nvPr/>
          </p:nvSpPr>
          <p:spPr>
            <a:xfrm rot="-3921521">
              <a:off x="2152051" y="1194539"/>
              <a:ext cx="137472" cy="127585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533;p30">
              <a:extLst>
                <a:ext uri="{FF2B5EF4-FFF2-40B4-BE49-F238E27FC236}">
                  <a16:creationId xmlns:a16="http://schemas.microsoft.com/office/drawing/2014/main" id="{7448C6D4-4C9B-4569-8F93-CBA0552C484A}"/>
                </a:ext>
              </a:extLst>
            </p:cNvPr>
            <p:cNvSpPr/>
            <p:nvPr/>
          </p:nvSpPr>
          <p:spPr>
            <a:xfrm rot="-3921521">
              <a:off x="1498501" y="670099"/>
              <a:ext cx="545463" cy="475222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534;p30">
              <a:extLst>
                <a:ext uri="{FF2B5EF4-FFF2-40B4-BE49-F238E27FC236}">
                  <a16:creationId xmlns:a16="http://schemas.microsoft.com/office/drawing/2014/main" id="{3BCAACBC-8749-4187-BB75-8F08E1D77BB0}"/>
                </a:ext>
              </a:extLst>
            </p:cNvPr>
            <p:cNvSpPr/>
            <p:nvPr/>
          </p:nvSpPr>
          <p:spPr>
            <a:xfrm rot="-3921521">
              <a:off x="1582445" y="918965"/>
              <a:ext cx="563971" cy="516742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535;p30">
              <a:extLst>
                <a:ext uri="{FF2B5EF4-FFF2-40B4-BE49-F238E27FC236}">
                  <a16:creationId xmlns:a16="http://schemas.microsoft.com/office/drawing/2014/main" id="{E09EE67F-381D-450D-9258-C51DDD1AFE71}"/>
                </a:ext>
              </a:extLst>
            </p:cNvPr>
            <p:cNvSpPr/>
            <p:nvPr/>
          </p:nvSpPr>
          <p:spPr>
            <a:xfrm rot="-3921521">
              <a:off x="1532885" y="830797"/>
              <a:ext cx="606497" cy="590196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536;p30">
              <a:extLst>
                <a:ext uri="{FF2B5EF4-FFF2-40B4-BE49-F238E27FC236}">
                  <a16:creationId xmlns:a16="http://schemas.microsoft.com/office/drawing/2014/main" id="{F063705B-7209-4FE3-86BE-25F70A85C9FF}"/>
                </a:ext>
              </a:extLst>
            </p:cNvPr>
            <p:cNvSpPr/>
            <p:nvPr/>
          </p:nvSpPr>
          <p:spPr>
            <a:xfrm rot="-3921521">
              <a:off x="1532886" y="782436"/>
              <a:ext cx="576620" cy="567768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537;p30">
              <a:extLst>
                <a:ext uri="{FF2B5EF4-FFF2-40B4-BE49-F238E27FC236}">
                  <a16:creationId xmlns:a16="http://schemas.microsoft.com/office/drawing/2014/main" id="{354D2DCE-59E8-4C42-9E66-5C09EB407084}"/>
                </a:ext>
              </a:extLst>
            </p:cNvPr>
            <p:cNvSpPr/>
            <p:nvPr/>
          </p:nvSpPr>
          <p:spPr>
            <a:xfrm rot="-3921521">
              <a:off x="1978528" y="1449632"/>
              <a:ext cx="378929" cy="424545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538;p30">
              <a:extLst>
                <a:ext uri="{FF2B5EF4-FFF2-40B4-BE49-F238E27FC236}">
                  <a16:creationId xmlns:a16="http://schemas.microsoft.com/office/drawing/2014/main" id="{331C3391-70D8-4F78-AEE3-664FF73C52BD}"/>
                </a:ext>
              </a:extLst>
            </p:cNvPr>
            <p:cNvSpPr/>
            <p:nvPr/>
          </p:nvSpPr>
          <p:spPr>
            <a:xfrm rot="-3921521">
              <a:off x="2179420" y="1752501"/>
              <a:ext cx="139489" cy="14217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539;p30">
              <a:extLst>
                <a:ext uri="{FF2B5EF4-FFF2-40B4-BE49-F238E27FC236}">
                  <a16:creationId xmlns:a16="http://schemas.microsoft.com/office/drawing/2014/main" id="{AED2BEF4-2676-4DCD-A3E4-730F0B066802}"/>
                </a:ext>
              </a:extLst>
            </p:cNvPr>
            <p:cNvSpPr/>
            <p:nvPr/>
          </p:nvSpPr>
          <p:spPr>
            <a:xfrm rot="-3921521">
              <a:off x="1655212" y="1275621"/>
              <a:ext cx="161256" cy="151914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540;p30">
              <a:extLst>
                <a:ext uri="{FF2B5EF4-FFF2-40B4-BE49-F238E27FC236}">
                  <a16:creationId xmlns:a16="http://schemas.microsoft.com/office/drawing/2014/main" id="{DE51B4E4-F767-4D51-BE5C-6283AFF2841F}"/>
                </a:ext>
              </a:extLst>
            </p:cNvPr>
            <p:cNvSpPr/>
            <p:nvPr/>
          </p:nvSpPr>
          <p:spPr>
            <a:xfrm rot="-3921521">
              <a:off x="2035625" y="1109592"/>
              <a:ext cx="170258" cy="13984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541;p30">
              <a:extLst>
                <a:ext uri="{FF2B5EF4-FFF2-40B4-BE49-F238E27FC236}">
                  <a16:creationId xmlns:a16="http://schemas.microsoft.com/office/drawing/2014/main" id="{A5CCECA9-929B-462B-BBDB-0ED64E84CB04}"/>
                </a:ext>
              </a:extLst>
            </p:cNvPr>
            <p:cNvSpPr/>
            <p:nvPr/>
          </p:nvSpPr>
          <p:spPr>
            <a:xfrm rot="-3921521">
              <a:off x="1808019" y="1214522"/>
              <a:ext cx="446792" cy="352100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542;p30">
              <a:extLst>
                <a:ext uri="{FF2B5EF4-FFF2-40B4-BE49-F238E27FC236}">
                  <a16:creationId xmlns:a16="http://schemas.microsoft.com/office/drawing/2014/main" id="{259433D9-D942-4BA3-921D-374BAD08D389}"/>
                </a:ext>
              </a:extLst>
            </p:cNvPr>
            <p:cNvSpPr/>
            <p:nvPr/>
          </p:nvSpPr>
          <p:spPr>
            <a:xfrm rot="-3921521">
              <a:off x="1833362" y="1459842"/>
              <a:ext cx="105926" cy="10337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543;p30">
              <a:extLst>
                <a:ext uri="{FF2B5EF4-FFF2-40B4-BE49-F238E27FC236}">
                  <a16:creationId xmlns:a16="http://schemas.microsoft.com/office/drawing/2014/main" id="{AA696B67-7D3E-47D1-B227-4307CC9890D6}"/>
                </a:ext>
              </a:extLst>
            </p:cNvPr>
            <p:cNvSpPr/>
            <p:nvPr/>
          </p:nvSpPr>
          <p:spPr>
            <a:xfrm rot="-3921521">
              <a:off x="2101738" y="1325916"/>
              <a:ext cx="150043" cy="88355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1" name="Google Shape;1437;p30">
            <a:extLst>
              <a:ext uri="{FF2B5EF4-FFF2-40B4-BE49-F238E27FC236}">
                <a16:creationId xmlns:a16="http://schemas.microsoft.com/office/drawing/2014/main" id="{3C701954-2972-4990-B1B9-E6A927962894}"/>
              </a:ext>
            </a:extLst>
          </p:cNvPr>
          <p:cNvGrpSpPr/>
          <p:nvPr/>
        </p:nvGrpSpPr>
        <p:grpSpPr>
          <a:xfrm>
            <a:off x="11068234" y="-18735"/>
            <a:ext cx="539543" cy="2411120"/>
            <a:chOff x="8574475" y="-14051"/>
            <a:chExt cx="404657" cy="1808340"/>
          </a:xfrm>
        </p:grpSpPr>
        <p:sp>
          <p:nvSpPr>
            <p:cNvPr id="102" name="Google Shape;1438;p30">
              <a:extLst>
                <a:ext uri="{FF2B5EF4-FFF2-40B4-BE49-F238E27FC236}">
                  <a16:creationId xmlns:a16="http://schemas.microsoft.com/office/drawing/2014/main" id="{E2512825-57BC-4149-8A51-FDA06A8DC209}"/>
                </a:ext>
              </a:extLst>
            </p:cNvPr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439;p30">
              <a:extLst>
                <a:ext uri="{FF2B5EF4-FFF2-40B4-BE49-F238E27FC236}">
                  <a16:creationId xmlns:a16="http://schemas.microsoft.com/office/drawing/2014/main" id="{A5749CF8-8DDE-4181-80DD-5CD15B92104C}"/>
                </a:ext>
              </a:extLst>
            </p:cNvPr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440;p30">
              <a:extLst>
                <a:ext uri="{FF2B5EF4-FFF2-40B4-BE49-F238E27FC236}">
                  <a16:creationId xmlns:a16="http://schemas.microsoft.com/office/drawing/2014/main" id="{0C8B5F8E-8838-4369-ADF3-5923E85278E0}"/>
                </a:ext>
              </a:extLst>
            </p:cNvPr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441;p30">
              <a:extLst>
                <a:ext uri="{FF2B5EF4-FFF2-40B4-BE49-F238E27FC236}">
                  <a16:creationId xmlns:a16="http://schemas.microsoft.com/office/drawing/2014/main" id="{E19A3BF9-E91D-4A47-8F02-F281530CE46B}"/>
                </a:ext>
              </a:extLst>
            </p:cNvPr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442;p30">
              <a:extLst>
                <a:ext uri="{FF2B5EF4-FFF2-40B4-BE49-F238E27FC236}">
                  <a16:creationId xmlns:a16="http://schemas.microsoft.com/office/drawing/2014/main" id="{FB3A4319-58CD-4C0C-A730-92E1105B9920}"/>
                </a:ext>
              </a:extLst>
            </p:cNvPr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443;p30">
              <a:extLst>
                <a:ext uri="{FF2B5EF4-FFF2-40B4-BE49-F238E27FC236}">
                  <a16:creationId xmlns:a16="http://schemas.microsoft.com/office/drawing/2014/main" id="{FE61C7DC-E5E9-4471-924A-F7EF2D142D42}"/>
                </a:ext>
              </a:extLst>
            </p:cNvPr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444;p30">
              <a:extLst>
                <a:ext uri="{FF2B5EF4-FFF2-40B4-BE49-F238E27FC236}">
                  <a16:creationId xmlns:a16="http://schemas.microsoft.com/office/drawing/2014/main" id="{155BC9B0-42DD-475E-8E5E-258CE226A439}"/>
                </a:ext>
              </a:extLst>
            </p:cNvPr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445;p30">
              <a:extLst>
                <a:ext uri="{FF2B5EF4-FFF2-40B4-BE49-F238E27FC236}">
                  <a16:creationId xmlns:a16="http://schemas.microsoft.com/office/drawing/2014/main" id="{772241AE-430A-425F-8701-EA5962C4C11E}"/>
                </a:ext>
              </a:extLst>
            </p:cNvPr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446;p30">
              <a:extLst>
                <a:ext uri="{FF2B5EF4-FFF2-40B4-BE49-F238E27FC236}">
                  <a16:creationId xmlns:a16="http://schemas.microsoft.com/office/drawing/2014/main" id="{1922D35E-355D-4C32-B693-85A8AC81BABA}"/>
                </a:ext>
              </a:extLst>
            </p:cNvPr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447;p30">
              <a:extLst>
                <a:ext uri="{FF2B5EF4-FFF2-40B4-BE49-F238E27FC236}">
                  <a16:creationId xmlns:a16="http://schemas.microsoft.com/office/drawing/2014/main" id="{C04C0C0E-48EF-4D49-B862-B7EFF597D7E2}"/>
                </a:ext>
              </a:extLst>
            </p:cNvPr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C0B0435F-0D10-4AA3-999D-A50A26862108}"/>
              </a:ext>
            </a:extLst>
          </p:cNvPr>
          <p:cNvSpPr txBox="1"/>
          <p:nvPr/>
        </p:nvSpPr>
        <p:spPr>
          <a:xfrm rot="21006749">
            <a:off x="5364631" y="1174209"/>
            <a:ext cx="1605776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7300" b="1" dirty="0">
                <a:ln w="22225">
                  <a:solidFill>
                    <a:srgbClr val="8F357D"/>
                  </a:solidFill>
                  <a:prstDash val="solid"/>
                </a:ln>
                <a:solidFill>
                  <a:srgbClr val="8F357D">
                    <a:lumMod val="40000"/>
                    <a:lumOff val="6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380154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9"/>
            <a:ext cx="12137367" cy="601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02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4" y="837511"/>
            <a:ext cx="11814838" cy="458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9431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2884582" y="3567336"/>
            <a:ext cx="1377676" cy="2082365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3911" y="3487005"/>
            <a:ext cx="962448" cy="193224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960" y="2707745"/>
            <a:ext cx="3722008" cy="372200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7545825" y="3828810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11176" y="1850412"/>
            <a:ext cx="2542457" cy="5045688"/>
          </a:xfrm>
          <a:prstGeom prst="rect">
            <a:avLst/>
          </a:prstGeom>
        </p:spPr>
      </p:pic>
      <p:pic>
        <p:nvPicPr>
          <p:cNvPr id="46" name="图片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9992256" y="2758525"/>
            <a:ext cx="1463898" cy="1230924"/>
          </a:xfrm>
          <a:prstGeom prst="rect">
            <a:avLst/>
          </a:prstGeom>
        </p:spPr>
      </p:pic>
      <p:pic>
        <p:nvPicPr>
          <p:cNvPr id="47" name="图片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>
            <a:off x="760801" y="993078"/>
            <a:ext cx="620486" cy="552247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57" y="2301325"/>
            <a:ext cx="1859907" cy="914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6976" y="504475"/>
            <a:ext cx="7207800" cy="2755924"/>
          </a:xfrm>
          <a:prstGeom prst="rect">
            <a:avLst/>
          </a:prstGeom>
        </p:spPr>
      </p:pic>
      <p:pic>
        <p:nvPicPr>
          <p:cNvPr id="51" name="图片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 flipH="1">
            <a:off x="1676733" y="1850412"/>
            <a:ext cx="620486" cy="5522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76DC9D-7145-4014-9372-B40142E54EB9}"/>
              </a:ext>
            </a:extLst>
          </p:cNvPr>
          <p:cNvSpPr txBox="1"/>
          <p:nvPr/>
        </p:nvSpPr>
        <p:spPr>
          <a:xfrm>
            <a:off x="3738338" y="6588554"/>
            <a:ext cx="8159261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Hương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 </a:t>
            </a: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Thảo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 - tranthao121004@gmail.com</a:t>
            </a:r>
            <a:endParaRPr kumimoji="0" lang="en-US" sz="13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79400" y="288635"/>
            <a:ext cx="812800" cy="812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8400" y="407698"/>
            <a:ext cx="9855200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Quan sát tranh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951" y="288635"/>
            <a:ext cx="5081137" cy="6296600"/>
          </a:xfrm>
          <a:prstGeom prst="rect">
            <a:avLst/>
          </a:prstGeom>
        </p:spPr>
      </p:pic>
      <p:sp>
        <p:nvSpPr>
          <p:cNvPr id="7" name="Google Shape;304;p9">
            <a:extLst>
              <a:ext uri="{FF2B5EF4-FFF2-40B4-BE49-F238E27FC236}">
                <a16:creationId xmlns:a16="http://schemas.microsoft.com/office/drawing/2014/main" id="{48A44F9D-F1F7-4CB3-9347-6BC1629B7DD4}"/>
              </a:ext>
            </a:extLst>
          </p:cNvPr>
          <p:cNvSpPr/>
          <p:nvPr/>
        </p:nvSpPr>
        <p:spPr>
          <a:xfrm>
            <a:off x="279400" y="1482922"/>
            <a:ext cx="11876314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457200" marR="0" lvl="0" indent="-4572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LcPeriod"/>
              <a:tabLst/>
              <a:defRPr/>
            </a:pPr>
            <a:r>
              <a:rPr lang="en-US" sz="2400" b="1" kern="0" noProof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Trong giờ ra chơi, em và các bạn</a:t>
            </a:r>
          </a:p>
          <a:p>
            <a:pPr marR="0" lvl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400" b="1" kern="0" noProof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thường làm gì?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9" name="Google Shape;304;p9">
            <a:extLst>
              <a:ext uri="{FF2B5EF4-FFF2-40B4-BE49-F238E27FC236}">
                <a16:creationId xmlns:a16="http://schemas.microsoft.com/office/drawing/2014/main" id="{48A44F9D-F1F7-4CB3-9347-6BC1629B7DD4}"/>
              </a:ext>
            </a:extLst>
          </p:cNvPr>
          <p:cNvSpPr/>
          <p:nvPr/>
        </p:nvSpPr>
        <p:spPr>
          <a:xfrm>
            <a:off x="345399" y="2846558"/>
            <a:ext cx="11876314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R="0" lvl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400" b="1" kern="0" noProof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b. Em cảm thấy thế nào khi ra chơi?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98211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871" y="1327954"/>
            <a:ext cx="5271441" cy="35019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76" y="-217242"/>
            <a:ext cx="3164871" cy="47547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312" y="1100333"/>
            <a:ext cx="3499414" cy="5257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057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957" y="850373"/>
            <a:ext cx="6402152" cy="43456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714" y="3796821"/>
            <a:ext cx="4612086" cy="27984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3" y="316397"/>
            <a:ext cx="5096441" cy="32157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755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696657" y="669430"/>
            <a:ext cx="6504535" cy="4355855"/>
            <a:chOff x="2696657" y="669430"/>
            <a:chExt cx="6504535" cy="4355855"/>
          </a:xfrm>
        </p:grpSpPr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239" y="669430"/>
              <a:ext cx="1867370" cy="1283816"/>
            </a:xfrm>
            <a:prstGeom prst="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2696657" y="1785307"/>
              <a:ext cx="6504535" cy="323997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4673" y="2115274"/>
              <a:ext cx="5968501" cy="2780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59341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1424" y="620790"/>
            <a:ext cx="5531319" cy="489358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Trống báo giờ ra chơi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Từng đàn chim áo trắng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Xếp sách vở mau thôi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Ùa ra ngoài sân nắng.</a:t>
            </a: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Chỗ này đây, bạn gái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Vui nhảy dây nhịp nhàng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Vòng quay đều êm ái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Rộn tiếng cười hòa vang.</a:t>
            </a: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81968" y="236516"/>
            <a:ext cx="8485597" cy="66165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5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Giờ ra chơi</a:t>
            </a:r>
            <a:endParaRPr lang="en-US" sz="35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44760" y="1487559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(1)</a:t>
            </a:r>
            <a:endParaRPr lang="en-US" sz="3333" dirty="0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48569" y="3814850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(2)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A71D959-8110-4D67-9EF9-6E111E01869B}"/>
              </a:ext>
            </a:extLst>
          </p:cNvPr>
          <p:cNvSpPr/>
          <p:nvPr/>
        </p:nvSpPr>
        <p:spPr>
          <a:xfrm>
            <a:off x="304800" y="251240"/>
            <a:ext cx="590874" cy="61549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03D729-FD9B-47F3-B6A7-BE0D298933B3}"/>
              </a:ext>
            </a:extLst>
          </p:cNvPr>
          <p:cNvSpPr txBox="1"/>
          <p:nvPr/>
        </p:nvSpPr>
        <p:spPr>
          <a:xfrm>
            <a:off x="895674" y="226863"/>
            <a:ext cx="1289993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3733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234F3E-5982-4B2B-8E2F-4B9A89BA5D7F}"/>
              </a:ext>
            </a:extLst>
          </p:cNvPr>
          <p:cNvSpPr txBox="1"/>
          <p:nvPr/>
        </p:nvSpPr>
        <p:spPr>
          <a:xfrm>
            <a:off x="7758453" y="5854475"/>
            <a:ext cx="38513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(Nguyễn</a:t>
            </a:r>
            <a:r>
              <a:rPr kumimoji="0" lang="en-US" sz="2400" b="0" i="1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Lãm Thắng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1600" i="1" dirty="0"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8CFC04-1D95-4671-B87D-B178D8CCAC65}"/>
              </a:ext>
            </a:extLst>
          </p:cNvPr>
          <p:cNvSpPr txBox="1"/>
          <p:nvPr/>
        </p:nvSpPr>
        <p:spPr>
          <a:xfrm>
            <a:off x="5824766" y="1665229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(3)</a:t>
            </a:r>
            <a:endParaRPr lang="en-US" sz="3333" dirty="0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18493" y="760838"/>
            <a:ext cx="5531319" cy="532447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Đằng kia, ấy bạn trai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Đá cầu bay vun vút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Đôi chân móc rất tài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Tung nắng hồng trên ngực.</a:t>
            </a: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Giờ chơi vừa chấm dứt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Đàn chim non vội vàng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Xếp hàng nhanh vào lớp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Bài học mới sang trang.</a:t>
            </a: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8CFC04-1D95-4671-B87D-B178D8CCAC65}"/>
              </a:ext>
            </a:extLst>
          </p:cNvPr>
          <p:cNvSpPr txBox="1"/>
          <p:nvPr/>
        </p:nvSpPr>
        <p:spPr>
          <a:xfrm>
            <a:off x="5824766" y="3589801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(4)</a:t>
            </a:r>
            <a:endParaRPr lang="en-US" sz="3333" dirty="0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60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6340" y="3121013"/>
            <a:ext cx="1975104" cy="29853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2189" y="4620372"/>
            <a:ext cx="12283440" cy="2295101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2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436315" y="3883168"/>
            <a:ext cx="930567" cy="93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  <p:sp>
        <p:nvSpPr>
          <p:cNvPr id="19" name="TextBox 28">
            <a:extLst>
              <a:ext uri="{FF2B5EF4-FFF2-40B4-BE49-F238E27FC236}">
                <a16:creationId xmlns:a16="http://schemas.microsoft.com/office/drawing/2014/main" id="{800053A1-5C5C-483B-A1E6-7723CD935A7E}"/>
              </a:ext>
            </a:extLst>
          </p:cNvPr>
          <p:cNvSpPr txBox="1"/>
          <p:nvPr/>
        </p:nvSpPr>
        <p:spPr>
          <a:xfrm>
            <a:off x="3512898" y="4767688"/>
            <a:ext cx="5039434" cy="1077575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>
                <a:solidFill>
                  <a:prstClr val="black"/>
                </a:solidFill>
                <a:latin typeface="UTM Avo" panose="02040603050506020204" pitchFamily="18" charset="0"/>
                <a:ea typeface="inpin heiti" charset="-122"/>
                <a:cs typeface="Calibri" panose="020F0502020204030204" pitchFamily="34" charset="0"/>
              </a:rPr>
              <a:t>xếp hàng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7" name="TextBox 28">
            <a:extLst>
              <a:ext uri="{FF2B5EF4-FFF2-40B4-BE49-F238E27FC236}">
                <a16:creationId xmlns:a16="http://schemas.microsoft.com/office/drawing/2014/main" id="{4A0AB03B-A183-4551-94E5-C1FDADDA341C}"/>
              </a:ext>
            </a:extLst>
          </p:cNvPr>
          <p:cNvSpPr txBox="1"/>
          <p:nvPr/>
        </p:nvSpPr>
        <p:spPr>
          <a:xfrm>
            <a:off x="8316934" y="2090312"/>
            <a:ext cx="3233836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kern="0" noProof="0">
                <a:solidFill>
                  <a:prstClr val="black"/>
                </a:solidFill>
                <a:latin typeface="UTM Avo" panose="02040603050506020204" pitchFamily="18" charset="0"/>
                <a:ea typeface="inpin heiti" charset="-122"/>
                <a:cs typeface="Calibri" panose="020F0502020204030204" pitchFamily="34" charset="0"/>
              </a:rPr>
              <a:t>Nhịp nhàng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395420D0-0490-4ECF-8AAE-65E1D37CD3C7}"/>
              </a:ext>
            </a:extLst>
          </p:cNvPr>
          <p:cNvSpPr txBox="1"/>
          <p:nvPr/>
        </p:nvSpPr>
        <p:spPr>
          <a:xfrm>
            <a:off x="88336" y="2090312"/>
            <a:ext cx="4009649" cy="1077575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kern="0">
                <a:solidFill>
                  <a:prstClr val="black"/>
                </a:solidFill>
                <a:latin typeface="UTM Avo" panose="02040603050506020204" pitchFamily="18" charset="0"/>
                <a:ea typeface="inpin heiti" charset="-122"/>
                <a:cs typeface="Calibri" panose="020F0502020204030204" pitchFamily="34" charset="0"/>
              </a:rPr>
              <a:t>v</a:t>
            </a:r>
            <a:r>
              <a:rPr lang="en-US" altLang="zh-CN" sz="4000" b="1" kern="0" noProof="0">
                <a:solidFill>
                  <a:prstClr val="black"/>
                </a:solidFill>
                <a:latin typeface="UTM Avo" panose="02040603050506020204" pitchFamily="18" charset="0"/>
                <a:ea typeface="inpin heiti" charset="-122"/>
                <a:cs typeface="Calibri" panose="020F0502020204030204" pitchFamily="34" charset="0"/>
              </a:rPr>
              <a:t>un vút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47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"/>
                            </p:stCondLst>
                            <p:childTnLst>
                              <p:par>
                                <p:cTn id="4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50"/>
                            </p:stCondLst>
                            <p:childTnLst>
                              <p:par>
                                <p:cTn id="4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4C7E1ADD-7715-49B2-804A-734472F2CA1F}"/>
</file>

<file path=customXml/itemProps2.xml><?xml version="1.0" encoding="utf-8"?>
<ds:datastoreItem xmlns:ds="http://schemas.openxmlformats.org/officeDocument/2006/customXml" ds:itemID="{4AEE038D-FC5C-465C-A049-DB5013BD61E6}"/>
</file>

<file path=customXml/itemProps3.xml><?xml version="1.0" encoding="utf-8"?>
<ds:datastoreItem xmlns:ds="http://schemas.openxmlformats.org/officeDocument/2006/customXml" ds:itemID="{DE7BA0DB-9D10-4B66-99B5-F9D383E23B48}"/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2073</Words>
  <Application>Microsoft Office PowerPoint</Application>
  <PresentationFormat>Widescreen</PresentationFormat>
  <Paragraphs>576</Paragraphs>
  <Slides>37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37</vt:i4>
      </vt:variant>
    </vt:vector>
  </HeadingPairs>
  <TitlesOfParts>
    <vt:vector size="58" baseType="lpstr">
      <vt:lpstr>等线</vt:lpstr>
      <vt:lpstr>.VnArial</vt:lpstr>
      <vt:lpstr>Arial</vt:lpstr>
      <vt:lpstr>Arial Rounded MT Bold</vt:lpstr>
      <vt:lpstr>Arial-Rounded</vt:lpstr>
      <vt:lpstr>Bellota Text</vt:lpstr>
      <vt:lpstr>Calibri</vt:lpstr>
      <vt:lpstr>Calibri Light</vt:lpstr>
      <vt:lpstr>Didact Gothic</vt:lpstr>
      <vt:lpstr>Odibee Sans</vt:lpstr>
      <vt:lpstr>Roboto Condensed</vt:lpstr>
      <vt:lpstr>Times New Roman</vt:lpstr>
      <vt:lpstr>UTM Avo</vt:lpstr>
      <vt:lpstr>UTM Cookies</vt:lpstr>
      <vt:lpstr>汉仪帅线体简</vt:lpstr>
      <vt:lpstr>3_Office Theme</vt:lpstr>
      <vt:lpstr>4_Office Theme</vt:lpstr>
      <vt:lpstr>2_Office 主题</vt:lpstr>
      <vt:lpstr>5_Office Theme</vt:lpstr>
      <vt:lpstr>Office Theme</vt:lpstr>
      <vt:lpstr>End of the School Year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...........</dc:title>
  <dc:creator>BENR-</dc:creator>
  <cp:lastModifiedBy>Đinh Thị Thêu</cp:lastModifiedBy>
  <cp:revision>100</cp:revision>
  <dcterms:created xsi:type="dcterms:W3CDTF">2020-08-08T08:08:51Z</dcterms:created>
  <dcterms:modified xsi:type="dcterms:W3CDTF">2022-03-03T01:38:18Z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  <property fmtid="{D5CDD505-2E9C-101B-9397-08002B2CF9AE}" pid="3" name="ContentTypeId">
    <vt:lpwstr>0x010100D136222746B9DD4E9009FC74C2167E69</vt:lpwstr>
  </property>
</Properties>
</file>