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9" r:id="rId2"/>
    <p:sldId id="351" r:id="rId3"/>
    <p:sldId id="350" r:id="rId4"/>
    <p:sldId id="352" r:id="rId5"/>
    <p:sldId id="354" r:id="rId6"/>
    <p:sldId id="353" r:id="rId7"/>
    <p:sldId id="357" r:id="rId8"/>
    <p:sldId id="356" r:id="rId9"/>
    <p:sldId id="355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14F7-AE31-450C-8F85-3A8C1DAFC78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1A9C-9B94-42A7-B28B-95AF69C6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0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A41F75-F375-428A-822A-8B02FC64E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B593B99-A21B-4E7D-83B6-19A8D8384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3923-909F-4AD5-B9EF-ACD09420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5B64A4-24DE-418C-B563-BF02FFFC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5BB279-A0D2-4802-A09C-37AAB173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7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03F603-F101-41FA-87D5-1AEB956D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9BEFF26-0596-41BF-8158-32214DFC3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CD234A-F3F4-4D74-B886-F9D4B6C2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E53560-7444-4E5B-8E01-DA0AD85A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E8B754-E958-4BD4-B531-E3A1CA16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04F8E2F-6EA7-406C-A37D-AEA64636B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355CB5-9E78-49DC-87B0-3E5629FB2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46F001-5E93-48F9-8F54-149B4CC3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187AF1-DC72-4B46-9B8B-17925659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2FD23F-FC18-430F-890D-200D0C2E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5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1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6A8A47-ED21-4C71-899B-0D7EBB1B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2944AE1-9730-4D82-B298-8DBEBA87E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82A5CC-B80A-4EBF-9D9C-99AAFA0F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DFE9E3-03F4-4F8A-A29F-0EFB3541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847573-0413-42A0-8EE1-28F12E18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6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6C2923-7F3E-49AB-B2CC-1505E44F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D1EC1D-1A93-400E-9C25-9DE8CFAC9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2945F-91BF-4F9F-9BD3-640D7DAC4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F338CC-2C7E-47D6-BB5D-F05D46B1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7A6C5E-E7A8-4C41-91E0-5B46AAAC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A98D84-91AE-4335-AA5C-80A3EF9F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A92D8A-A8A4-4445-A8BA-49628A77A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FDDF048-F306-4BB4-8D22-82922207F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CC2DAF-A7FD-4FE5-B0A9-4E7D229B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946C29-923B-4522-B26E-724E81EB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B7BE45-254F-4463-984D-FB9E1F7B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2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27A4BB-2775-4C72-844C-D24AD2AC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A35E0C-5850-4039-A507-F30ADBCDB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85FA2E-E59C-4A29-8114-4C301053F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7931BA2-4B0F-43C6-999A-E8626B15E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DF0776C-5837-42B3-88D0-F26A006A5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177C95B-6E69-4ADD-9BA9-DB13F26F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24B2779-1F04-477C-860B-48561344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A8CC056-A4DE-4329-89F1-635F64ED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7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9B09ED-0042-4841-867B-324D3CB7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A64169C-A9CF-488E-96F9-A2F340D3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B5ED99C-8886-4FC9-BA40-05F539A1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15DDDA-997E-48D5-AFB4-5A27E573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1DB07E2-9F3C-4E7F-BD1F-C25F5B7E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60268C-4B65-45EF-AEB6-6DDF553C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60DA5B-E3A5-475C-AF09-19F33F3C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231C42-B80A-4E0D-918E-D2C054AC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9F65322-A563-4276-A78A-D41B5B5DA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80DFAEE-65FD-4242-B73E-66D677062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E6AAA80-6848-4A22-A325-684D919C5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E3E6552-F61C-4782-B396-4207BA28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407979B-66A7-4E8E-AD0F-DF4C19E6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21DEAB-8072-4A61-9CDD-A298968D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87C2B6-BE3E-4A4E-A2CB-FA0ECAC66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F938A5D-5C82-420C-A3BD-664585D9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CD3991-BF45-4001-B2AF-E1CDEE88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553336-D3EA-4FE3-88B4-6A4D6F92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FFD360F-B901-43B4-B80C-4A3653C6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8D5DC9E-4190-4F06-85C7-E8829915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7A15A54-369C-48E4-9BAB-04AC256D6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2E3F53-AF97-40E9-8506-634C248E0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0DF1A-00BA-4FE6-B2F4-4B2B02E76729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F6F48B-2546-4F78-8084-3802C24FB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B61BC5-65DB-4768-AC74-27B80C784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D5EEB-25F8-474F-B014-15EEA606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27350" y="1754933"/>
            <a:ext cx="6481029" cy="897567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20</a:t>
            </a:r>
            <a:r>
              <a:rPr lang="vi-VN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 nói dối</a:t>
            </a:r>
            <a:endParaRPr lang="en-US" sz="5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0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1170" y="2670738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CON </a:t>
            </a:r>
            <a:r>
              <a:rPr lang="vi-V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AN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MÙA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DỊCH COVID!</a:t>
            </a:r>
            <a:endParaRPr lang="en-GB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DCCCEA1-9D0D-4464-B120-55C67501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22548"/>
            <a:ext cx="11862062" cy="67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1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Khám phá_ Đôi cánh_HTS">
            <a:hlinkClick r:id="" action="ppaction://media"/>
            <a:extLst>
              <a:ext uri="{FF2B5EF4-FFF2-40B4-BE49-F238E27FC236}">
                <a16:creationId xmlns:a16="http://schemas.microsoft.com/office/drawing/2014/main" id="{EC7DBA7C-F402-4275-B227-0C7F9E615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A0A8A03-63AB-4720-BF79-62E6F3DC7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88"/>
            <a:ext cx="8125906" cy="634424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F600B48-E817-4DD8-8404-2893EDB6D339}"/>
              </a:ext>
            </a:extLst>
          </p:cNvPr>
          <p:cNvSpPr txBox="1"/>
          <p:nvPr/>
        </p:nvSpPr>
        <p:spPr>
          <a:xfrm>
            <a:off x="7861955" y="193328"/>
            <a:ext cx="4260915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Đại bàng nâu đã nói dối mẹ điều gì?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5E7C123-7227-4013-9909-FFB8A03B0510}"/>
              </a:ext>
            </a:extLst>
          </p:cNvPr>
          <p:cNvSpPr txBox="1"/>
          <p:nvPr/>
        </p:nvSpPr>
        <p:spPr>
          <a:xfrm>
            <a:off x="7861955" y="1759670"/>
            <a:ext cx="4025245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nói dối, đại bàng nâu nhận hậu quả như thế nào?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88AC50-9E36-4498-A4F4-F915D8CE3E0D}"/>
              </a:ext>
            </a:extLst>
          </p:cNvPr>
          <p:cNvSpPr txBox="1"/>
          <p:nvPr/>
        </p:nvSpPr>
        <p:spPr>
          <a:xfrm>
            <a:off x="7861955" y="3231259"/>
            <a:ext cx="402524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con, vì sao chúng ta không nên nói dối?</a:t>
            </a:r>
          </a:p>
        </p:txBody>
      </p:sp>
    </p:spTree>
    <p:extLst>
      <p:ext uri="{BB962C8B-B14F-4D97-AF65-F5344CB8AC3E}">
        <p14:creationId xmlns:p14="http://schemas.microsoft.com/office/powerpoint/2010/main" val="38557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A4DB8B8-FEBA-496E-807F-B01862EF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0" y="75414"/>
            <a:ext cx="11745799" cy="6782586"/>
          </a:xfrm>
          <a:prstGeom prst="rect">
            <a:avLst/>
          </a:prstGeom>
        </p:spPr>
      </p:pic>
      <p:sp>
        <p:nvSpPr>
          <p:cNvPr id="4" name="Tim 3">
            <a:extLst>
              <a:ext uri="{FF2B5EF4-FFF2-40B4-BE49-F238E27FC236}">
                <a16:creationId xmlns:a16="http://schemas.microsoft.com/office/drawing/2014/main" id="{B3B8C52B-E4E9-4FF1-AFDA-C25E2EFE648A}"/>
              </a:ext>
            </a:extLst>
          </p:cNvPr>
          <p:cNvSpPr/>
          <p:nvPr/>
        </p:nvSpPr>
        <p:spPr>
          <a:xfrm>
            <a:off x="10765410" y="4344184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m 4">
            <a:extLst>
              <a:ext uri="{FF2B5EF4-FFF2-40B4-BE49-F238E27FC236}">
                <a16:creationId xmlns:a16="http://schemas.microsoft.com/office/drawing/2014/main" id="{EF30D512-001E-480F-BE7F-AB9EADEB1257}"/>
              </a:ext>
            </a:extLst>
          </p:cNvPr>
          <p:cNvSpPr/>
          <p:nvPr/>
        </p:nvSpPr>
        <p:spPr>
          <a:xfrm>
            <a:off x="8184038" y="5601092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ấu Nhân 5">
            <a:extLst>
              <a:ext uri="{FF2B5EF4-FFF2-40B4-BE49-F238E27FC236}">
                <a16:creationId xmlns:a16="http://schemas.microsoft.com/office/drawing/2014/main" id="{B70200FD-33DD-4C8F-8489-B8AF879A0F3F}"/>
              </a:ext>
            </a:extLst>
          </p:cNvPr>
          <p:cNvSpPr/>
          <p:nvPr/>
        </p:nvSpPr>
        <p:spPr>
          <a:xfrm>
            <a:off x="9577633" y="50274"/>
            <a:ext cx="942681" cy="933254"/>
          </a:xfrm>
          <a:prstGeom prst="mathMultiply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672072" y="283938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C2D2ADC-5744-4EE5-9BDF-F9FE1FD9C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027" y="3547273"/>
            <a:ext cx="85929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en-US" sz="32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khi nào con nói dối chưa? Khi đó con cảm 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6179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B2F3AED-5964-4D00-9B78-AB08B7AB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3" y="129619"/>
            <a:ext cx="11849493" cy="64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8401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8A9857D-0CDD-434E-B549-213DB221FC87}"/>
</file>

<file path=customXml/itemProps2.xml><?xml version="1.0" encoding="utf-8"?>
<ds:datastoreItem xmlns:ds="http://schemas.openxmlformats.org/officeDocument/2006/customXml" ds:itemID="{E94DC2FF-29C7-49BD-BA62-7D506AEDD754}"/>
</file>

<file path=customXml/itemProps3.xml><?xml version="1.0" encoding="utf-8"?>
<ds:datastoreItem xmlns:ds="http://schemas.openxmlformats.org/officeDocument/2006/customXml" ds:itemID="{39AC9BC0-437F-443C-B488-54D1D3F33BA6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87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Roboto Slab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Đinh Thị Thêu</cp:lastModifiedBy>
  <cp:revision>4</cp:revision>
  <dcterms:created xsi:type="dcterms:W3CDTF">2022-01-25T04:19:06Z</dcterms:created>
  <dcterms:modified xsi:type="dcterms:W3CDTF">2022-08-24T08:37:52Z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