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5.xml" ContentType="application/vnd.openxmlformats-officedocument.presentationml.slide+xml"/>
  <Override PartName="/ppt/slides/slide28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3.xml" ContentType="application/vnd.openxmlformats-officedocument.presentationml.tags+xml"/>
  <Override PartName="/docProps/custom.xml" ContentType="application/vnd.openxmlformats-officedocument.custom-properties+xml"/>
  <Override PartName="/ppt/tags/tag2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  <p:sldMasterId id="2147483694" r:id="rId4"/>
    <p:sldMasterId id="2147483707" r:id="rId5"/>
    <p:sldMasterId id="2147483719" r:id="rId6"/>
    <p:sldMasterId id="2147483725" r:id="rId7"/>
  </p:sldMasterIdLst>
  <p:notesMasterIdLst>
    <p:notesMasterId r:id="rId50"/>
  </p:notesMasterIdLst>
  <p:handoutMasterIdLst>
    <p:handoutMasterId r:id="rId51"/>
  </p:handoutMasterIdLst>
  <p:sldIdLst>
    <p:sldId id="3402" r:id="rId8"/>
    <p:sldId id="3403" r:id="rId9"/>
    <p:sldId id="3404" r:id="rId10"/>
    <p:sldId id="3405" r:id="rId11"/>
    <p:sldId id="3406" r:id="rId12"/>
    <p:sldId id="3407" r:id="rId13"/>
    <p:sldId id="3408" r:id="rId14"/>
    <p:sldId id="256" r:id="rId15"/>
    <p:sldId id="3409" r:id="rId16"/>
    <p:sldId id="273" r:id="rId17"/>
    <p:sldId id="257" r:id="rId18"/>
    <p:sldId id="289" r:id="rId19"/>
    <p:sldId id="3411" r:id="rId20"/>
    <p:sldId id="3412" r:id="rId21"/>
    <p:sldId id="3426" r:id="rId22"/>
    <p:sldId id="3454" r:id="rId23"/>
    <p:sldId id="3455" r:id="rId24"/>
    <p:sldId id="3456" r:id="rId25"/>
    <p:sldId id="3457" r:id="rId26"/>
    <p:sldId id="3458" r:id="rId27"/>
    <p:sldId id="3459" r:id="rId28"/>
    <p:sldId id="3464" r:id="rId29"/>
    <p:sldId id="3465" r:id="rId30"/>
    <p:sldId id="3466" r:id="rId31"/>
    <p:sldId id="3468" r:id="rId32"/>
    <p:sldId id="3415" r:id="rId33"/>
    <p:sldId id="3461" r:id="rId34"/>
    <p:sldId id="3462" r:id="rId35"/>
    <p:sldId id="3463" r:id="rId36"/>
    <p:sldId id="267" r:id="rId37"/>
    <p:sldId id="3420" r:id="rId38"/>
    <p:sldId id="262" r:id="rId39"/>
    <p:sldId id="3425" r:id="rId40"/>
    <p:sldId id="3441" r:id="rId41"/>
    <p:sldId id="3469" r:id="rId42"/>
    <p:sldId id="3442" r:id="rId43"/>
    <p:sldId id="3472" r:id="rId44"/>
    <p:sldId id="3421" r:id="rId45"/>
    <p:sldId id="3473" r:id="rId46"/>
    <p:sldId id="3443" r:id="rId47"/>
    <p:sldId id="3471" r:id="rId48"/>
    <p:sldId id="3424" r:id="rId49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3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451" y="58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customXml" Target="../customXml/item3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customXml" Target="../customXml/item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2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9457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19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86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8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996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9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923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3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3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9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0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2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0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2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1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4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5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4763"/>
      </p:ext>
    </p:extLst>
  </p:cSld>
  <p:clrMapOvr>
    <a:masterClrMapping/>
  </p:clrMapOvr>
  <p:transition spd="slow" advTm="5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762"/>
      </p:ext>
    </p:extLst>
  </p:cSld>
  <p:clrMapOvr>
    <a:masterClrMapping/>
  </p:clrMapOvr>
  <p:transition spd="slow" advTm="5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96061"/>
      </p:ext>
    </p:extLst>
  </p:cSld>
  <p:clrMapOvr>
    <a:masterClrMapping/>
  </p:clrMapOvr>
  <p:transition spd="slow" advTm="5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14531"/>
      </p:ext>
    </p:extLst>
  </p:cSld>
  <p:clrMapOvr>
    <a:masterClrMapping/>
  </p:clrMapOvr>
  <p:transition spd="slow" advTm="5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4832"/>
      </p:ext>
    </p:extLst>
  </p:cSld>
  <p:clrMapOvr>
    <a:masterClrMapping/>
  </p:clrMapOvr>
  <p:transition spd="slow" advTm="5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0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94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12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832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4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81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6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378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69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9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2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70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2022/2/24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51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 spd="slow" advTm="500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8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26" Type="http://schemas.microsoft.com/office/2007/relationships/hdphoto" Target="../media/hdphoto13.wdp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slide" Target="slide5.xml"/><Relationship Id="rId17" Type="http://schemas.openxmlformats.org/officeDocument/2006/relationships/slide" Target="slide4.xml"/><Relationship Id="rId25" Type="http://schemas.openxmlformats.org/officeDocument/2006/relationships/image" Target="../media/image33.png"/><Relationship Id="rId2" Type="http://schemas.openxmlformats.org/officeDocument/2006/relationships/image" Target="../media/image20.jpg"/><Relationship Id="rId16" Type="http://schemas.openxmlformats.org/officeDocument/2006/relationships/slide" Target="slide7.xml"/><Relationship Id="rId20" Type="http://schemas.microsoft.com/office/2007/relationships/hdphoto" Target="../media/hdphoto11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38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Relationship Id="rId27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.xml"/><Relationship Id="rId6" Type="http://schemas.openxmlformats.org/officeDocument/2006/relationships/image" Target="../media/image48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63.sv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3.xml"/><Relationship Id="rId6" Type="http://schemas.openxmlformats.org/officeDocument/2006/relationships/image" Target="../media/image57.sv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4.svg"/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4.xml"/><Relationship Id="rId6" Type="http://schemas.openxmlformats.org/officeDocument/2006/relationships/image" Target="../media/image67.svg"/><Relationship Id="rId11" Type="http://schemas.openxmlformats.org/officeDocument/2006/relationships/image" Target="../media/image72.sv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2D853E3-C6EC-4BA4-9008-4DF718574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D938EF-3102-4F06-825A-268F25AA3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8840"/>
            <a:ext cx="809625" cy="952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1717E6-666B-4DCB-88F0-C979F43B0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01" y="283243"/>
            <a:ext cx="1713124" cy="1024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8A7EEB-CD3C-46A0-9C31-8C5C57F4D3D4}"/>
              </a:ext>
            </a:extLst>
          </p:cNvPr>
          <p:cNvSpPr txBox="1"/>
          <p:nvPr/>
        </p:nvSpPr>
        <p:spPr>
          <a:xfrm>
            <a:off x="3657601" y="1558350"/>
            <a:ext cx="501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1979951" y="1194746"/>
            <a:ext cx="8433207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28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nắn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nót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”. Ai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treo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góc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xmlns="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7461" y="4998720"/>
            <a:ext cx="1082490" cy="1891726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xmlns="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-182880" y="4998720"/>
            <a:ext cx="1206471" cy="18546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D4EFB8-585D-4842-8957-E976DD2DE0A4}"/>
              </a:ext>
            </a:extLst>
          </p:cNvPr>
          <p:cNvSpPr txBox="1"/>
          <p:nvPr/>
        </p:nvSpPr>
        <p:spPr>
          <a:xfrm>
            <a:off x="892099" y="32984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altLang="en-US" sz="3200" b="1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1" y="171449"/>
            <a:ext cx="12001499" cy="69125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nắn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”. Ai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treo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endParaRPr lang="zh-CN" altLang="en-US" sz="40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2805" y="2213812"/>
            <a:ext cx="1251284" cy="481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4310514" y="6089396"/>
            <a:ext cx="142454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7817447-5821-4DC0-98D8-60FFDF5802FC}"/>
              </a:ext>
            </a:extLst>
          </p:cNvPr>
          <p:cNvSpPr/>
          <p:nvPr/>
        </p:nvSpPr>
        <p:spPr>
          <a:xfrm>
            <a:off x="4310514" y="2710817"/>
            <a:ext cx="9063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2BF5948-D8A2-477F-B59D-96D89372D48A}"/>
              </a:ext>
            </a:extLst>
          </p:cNvPr>
          <p:cNvSpPr/>
          <p:nvPr/>
        </p:nvSpPr>
        <p:spPr>
          <a:xfrm>
            <a:off x="9950094" y="4403259"/>
            <a:ext cx="164592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C8B119-05C7-429C-8BB1-C01C7537EF3A}"/>
              </a:ext>
            </a:extLst>
          </p:cNvPr>
          <p:cNvSpPr/>
          <p:nvPr/>
        </p:nvSpPr>
        <p:spPr>
          <a:xfrm>
            <a:off x="9132394" y="4939590"/>
            <a:ext cx="1309037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984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0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794447" y="413112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xmlns="" id="{00C593E3-9D3E-4D99-A426-6E51F4BAB352}"/>
              </a:ext>
            </a:extLst>
          </p:cNvPr>
          <p:cNvSpPr txBox="1"/>
          <p:nvPr/>
        </p:nvSpPr>
        <p:spPr>
          <a:xfrm>
            <a:off x="4696607" y="1277558"/>
            <a:ext cx="4658055" cy="126498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hí</a:t>
            </a:r>
            <a:r>
              <a:rPr lang="en-US" altLang="zh-CN" sz="48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hoáy</a:t>
            </a:r>
            <a:endParaRPr lang="zh-CN" altLang="en-US" sz="48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76850" y="234416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261191" y="2704786"/>
            <a:ext cx="2440218" cy="2402392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xmlns="" id="{3DB23C7C-16A1-4CA6-844C-A1D3CCA6A2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06273" y="5109794"/>
            <a:ext cx="4707364" cy="1405487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203195" indent="0" algn="ctr">
              <a:buNone/>
            </a:pPr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nắn</a:t>
            </a:r>
            <a:r>
              <a:rPr lang="en-US" altLang="zh-CN" sz="48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nót</a:t>
            </a:r>
            <a:endParaRPr lang="zh-CN" altLang="en-US" sz="48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D3C38761-B347-4DBD-9F19-8AAF9F6D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7750" flipH="1" flipV="1">
            <a:off x="5344710" y="4531361"/>
            <a:ext cx="873774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8">
            <a:extLst>
              <a:ext uri="{FF2B5EF4-FFF2-40B4-BE49-F238E27FC236}">
                <a16:creationId xmlns:a16="http://schemas.microsoft.com/office/drawing/2014/main" xmlns="" id="{FC5FDCF4-7186-4D1C-B27C-09BE8B800BE0}"/>
              </a:ext>
            </a:extLst>
          </p:cNvPr>
          <p:cNvSpPr txBox="1"/>
          <p:nvPr/>
        </p:nvSpPr>
        <p:spPr>
          <a:xfrm>
            <a:off x="839904" y="3017647"/>
            <a:ext cx="4378423" cy="1077575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tỉ</a:t>
            </a:r>
            <a:r>
              <a:rPr lang="en-US" altLang="zh-CN" sz="4000" b="1" kern="0" dirty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mỉ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FDD35185-D0DE-4400-9E0C-151E8EE6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791126" y="327526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xmlns="" id="{227B2353-D364-4FF1-BC67-B6070CE95A21}"/>
              </a:ext>
            </a:extLst>
          </p:cNvPr>
          <p:cNvSpPr txBox="1"/>
          <p:nvPr/>
        </p:nvSpPr>
        <p:spPr>
          <a:xfrm>
            <a:off x="7744273" y="2862716"/>
            <a:ext cx="3966003" cy="1077575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nhuỵ</a:t>
            </a:r>
            <a:r>
              <a:rPr lang="en-US" altLang="zh-CN" sz="4000" b="1" kern="0" dirty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hoa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BA6C8D53-DE02-4F70-9D37-2193342D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75902" y="2478249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8">
            <a:extLst>
              <a:ext uri="{FF2B5EF4-FFF2-40B4-BE49-F238E27FC236}">
                <a16:creationId xmlns:a16="http://schemas.microsoft.com/office/drawing/2014/main" xmlns="" id="{E4BED4E9-CD59-4AA4-9F20-67CE94801715}"/>
              </a:ext>
            </a:extLst>
          </p:cNvPr>
          <p:cNvSpPr txBox="1"/>
          <p:nvPr/>
        </p:nvSpPr>
        <p:spPr>
          <a:xfrm>
            <a:off x="7423444" y="5223657"/>
            <a:ext cx="3520480" cy="1077575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sáng</a:t>
            </a:r>
            <a:r>
              <a:rPr lang="en-US" altLang="zh-CN" sz="4000" b="1" dirty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tạo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88DFC22B-3F38-4770-8ED5-C7FBBB65F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7018867" y="4554205"/>
            <a:ext cx="1002008" cy="10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2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1466318" y="819149"/>
            <a:ext cx="973508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nắn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nót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”. Ai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treo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8" descr="9">
            <a:extLst>
              <a:ext uri="{FF2B5EF4-FFF2-40B4-BE49-F238E27FC236}">
                <a16:creationId xmlns:a16="http://schemas.microsoft.com/office/drawing/2014/main" xmlns="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91944" y="269727"/>
            <a:ext cx="12192000" cy="626553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nắn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”. Ai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treo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998822" y="1087030"/>
            <a:ext cx="346752" cy="331935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10328023" y="885874"/>
            <a:ext cx="346752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9530343" y="1476660"/>
            <a:ext cx="346752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906412" y="2890950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10292844" y="2496669"/>
            <a:ext cx="285316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0745928" y="3227844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172647" y="1252997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9393372" y="1767757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8420849" y="233409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095609" y="2890950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810185" y="3429000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7751831" y="3954594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ưu đồ: Đường kết nối 14">
            <a:extLst>
              <a:ext uri="{FF2B5EF4-FFF2-40B4-BE49-F238E27FC236}">
                <a16:creationId xmlns:a16="http://schemas.microsoft.com/office/drawing/2014/main" xmlns="" id="{DD56D45F-3E24-4E8E-90D6-D261A65961A9}"/>
              </a:ext>
            </a:extLst>
          </p:cNvPr>
          <p:cNvSpPr/>
          <p:nvPr/>
        </p:nvSpPr>
        <p:spPr>
          <a:xfrm>
            <a:off x="7825587" y="3753438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5281F97-AA37-4C1A-9FD8-B8881CC631F7}"/>
              </a:ext>
            </a:extLst>
          </p:cNvPr>
          <p:cNvCxnSpPr>
            <a:cxnSpLocks/>
          </p:cNvCxnSpPr>
          <p:nvPr/>
        </p:nvCxnSpPr>
        <p:spPr>
          <a:xfrm flipH="1">
            <a:off x="3842514" y="4533976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ưu đồ: Đường kết nối 14">
            <a:extLst>
              <a:ext uri="{FF2B5EF4-FFF2-40B4-BE49-F238E27FC236}">
                <a16:creationId xmlns:a16="http://schemas.microsoft.com/office/drawing/2014/main" xmlns="" id="{3B088770-445E-4799-9B10-C6E8827CD9D9}"/>
              </a:ext>
            </a:extLst>
          </p:cNvPr>
          <p:cNvSpPr/>
          <p:nvPr/>
        </p:nvSpPr>
        <p:spPr>
          <a:xfrm>
            <a:off x="3842514" y="4319948"/>
            <a:ext cx="39799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092E585-2827-4CE7-B3F9-EB049D2B946B}"/>
              </a:ext>
            </a:extLst>
          </p:cNvPr>
          <p:cNvCxnSpPr>
            <a:cxnSpLocks/>
          </p:cNvCxnSpPr>
          <p:nvPr/>
        </p:nvCxnSpPr>
        <p:spPr>
          <a:xfrm flipH="1">
            <a:off x="2006201" y="5080723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ưu đồ: Đường kết nối 14">
            <a:extLst>
              <a:ext uri="{FF2B5EF4-FFF2-40B4-BE49-F238E27FC236}">
                <a16:creationId xmlns:a16="http://schemas.microsoft.com/office/drawing/2014/main" xmlns="" id="{A22202E5-BCAE-4D45-8313-EFB7D8875612}"/>
              </a:ext>
            </a:extLst>
          </p:cNvPr>
          <p:cNvSpPr/>
          <p:nvPr/>
        </p:nvSpPr>
        <p:spPr>
          <a:xfrm>
            <a:off x="2149149" y="4851960"/>
            <a:ext cx="288187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732FB37E-57E6-4B63-AAC5-ECDC4526FF2E}"/>
              </a:ext>
            </a:extLst>
          </p:cNvPr>
          <p:cNvCxnSpPr>
            <a:cxnSpLocks/>
          </p:cNvCxnSpPr>
          <p:nvPr/>
        </p:nvCxnSpPr>
        <p:spPr>
          <a:xfrm flipH="1">
            <a:off x="8850504" y="5053115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ưu đồ: Đường kết nối 14">
            <a:extLst>
              <a:ext uri="{FF2B5EF4-FFF2-40B4-BE49-F238E27FC236}">
                <a16:creationId xmlns:a16="http://schemas.microsoft.com/office/drawing/2014/main" xmlns="" id="{406E16B6-AA67-43E7-905C-B1B70049C01A}"/>
              </a:ext>
            </a:extLst>
          </p:cNvPr>
          <p:cNvSpPr/>
          <p:nvPr/>
        </p:nvSpPr>
        <p:spPr>
          <a:xfrm>
            <a:off x="8530657" y="4851960"/>
            <a:ext cx="734348" cy="402312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0128C83-6A2F-4624-A37E-EB9967F51908}"/>
              </a:ext>
            </a:extLst>
          </p:cNvPr>
          <p:cNvCxnSpPr>
            <a:cxnSpLocks/>
          </p:cNvCxnSpPr>
          <p:nvPr/>
        </p:nvCxnSpPr>
        <p:spPr>
          <a:xfrm flipH="1">
            <a:off x="6679125" y="5585635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9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8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122586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809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17706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0370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28603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445521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28603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0840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34051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6358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395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5033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395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0663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449484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nắn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834873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03967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nắn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”.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Ai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8111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03967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nắn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”. Ai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treo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6265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2165684" y="1118072"/>
            <a:ext cx="8711865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nắn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”.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treo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góc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xmlns="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xmlns="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2345911" y="1503646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F08B32DE-FC30-4205-8E06-2F307E670077}"/>
              </a:ext>
            </a:extLst>
          </p:cNvPr>
          <p:cNvSpPr/>
          <p:nvPr/>
        </p:nvSpPr>
        <p:spPr>
          <a:xfrm>
            <a:off x="2455800" y="281803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575106" y="118680"/>
            <a:ext cx="656940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 đọc 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1963723" y="1527823"/>
            <a:ext cx="86635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xmlns="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xmlns="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2128741" y="1867344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575106" y="118680"/>
            <a:ext cx="656940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 đọc 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2213980" y="1118072"/>
            <a:ext cx="8663569" cy="49552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nắn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”. Ai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treo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xmlns="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xmlns="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2397855" y="1472701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F08B32DE-FC30-4205-8E06-2F307E670077}"/>
              </a:ext>
            </a:extLst>
          </p:cNvPr>
          <p:cNvSpPr/>
          <p:nvPr/>
        </p:nvSpPr>
        <p:spPr>
          <a:xfrm>
            <a:off x="2397855" y="2879416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575106" y="118680"/>
            <a:ext cx="656940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 đọc 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03967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Tuệ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Gia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say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mèo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máy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mỉ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ria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cong.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đính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hướng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nhụy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dòng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nắn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”. Ai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treo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bức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860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9115" y="2542464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531302" y="391751"/>
            <a:ext cx="4750279" cy="4474027"/>
            <a:chOff x="204654" y="-9239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204654" y="-9239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143756" y="2251078"/>
              <a:ext cx="7561457" cy="25533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+mj-lt"/>
                  <a:ea typeface="Courier New" panose="02070309020205020404" pitchFamily="49" charset="0"/>
                </a:rPr>
                <a:t>Lớp của bạn nhỏ có mấy tổ? </a:t>
              </a:r>
              <a:endParaRPr lang="en-US" sz="40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36111" y="3980632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xmlns="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xmlns="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xmlns="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3FAB02-29DD-45BC-9D29-CAACD4B5206E}"/>
              </a:ext>
            </a:extLst>
          </p:cNvPr>
          <p:cNvSpPr txBox="1"/>
          <p:nvPr/>
        </p:nvSpPr>
        <p:spPr>
          <a:xfrm>
            <a:off x="841771" y="3476767"/>
            <a:ext cx="6501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51992" y="1482115"/>
            <a:ext cx="5350383" cy="1420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</a:rPr>
              <a:t>Bức tranh bông hoa bốn cánh được đặt tên là gì? </a:t>
            </a:r>
            <a:endParaRPr lang="en-US" sz="72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6380" y="3286718"/>
            <a:ext cx="6647896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800" dirty="0">
                <a:latin typeface="+mj-lt"/>
              </a:rPr>
              <a:t>    </a:t>
            </a:r>
            <a:r>
              <a:rPr lang="vi-VN" sz="4000" dirty="0">
                <a:latin typeface="+mj-lt"/>
              </a:rPr>
              <a:t>Bức tranh bông hoa bốn cánh được đặt tên là “Hoa yêu thương”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xmlns="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xmlns="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xmlns="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xmlns="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13956" y="1158459"/>
            <a:ext cx="4320469" cy="2164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</a:rPr>
              <a:t>Theo em, có thể đặt tên nào khác cho bức tranh?</a:t>
            </a:r>
            <a:endParaRPr lang="en-US" sz="60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565316" y="3446022"/>
            <a:ext cx="536156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dirty="0">
                <a:latin typeface="+mj-lt"/>
              </a:rPr>
              <a:t>     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xmlns="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xmlns="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xmlns="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xmlns="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xmlns="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xmlns="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xmlns="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xmlns="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xmlns="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xmlns="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xmlns="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xmlns="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xmlns="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xmlns="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xmlns="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xmlns="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xmlns="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xmlns="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xmlns="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xmlns="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xmlns="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xmlns="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xmlns="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xmlns="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xmlns="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xmlns="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xmlns="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xmlns="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xmlns="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xmlns="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xmlns="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xmlns="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xmlns="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xmlns="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xmlns="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xmlns="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xmlns="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xmlns="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xmlns="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xmlns="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xmlns="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xmlns="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xmlns="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26"/>
            <a:ext cx="12808704" cy="58155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2E6D42-5456-4D00-8F3C-5321A22A5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03158"/>
            <a:ext cx="10796337" cy="4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8675" y="0"/>
            <a:ext cx="7994650" cy="6751177"/>
          </a:xfrm>
        </p:spPr>
      </p:pic>
    </p:spTree>
    <p:extLst>
      <p:ext uri="{BB962C8B-B14F-4D97-AF65-F5344CB8AC3E}">
        <p14:creationId xmlns:p14="http://schemas.microsoft.com/office/powerpoint/2010/main" val="10032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76C1F0C4-4AE3-48D5-8312-4A941C789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639"/>
            <a:ext cx="12125324" cy="522707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A28BBE-AD06-47B8-AB3E-AAB9340BB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82880"/>
            <a:ext cx="12125324" cy="50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4" y="1257387"/>
            <a:ext cx="11362271" cy="4681941"/>
          </a:xfrm>
        </p:spPr>
      </p:pic>
    </p:spTree>
    <p:extLst>
      <p:ext uri="{BB962C8B-B14F-4D97-AF65-F5344CB8AC3E}">
        <p14:creationId xmlns:p14="http://schemas.microsoft.com/office/powerpoint/2010/main" val="3293274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5">
            <a:extLst>
              <a:ext uri="{FF2B5EF4-FFF2-40B4-BE49-F238E27FC236}">
                <a16:creationId xmlns:a16="http://schemas.microsoft.com/office/drawing/2014/main" xmlns="" id="{F89056FC-105A-4DA2-B16B-4B8BC3F054C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123378" y="2272943"/>
            <a:ext cx="587835" cy="733599"/>
            <a:chOff x="1836100" y="2332000"/>
            <a:chExt cx="1572829" cy="895643"/>
          </a:xfrm>
        </p:grpSpPr>
        <p:sp>
          <p:nvSpPr>
            <p:cNvPr id="3" name="任意多边形 10">
              <a:extLst>
                <a:ext uri="{FF2B5EF4-FFF2-40B4-BE49-F238E27FC236}">
                  <a16:creationId xmlns:a16="http://schemas.microsoft.com/office/drawing/2014/main" xmlns="" id="{C46B25E4-DD46-4118-BEBF-EBD3A8BFA63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任意多边形 11">
              <a:extLst>
                <a:ext uri="{FF2B5EF4-FFF2-40B4-BE49-F238E27FC236}">
                  <a16:creationId xmlns:a16="http://schemas.microsoft.com/office/drawing/2014/main" xmlns="" id="{2B2DF2B4-8801-462C-A138-8B216AA3153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文本框 12">
              <a:extLst>
                <a:ext uri="{FF2B5EF4-FFF2-40B4-BE49-F238E27FC236}">
                  <a16:creationId xmlns:a16="http://schemas.microsoft.com/office/drawing/2014/main" xmlns="" id="{030BD2CA-502D-408F-BE78-A0C81685014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42F3A5-E7CA-4C40-AD1C-27FF2F56EB52}"/>
              </a:ext>
            </a:extLst>
          </p:cNvPr>
          <p:cNvSpPr/>
          <p:nvPr/>
        </p:nvSpPr>
        <p:spPr>
          <a:xfrm>
            <a:off x="1837911" y="2360211"/>
            <a:ext cx="10476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8E2AB598-9150-4F74-9826-C765262E1730}"/>
              </a:ext>
            </a:extLst>
          </p:cNvPr>
          <p:cNvGrpSpPr/>
          <p:nvPr/>
        </p:nvGrpSpPr>
        <p:grpSpPr>
          <a:xfrm>
            <a:off x="1510515" y="3293728"/>
            <a:ext cx="9513228" cy="2747409"/>
            <a:chOff x="1354129" y="1774794"/>
            <a:chExt cx="9513228" cy="2747409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xmlns="" id="{6AF2483F-B0E9-47A2-B33F-6B69FF09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xmlns="" id="{B864726B-77A3-4F40-B549-444AFCC9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xmlns="" id="{6CA4FCFC-6246-4FF4-A017-5DF926D88C21}"/>
                </a:ext>
              </a:extLst>
            </p:cNvPr>
            <p:cNvSpPr txBox="1"/>
            <p:nvPr/>
          </p:nvSpPr>
          <p:spPr>
            <a:xfrm>
              <a:off x="3283225" y="2716524"/>
              <a:ext cx="62473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en-US" sz="3600" dirty="0" err="1">
                  <a:latin typeface="+mj-lt"/>
                </a:rPr>
                <a:t>Bức</a:t>
              </a:r>
              <a:r>
                <a:rPr lang="en-US" sz="3600" dirty="0">
                  <a:latin typeface="+mj-lt"/>
                </a:rPr>
                <a:t> </a:t>
              </a:r>
              <a:r>
                <a:rPr lang="en-US" sz="3600" dirty="0" err="1">
                  <a:latin typeface="+mj-lt"/>
                </a:rPr>
                <a:t>tranh</a:t>
              </a:r>
              <a:r>
                <a:rPr lang="en-US" sz="3600" dirty="0">
                  <a:latin typeface="+mj-lt"/>
                </a:rPr>
                <a:t> </a:t>
              </a:r>
              <a:r>
                <a:rPr lang="en-US" sz="3600" dirty="0" err="1">
                  <a:latin typeface="+mj-lt"/>
                </a:rPr>
                <a:t>có</a:t>
              </a:r>
              <a:r>
                <a:rPr lang="en-US" sz="3600" dirty="0">
                  <a:latin typeface="+mj-lt"/>
                </a:rPr>
                <a:t> </a:t>
              </a:r>
              <a:r>
                <a:rPr lang="en-US" sz="3600" dirty="0" err="1">
                  <a:latin typeface="+mj-lt"/>
                </a:rPr>
                <a:t>thể</a:t>
              </a:r>
              <a:r>
                <a:rPr lang="en-US" sz="3600" dirty="0">
                  <a:latin typeface="+mj-lt"/>
                </a:rPr>
                <a:t> </a:t>
              </a:r>
              <a:r>
                <a:rPr lang="en-US" sz="3600" dirty="0" err="1">
                  <a:latin typeface="+mj-lt"/>
                </a:rPr>
                <a:t>đặt</a:t>
              </a:r>
              <a:r>
                <a:rPr lang="en-US" sz="3600" dirty="0">
                  <a:latin typeface="+mj-lt"/>
                </a:rPr>
                <a:t> </a:t>
              </a:r>
              <a:r>
                <a:rPr lang="en-US" sz="3600" dirty="0" err="1">
                  <a:latin typeface="+mj-lt"/>
                </a:rPr>
                <a:t>tên</a:t>
              </a:r>
              <a:r>
                <a:rPr lang="en-US" sz="3600" dirty="0">
                  <a:latin typeface="+mj-lt"/>
                </a:rPr>
                <a:t> </a:t>
              </a:r>
              <a:r>
                <a:rPr lang="en-US" sz="3600" dirty="0" err="1">
                  <a:latin typeface="+mj-lt"/>
                </a:rPr>
                <a:t>khác</a:t>
              </a:r>
              <a:r>
                <a:rPr lang="en-US" sz="3600" dirty="0">
                  <a:latin typeface="+mj-lt"/>
                </a:rPr>
                <a:t> </a:t>
              </a:r>
              <a:r>
                <a:rPr lang="en-US" sz="3600" dirty="0" err="1">
                  <a:latin typeface="+mj-lt"/>
                </a:rPr>
                <a:t>là</a:t>
              </a:r>
              <a:r>
                <a:rPr lang="en-US" sz="3600" dirty="0">
                  <a:latin typeface="+mj-lt"/>
                </a:rPr>
                <a:t> …</a:t>
              </a:r>
              <a:endParaRPr lang="en-US" sz="36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xmlns="" id="{E7345CA5-47A6-41DB-A66F-23B59E378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8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1" y="2042445"/>
            <a:ext cx="12122819" cy="27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3941" y="1492647"/>
            <a:ext cx="6297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19C46B2-4755-452F-9D0B-DA2C677FD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919"/>
            <a:ext cx="12118206" cy="3753853"/>
          </a:xfrm>
        </p:spPr>
      </p:pic>
    </p:spTree>
    <p:extLst>
      <p:ext uri="{BB962C8B-B14F-4D97-AF65-F5344CB8AC3E}">
        <p14:creationId xmlns:p14="http://schemas.microsoft.com/office/powerpoint/2010/main" val="30876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00" y="1511642"/>
            <a:ext cx="11562599" cy="31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5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3941" y="1492647"/>
            <a:ext cx="6231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altLang="zh-CN" sz="32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altLang="zh-CN" sz="32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altLang="zh-CN" sz="32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 </a:t>
            </a:r>
            <a:r>
              <a:rPr lang="en-US" altLang="zh-CN" sz="32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altLang="zh-CN" sz="32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altLang="zh-CN" sz="32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altLang="zh-CN" sz="32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altLang="zh-CN" sz="32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7124" y="4529025"/>
            <a:ext cx="5082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Hôm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nay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bạn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nhỏ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đi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học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một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mình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vì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mẹ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lên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nương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251757"/>
            <a:ext cx="4799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Trường của bạn nhỏ có đặc điểm gì? </a:t>
            </a:r>
            <a:endParaRPr lang="en-US" altLang="zh-CN" sz="3200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7245" y="4540188"/>
            <a:ext cx="4806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Trường của bạn nhỏ </a:t>
            </a:r>
            <a:r>
              <a:rPr lang="en-US" sz="3200" kern="0" dirty="0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be </a:t>
            </a:r>
            <a:r>
              <a:rPr lang="en-US" sz="3200" kern="0" dirty="0" err="1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bé</a:t>
            </a:r>
            <a:r>
              <a:rPr lang="en-US" sz="3200" kern="0" dirty="0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, </a:t>
            </a:r>
            <a:r>
              <a:rPr lang="en-US" sz="3200" kern="0" dirty="0" err="1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nằm</a:t>
            </a:r>
            <a:r>
              <a:rPr lang="en-US" sz="3200" kern="0" dirty="0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lặng</a:t>
            </a:r>
            <a:r>
              <a:rPr lang="en-US" sz="3200" kern="0" dirty="0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giữa</a:t>
            </a:r>
            <a:r>
              <a:rPr lang="en-US" sz="3200" kern="0" dirty="0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rừng</a:t>
            </a:r>
            <a:r>
              <a:rPr lang="en-US" sz="3200" kern="0" dirty="0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cây</a:t>
            </a:r>
            <a:r>
              <a:rPr lang="en-US" sz="3200" kern="0" dirty="0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.</a:t>
            </a:r>
            <a:r>
              <a:rPr lang="vi-VN" sz="3200" kern="0" dirty="0">
                <a:solidFill>
                  <a:srgbClr val="00B05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</a:t>
            </a:r>
            <a:endParaRPr lang="en-US" sz="3200" kern="0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4690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2333" y="1029878"/>
            <a:ext cx="6130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    </a:t>
            </a:r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Cảnh trên đường đến trường có gì?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2846" y="4255677"/>
            <a:ext cx="54566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Cảnh trên đường đến trường có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hương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thơm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suối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cọ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xòe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che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mát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3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5E3DA7-4345-49A9-B542-7967A3BA55DB}"/>
              </a:ext>
            </a:extLst>
          </p:cNvPr>
          <p:cNvSpPr txBox="1"/>
          <p:nvPr/>
        </p:nvSpPr>
        <p:spPr>
          <a:xfrm>
            <a:off x="106893" y="1577362"/>
            <a:ext cx="870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193966-D8AA-487B-AE4E-1DD1274369D4}"/>
              </a:ext>
            </a:extLst>
          </p:cNvPr>
          <p:cNvSpPr txBox="1"/>
          <p:nvPr/>
        </p:nvSpPr>
        <p:spPr>
          <a:xfrm>
            <a:off x="1755156" y="901125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268239-09EE-4A77-86FC-A1929695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1" y="683014"/>
            <a:ext cx="838199" cy="1028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3EB781-1A17-4FE4-B88C-09273D2B4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2" y="1636295"/>
            <a:ext cx="9212780" cy="41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D22ED62-A81A-454A-A81F-4D4F1AC4438C}"/>
</file>

<file path=customXml/itemProps2.xml><?xml version="1.0" encoding="utf-8"?>
<ds:datastoreItem xmlns:ds="http://schemas.openxmlformats.org/officeDocument/2006/customXml" ds:itemID="{BAF1D40B-4433-4F7D-8B6B-05DDD713FFE6}"/>
</file>

<file path=customXml/itemProps3.xml><?xml version="1.0" encoding="utf-8"?>
<ds:datastoreItem xmlns:ds="http://schemas.openxmlformats.org/officeDocument/2006/customXml" ds:itemID="{28785A9B-F04E-4DBF-89D3-C8E697877D76}"/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1957</Words>
  <Application>Microsoft Office PowerPoint</Application>
  <PresentationFormat>Widescreen</PresentationFormat>
  <Paragraphs>122</Paragraphs>
  <Slides>42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42</vt:i4>
      </vt:variant>
    </vt:vector>
  </HeadingPairs>
  <TitlesOfParts>
    <vt:vector size="64" baseType="lpstr">
      <vt:lpstr>宋体</vt:lpstr>
      <vt:lpstr>Abel</vt:lpstr>
      <vt:lpstr>Arial</vt:lpstr>
      <vt:lpstr>Arial Rounded</vt:lpstr>
      <vt:lpstr>Arial-Rounded</vt:lpstr>
      <vt:lpstr>Bellota Text</vt:lpstr>
      <vt:lpstr>Calibri</vt:lpstr>
      <vt:lpstr>Comic Sans MS</vt:lpstr>
      <vt:lpstr>Courier New</vt:lpstr>
      <vt:lpstr>Didact Gothic</vt:lpstr>
      <vt:lpstr>inpin heiti</vt:lpstr>
      <vt:lpstr>Odibee Sans</vt:lpstr>
      <vt:lpstr>Roboto Condensed</vt:lpstr>
      <vt:lpstr>Times New Roman</vt:lpstr>
      <vt:lpstr>等线</vt:lpstr>
      <vt:lpstr>Office 主题​​</vt:lpstr>
      <vt:lpstr>1_Office 主题​​</vt:lpstr>
      <vt:lpstr>End of the School Year by Slidesgo</vt:lpstr>
      <vt:lpstr>Office Theme</vt:lpstr>
      <vt:lpstr>1_Office Theme</vt:lpstr>
      <vt:lpstr>第一PPT，www.1ppt.com</vt:lpstr>
      <vt:lpstr>2_Office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HP</cp:lastModifiedBy>
  <cp:revision>45</cp:revision>
  <dcterms:created xsi:type="dcterms:W3CDTF">2019-06-13T13:22:00Z</dcterms:created>
  <dcterms:modified xsi:type="dcterms:W3CDTF">2022-02-24T00:29:49Z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  <property fmtid="{D5CDD505-2E9C-101B-9397-08002B2CF9AE}" pid="4" name="ContentTypeId">
    <vt:lpwstr>0x010100D136222746B9DD4E9009FC74C2167E69</vt:lpwstr>
  </property>
</Properties>
</file>