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6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7" r:id="rId1"/>
    <p:sldMasterId id="2147483709" r:id="rId2"/>
    <p:sldMasterId id="2147483717" r:id="rId3"/>
    <p:sldMasterId id="2147483738" r:id="rId4"/>
    <p:sldMasterId id="2147483750" r:id="rId5"/>
    <p:sldMasterId id="2147483780" r:id="rId6"/>
  </p:sldMasterIdLst>
  <p:notesMasterIdLst>
    <p:notesMasterId r:id="rId39"/>
  </p:notesMasterIdLst>
  <p:sldIdLst>
    <p:sldId id="2007577134" r:id="rId7"/>
    <p:sldId id="2007577177" r:id="rId8"/>
    <p:sldId id="256" r:id="rId9"/>
    <p:sldId id="283" r:id="rId10"/>
    <p:sldId id="261" r:id="rId11"/>
    <p:sldId id="2007577133" r:id="rId12"/>
    <p:sldId id="334" r:id="rId13"/>
    <p:sldId id="2007577160" r:id="rId14"/>
    <p:sldId id="2007577161" r:id="rId15"/>
    <p:sldId id="2007577162" r:id="rId16"/>
    <p:sldId id="2007577163" r:id="rId17"/>
    <p:sldId id="2007577164" r:id="rId18"/>
    <p:sldId id="2007577165" r:id="rId19"/>
    <p:sldId id="2007577166" r:id="rId20"/>
    <p:sldId id="2007577167" r:id="rId21"/>
    <p:sldId id="2007577168" r:id="rId22"/>
    <p:sldId id="2007577169" r:id="rId23"/>
    <p:sldId id="2007577170" r:id="rId24"/>
    <p:sldId id="2007577171" r:id="rId25"/>
    <p:sldId id="2007577172" r:id="rId26"/>
    <p:sldId id="2007577173" r:id="rId27"/>
    <p:sldId id="266" r:id="rId28"/>
    <p:sldId id="351" r:id="rId29"/>
    <p:sldId id="2007577127" r:id="rId30"/>
    <p:sldId id="2007577174" r:id="rId31"/>
    <p:sldId id="270" r:id="rId32"/>
    <p:sldId id="2007577175" r:id="rId33"/>
    <p:sldId id="288" r:id="rId34"/>
    <p:sldId id="2007577151" r:id="rId35"/>
    <p:sldId id="2007577176" r:id="rId36"/>
    <p:sldId id="2007577156" r:id="rId37"/>
    <p:sldId id="2007577132" r:id="rId38"/>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66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ustomXml" Target="../customXml/item2.xml"/><Relationship Id="rId20" Type="http://schemas.openxmlformats.org/officeDocument/2006/relationships/slide" Target="slides/slide14.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20162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907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2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10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0593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7020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14834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347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830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01339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4876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8192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70199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158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22432"/>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39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358659"/>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223"/>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1817"/>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635862"/>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7830"/>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2022/2/22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45457866"/>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864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776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66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99130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62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83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222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246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76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248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070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Tree>
    <p:extLst>
      <p:ext uri="{BB962C8B-B14F-4D97-AF65-F5344CB8AC3E}">
        <p14:creationId xmlns:p14="http://schemas.microsoft.com/office/powerpoint/2010/main" val="9128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48046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Tree>
    <p:extLst>
      <p:ext uri="{BB962C8B-B14F-4D97-AF65-F5344CB8AC3E}">
        <p14:creationId xmlns:p14="http://schemas.microsoft.com/office/powerpoint/2010/main" val="574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58907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eaLnBrk="1" fontAlgn="auto" hangingPunct="1">
              <a:spcBef>
                <a:spcPts val="0"/>
              </a:spcBef>
              <a:spcAft>
                <a:spcPts val="0"/>
              </a:spcAft>
            </a:pP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Tree>
    <p:extLst>
      <p:ext uri="{BB962C8B-B14F-4D97-AF65-F5344CB8AC3E}">
        <p14:creationId xmlns:p14="http://schemas.microsoft.com/office/powerpoint/2010/main" val="355511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488408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3351084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Tree>
    <p:extLst>
      <p:ext uri="{BB962C8B-B14F-4D97-AF65-F5344CB8AC3E}">
        <p14:creationId xmlns:p14="http://schemas.microsoft.com/office/powerpoint/2010/main" val="265781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39503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C00000"/>
                </a:solidFill>
                <a:latin typeface="+mj-lt"/>
              </a:rPr>
              <a:t>HOẠT ĐỘNG</a:t>
            </a:r>
          </a:p>
        </p:txBody>
      </p:sp>
    </p:spTree>
    <p:extLst>
      <p:ext uri="{BB962C8B-B14F-4D97-AF65-F5344CB8AC3E}">
        <p14:creationId xmlns:p14="http://schemas.microsoft.com/office/powerpoint/2010/main" val="24025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002060"/>
                </a:solidFill>
                <a:latin typeface="+mj-lt"/>
              </a:rPr>
              <a:t>LUYỆN TẬP</a:t>
            </a:r>
          </a:p>
        </p:txBody>
      </p:sp>
    </p:spTree>
    <p:extLst>
      <p:ext uri="{BB962C8B-B14F-4D97-AF65-F5344CB8AC3E}">
        <p14:creationId xmlns:p14="http://schemas.microsoft.com/office/powerpoint/2010/main" val="333563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3300660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7234" y="219519"/>
            <a:ext cx="12164765" cy="6418963"/>
            <a:chOff x="125465" y="219519"/>
            <a:chExt cx="8923440"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Tree>
    <p:extLst>
      <p:ext uri="{BB962C8B-B14F-4D97-AF65-F5344CB8AC3E}">
        <p14:creationId xmlns:p14="http://schemas.microsoft.com/office/powerpoint/2010/main" val="3031019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Tree>
    <p:extLst>
      <p:ext uri="{BB962C8B-B14F-4D97-AF65-F5344CB8AC3E}">
        <p14:creationId xmlns:p14="http://schemas.microsoft.com/office/powerpoint/2010/main" val="37378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6406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5200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C00000"/>
                </a:solidFill>
                <a:latin typeface="+mj-lt"/>
              </a:rPr>
              <a:t>HOẠT ĐỘNG</a:t>
            </a:r>
          </a:p>
        </p:txBody>
      </p:sp>
    </p:spTree>
    <p:extLst>
      <p:ext uri="{BB962C8B-B14F-4D97-AF65-F5344CB8AC3E}">
        <p14:creationId xmlns:p14="http://schemas.microsoft.com/office/powerpoint/2010/main" val="5319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eaLnBrk="1" fontAlgn="auto" hangingPunct="1">
              <a:spcBef>
                <a:spcPts val="0"/>
              </a:spcBef>
              <a:spcAft>
                <a:spcPts val="0"/>
              </a:spcAft>
            </a:pP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8115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2538599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Tree>
    <p:extLst>
      <p:ext uri="{BB962C8B-B14F-4D97-AF65-F5344CB8AC3E}">
        <p14:creationId xmlns:p14="http://schemas.microsoft.com/office/powerpoint/2010/main" val="293546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9343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C00000"/>
                </a:solidFill>
                <a:latin typeface="+mj-lt"/>
              </a:rPr>
              <a:t>HOẠT ĐỘNG</a:t>
            </a:r>
          </a:p>
        </p:txBody>
      </p:sp>
    </p:spTree>
    <p:extLst>
      <p:ext uri="{BB962C8B-B14F-4D97-AF65-F5344CB8AC3E}">
        <p14:creationId xmlns:p14="http://schemas.microsoft.com/office/powerpoint/2010/main" val="272644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eaLnBrk="1" fontAlgn="auto" hangingPunct="1">
              <a:spcBef>
                <a:spcPts val="0"/>
              </a:spcBef>
              <a:spcAft>
                <a:spcPts val="0"/>
              </a:spcAft>
            </a:pP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6878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721877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spTree>
    <p:extLst>
      <p:ext uri="{BB962C8B-B14F-4D97-AF65-F5344CB8AC3E}">
        <p14:creationId xmlns:p14="http://schemas.microsoft.com/office/powerpoint/2010/main" val="5379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97061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F79646">
                    <a:lumMod val="50000"/>
                  </a:srgbClr>
                </a:solidFill>
                <a:latin typeface="+mj-lt"/>
              </a:rPr>
              <a:t>KHÁM PHÁ</a:t>
            </a:r>
          </a:p>
        </p:txBody>
      </p:sp>
    </p:spTree>
    <p:extLst>
      <p:ext uri="{BB962C8B-B14F-4D97-AF65-F5344CB8AC3E}">
        <p14:creationId xmlns:p14="http://schemas.microsoft.com/office/powerpoint/2010/main" val="8145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eaLnBrk="1" fontAlgn="auto" hangingPunct="1">
              <a:spcBef>
                <a:spcPts val="0"/>
              </a:spcBef>
              <a:spcAft>
                <a:spcPts val="0"/>
              </a:spcAft>
            </a:pPr>
            <a:r>
              <a:rPr lang="vi-VN" sz="11500" dirty="0">
                <a:solidFill>
                  <a:srgbClr val="C00000"/>
                </a:solidFill>
                <a:latin typeface="+mj-lt"/>
              </a:rPr>
              <a:t>HOẠT ĐỘNG</a:t>
            </a:r>
          </a:p>
        </p:txBody>
      </p:sp>
    </p:spTree>
    <p:extLst>
      <p:ext uri="{BB962C8B-B14F-4D97-AF65-F5344CB8AC3E}">
        <p14:creationId xmlns:p14="http://schemas.microsoft.com/office/powerpoint/2010/main" val="55846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dirty="0">
              <a:solidFill>
                <a:prstClr val="black"/>
              </a:solidFill>
              <a:latin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500">
              <a:solidFill>
                <a:prstClr val="black"/>
              </a:solidFill>
              <a:latin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eaLnBrk="1" fontAlgn="auto" hangingPunct="1">
              <a:spcBef>
                <a:spcPts val="0"/>
              </a:spcBef>
              <a:spcAft>
                <a:spcPts val="0"/>
              </a:spcAft>
            </a:pP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2541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dirty="0">
                <a:solidFill>
                  <a:prstClr val="black"/>
                </a:solidFill>
                <a:latin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a:solidFill>
                <a:prstClr val="black"/>
              </a:solidFill>
              <a:latin typeface="Arial"/>
            </a:endParaRPr>
          </a:p>
        </p:txBody>
      </p:sp>
    </p:spTree>
    <p:extLst>
      <p:ext uri="{BB962C8B-B14F-4D97-AF65-F5344CB8AC3E}">
        <p14:creationId xmlns:p14="http://schemas.microsoft.com/office/powerpoint/2010/main" val="275978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1" fontAlgn="auto" hangingPunct="1">
              <a:spcBef>
                <a:spcPts val="0"/>
              </a:spcBef>
              <a:spcAft>
                <a:spcPts val="0"/>
              </a:spcAft>
            </a:pPr>
            <a:fld id="{1D8BD707-D9CF-40AE-B4C6-C98DA3205C09}" type="datetimeFigureOut">
              <a:rPr lang="en-US" smtClean="0">
                <a:solidFill>
                  <a:prstClr val="black"/>
                </a:solidFill>
                <a:latin typeface="Arial"/>
              </a:rPr>
              <a:pPr eaLnBrk="1" fontAlgn="auto" hangingPunct="1">
                <a:spcBef>
                  <a:spcPts val="0"/>
                </a:spcBef>
                <a:spcAft>
                  <a:spcPts val="0"/>
                </a:spcAft>
              </a:pPr>
              <a:t>2/22/2022</a:t>
            </a:fld>
            <a:endParaRPr lang="en-US">
              <a:solidFill>
                <a:prstClr val="black"/>
              </a:solidFill>
              <a:latin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1" fontAlgn="auto" hangingPunct="1">
              <a:spcBef>
                <a:spcPts val="0"/>
              </a:spcBef>
              <a:spcAft>
                <a:spcPts val="0"/>
              </a:spcAft>
            </a:pPr>
            <a:endParaRPr lang="en-US">
              <a:solidFill>
                <a:prstClr val="black"/>
              </a:solidFill>
              <a:latin typeface="Aria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eaLnBrk="1" fontAlgn="auto" hangingPunct="1">
              <a:spcBef>
                <a:spcPts val="0"/>
              </a:spcBef>
              <a:spcAft>
                <a:spcPts val="0"/>
              </a:spcAft>
            </a:pPr>
            <a:fld id="{B6F15528-21DE-4FAA-801E-634DDDAF4B2B}" type="slidenum">
              <a:rPr lang="en-US" smtClean="0">
                <a:solidFill>
                  <a:prstClr val="black"/>
                </a:solidFill>
                <a:latin typeface="Arial"/>
              </a:rPr>
              <a:pPr eaLnBrk="1" fontAlgn="auto" hangingPunct="1">
                <a:spcBef>
                  <a:spcPts val="0"/>
                </a:spcBef>
                <a:spcAft>
                  <a:spcPts val="0"/>
                </a:spcAft>
              </a:pPr>
              <a:t>‹#›</a:t>
            </a:fld>
            <a:endParaRPr lang="en-US">
              <a:solidFill>
                <a:prstClr val="black"/>
              </a:solidFill>
              <a:latin typeface="Arial"/>
            </a:endParaRPr>
          </a:p>
        </p:txBody>
      </p:sp>
    </p:spTree>
    <p:extLst>
      <p:ext uri="{BB962C8B-B14F-4D97-AF65-F5344CB8AC3E}">
        <p14:creationId xmlns:p14="http://schemas.microsoft.com/office/powerpoint/2010/main" val="2644523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grpSp>
    </p:spTree>
    <p:extLst>
      <p:ext uri="{BB962C8B-B14F-4D97-AF65-F5344CB8AC3E}">
        <p14:creationId xmlns:p14="http://schemas.microsoft.com/office/powerpoint/2010/main" val="3106978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3412576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852328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627493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280096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187395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496213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25305705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1245567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pPr>
              <a:endParaRPr sz="2400">
                <a:solidFill>
                  <a:srgbClr val="434343"/>
                </a:solidFill>
                <a:latin typeface="Aria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850976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130908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3725658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eaLnBrk="1" fontAlgn="auto" hangingPunct="1">
              <a:spcBef>
                <a:spcPts val="400"/>
              </a:spcBef>
              <a:spcAft>
                <a:spcPts val="0"/>
              </a:spcAft>
            </a:pPr>
            <a:r>
              <a:rPr lang="en" sz="1333">
                <a:solidFill>
                  <a:srgbClr val="434343"/>
                </a:solidFill>
                <a:latin typeface="Didact Gothic"/>
                <a:ea typeface="Didact Gothic"/>
                <a:cs typeface="Didact Gothic"/>
                <a:sym typeface="Didact Gothic"/>
              </a:rPr>
              <a:t>CREDITS: This presentation template was created by </a:t>
            </a:r>
            <a:r>
              <a:rPr lang="en" sz="1333">
                <a:solidFill>
                  <a:srgbClr val="434343"/>
                </a:solidFill>
                <a:uFill>
                  <a:noFill/>
                </a:uFill>
                <a:latin typeface="Didact Gothic"/>
                <a:ea typeface="Didact Gothic"/>
                <a:cs typeface="Didact Gothic"/>
                <a:sym typeface="Didact Gothic"/>
                <a:hlinkClick r:id="rId2"/>
              </a:rPr>
              <a:t>Slidesgo</a:t>
            </a:r>
            <a:r>
              <a:rPr lang="en" sz="1333">
                <a:solidFill>
                  <a:srgbClr val="434343"/>
                </a:solidFill>
                <a:latin typeface="Didact Gothic"/>
                <a:ea typeface="Didact Gothic"/>
                <a:cs typeface="Didact Gothic"/>
                <a:sym typeface="Didact Gothic"/>
              </a:rPr>
              <a:t>, including icons by </a:t>
            </a:r>
            <a:r>
              <a:rPr lang="en" sz="1333">
                <a:solidFill>
                  <a:srgbClr val="434343"/>
                </a:solidFill>
                <a:uFill>
                  <a:noFill/>
                </a:uFill>
                <a:latin typeface="Didact Gothic"/>
                <a:ea typeface="Didact Gothic"/>
                <a:cs typeface="Didact Gothic"/>
                <a:sym typeface="Didact Gothic"/>
                <a:hlinkClick r:id="rId3"/>
              </a:rPr>
              <a:t>Flaticon</a:t>
            </a:r>
            <a:r>
              <a:rPr lang="en" sz="1333">
                <a:solidFill>
                  <a:srgbClr val="434343"/>
                </a:solidFill>
                <a:latin typeface="Didact Gothic"/>
                <a:ea typeface="Didact Gothic"/>
                <a:cs typeface="Didact Gothic"/>
                <a:sym typeface="Didact Gothic"/>
              </a:rPr>
              <a:t>, and infographics &amp; images by </a:t>
            </a:r>
            <a:r>
              <a:rPr lang="en" sz="1333">
                <a:solidFill>
                  <a:srgbClr val="434343"/>
                </a:solidFill>
                <a:uFill>
                  <a:noFill/>
                </a:uFill>
                <a:latin typeface="Didact Gothic"/>
                <a:ea typeface="Didact Gothic"/>
                <a:cs typeface="Didact Gothic"/>
                <a:sym typeface="Didact Gothic"/>
                <a:hlinkClick r:id="rId4"/>
              </a:rPr>
              <a:t>Freepik</a:t>
            </a:r>
            <a:endParaRPr sz="1333">
              <a:solidFill>
                <a:srgbClr val="434343"/>
              </a:solidFill>
              <a:latin typeface="Didact Gothic"/>
              <a:ea typeface="Didact Gothic"/>
              <a:cs typeface="Didact Gothic"/>
              <a:sym typeface="Didact Gothic"/>
            </a:endParaRPr>
          </a:p>
          <a:p>
            <a:pPr algn="ctr" eaLnBrk="1" fontAlgn="auto" hangingPunct="1">
              <a:spcBef>
                <a:spcPts val="0"/>
              </a:spcBef>
              <a:spcAft>
                <a:spcPts val="0"/>
              </a:spcAft>
            </a:pPr>
            <a:endParaRPr sz="1333">
              <a:solidFill>
                <a:srgbClr val="434343"/>
              </a:solidFill>
              <a:latin typeface="Didact Gothic"/>
              <a:ea typeface="Didact Gothic"/>
              <a:cs typeface="Didact Gothic"/>
              <a:sym typeface="Didact Gothic"/>
            </a:endParaRPr>
          </a:p>
          <a:p>
            <a:pPr algn="ctr" eaLnBrk="1" fontAlgn="auto" hangingPunct="1">
              <a:lnSpc>
                <a:spcPct val="115000"/>
              </a:lnSpc>
              <a:spcBef>
                <a:spcPts val="400"/>
              </a:spcBef>
              <a:spcAft>
                <a:spcPts val="0"/>
              </a:spcAft>
            </a:pPr>
            <a:endParaRPr sz="1333">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13909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eaLnBrk="1" fontAlgn="auto" hangingPunct="1">
              <a:spcBef>
                <a:spcPts val="0"/>
              </a:spcBef>
              <a:spcAft>
                <a:spcPts val="0"/>
              </a:spcAft>
            </a:pPr>
            <a:endParaRPr sz="2400">
              <a:solidFill>
                <a:srgbClr val="434343"/>
              </a:solidFill>
              <a:latin typeface="Arial"/>
            </a:endParaRPr>
          </a:p>
        </p:txBody>
      </p:sp>
    </p:spTree>
    <p:extLst>
      <p:ext uri="{BB962C8B-B14F-4D97-AF65-F5344CB8AC3E}">
        <p14:creationId xmlns:p14="http://schemas.microsoft.com/office/powerpoint/2010/main" val="135460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7543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731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2/22/2022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870299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53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0188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0293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vi-VN" sz="800" dirty="0"/>
              <a:t>FeistyForwarders_0968120672</a:t>
            </a:r>
          </a:p>
        </p:txBody>
      </p:sp>
    </p:spTree>
    <p:extLst>
      <p:ext uri="{BB962C8B-B14F-4D97-AF65-F5344CB8AC3E}">
        <p14:creationId xmlns:p14="http://schemas.microsoft.com/office/powerpoint/2010/main" val="299706877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102796489"/>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C&#244;%20Gi&#225;o%20Em%20-%20M&#7847;m%20Ch&#7891;i%20L&#225;.webm" TargetMode="Externa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B5A69-BD9B-4192-904F-7065F7BE6CA6}"/>
              </a:ext>
            </a:extLst>
          </p:cNvPr>
          <p:cNvSpPr txBox="1"/>
          <p:nvPr/>
        </p:nvSpPr>
        <p:spPr>
          <a:xfrm flipH="1">
            <a:off x="3960634" y="2728623"/>
            <a:ext cx="5599707" cy="1015663"/>
          </a:xfrm>
          <a:prstGeom prst="rect">
            <a:avLst/>
          </a:prstGeom>
          <a:noFill/>
        </p:spPr>
        <p:txBody>
          <a:bodyPr wrap="square" rtlCol="0">
            <a:spAutoFit/>
          </a:bodyPr>
          <a:lstStyle/>
          <a:p>
            <a:pPr eaLnBrk="1" fontAlgn="auto" hangingPunct="1">
              <a:spcBef>
                <a:spcPts val="0"/>
              </a:spcBef>
              <a:spcAft>
                <a:spcPts val="0"/>
              </a:spcAft>
            </a:pPr>
            <a:r>
              <a:rPr lang="en-US" sz="6000" b="1" dirty="0" err="1">
                <a:solidFill>
                  <a:prstClr val="black"/>
                </a:solidFill>
                <a:latin typeface="UTM Avo" panose="02040603050506020204" pitchFamily="18" charset="0"/>
              </a:rPr>
              <a:t>Ôn</a:t>
            </a:r>
            <a:r>
              <a:rPr lang="en-US" sz="6000" b="1" dirty="0">
                <a:solidFill>
                  <a:prstClr val="black"/>
                </a:solidFill>
                <a:latin typeface="UTM Avo" panose="02040603050506020204" pitchFamily="18" charset="0"/>
              </a:rPr>
              <a:t> bài </a:t>
            </a:r>
            <a:r>
              <a:rPr lang="en-US" sz="6000" b="1" dirty="0" err="1">
                <a:solidFill>
                  <a:prstClr val="black"/>
                </a:solidFill>
                <a:latin typeface="UTM Avo" panose="02040603050506020204" pitchFamily="18" charset="0"/>
              </a:rPr>
              <a:t>cũ</a:t>
            </a:r>
            <a:endParaRPr lang="en-US" sz="6000" b="1" dirty="0">
              <a:solidFill>
                <a:prstClr val="black"/>
              </a:solidFill>
              <a:latin typeface="UTM Avo" panose="02040603050506020204" pitchFamily="18" charset="0"/>
            </a:endParaRPr>
          </a:p>
        </p:txBody>
      </p:sp>
    </p:spTree>
    <p:extLst>
      <p:ext uri="{BB962C8B-B14F-4D97-AF65-F5344CB8AC3E}">
        <p14:creationId xmlns:p14="http://schemas.microsoft.com/office/powerpoint/2010/main" val="238419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3600921"/>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Hôm</a:t>
            </a:r>
            <a:r>
              <a:rPr lang="en-US" sz="2800" dirty="0">
                <a:solidFill>
                  <a:srgbClr val="FF0000"/>
                </a:solidFill>
                <a:latin typeface="UTM Avo" panose="02040603050506020204" pitchFamily="18" charset="0"/>
                <a:ea typeface="Arial-Rounded" pitchFamily="34" charset="0"/>
                <a:cs typeface="Arial-Rounded" pitchFamily="34" charset="0"/>
              </a:rPr>
              <a:t> nay </a:t>
            </a:r>
            <a:r>
              <a:rPr lang="en-US" sz="2800" dirty="0" err="1">
                <a:solidFill>
                  <a:srgbClr val="FF0000"/>
                </a:solidFill>
                <a:latin typeface="UTM Avo" panose="02040603050506020204" pitchFamily="18" charset="0"/>
                <a:ea typeface="Arial-Rounded" pitchFamily="34" charset="0"/>
                <a:cs typeface="Arial-Rounded" pitchFamily="34" charset="0"/>
              </a:rPr>
              <a:t>mẹ</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lên</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nương</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Một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mình</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tới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lớp</a:t>
            </a:r>
            <a:r>
              <a:rPr lang="en-US" sz="2800" dirty="0">
                <a:solidFill>
                  <a:srgbClr val="FF0000"/>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Tree>
    <p:extLst>
      <p:ext uri="{BB962C8B-B14F-4D97-AF65-F5344CB8AC3E}">
        <p14:creationId xmlns:p14="http://schemas.microsoft.com/office/powerpoint/2010/main" val="169004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446269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Trường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của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be </a:t>
            </a:r>
            <a:r>
              <a:rPr lang="en-US" sz="2800" dirty="0" err="1">
                <a:solidFill>
                  <a:srgbClr val="FF0000"/>
                </a:solidFill>
                <a:latin typeface="UTM Avo" panose="02040603050506020204" pitchFamily="18" charset="0"/>
                <a:ea typeface="Arial-Rounded" pitchFamily="34" charset="0"/>
                <a:cs typeface="Arial-Rounded" pitchFamily="34" charset="0"/>
              </a:rPr>
              <a:t>bé</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Nằm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lặng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giữa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cây</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Tree>
    <p:extLst>
      <p:ext uri="{BB962C8B-B14F-4D97-AF65-F5344CB8AC3E}">
        <p14:creationId xmlns:p14="http://schemas.microsoft.com/office/powerpoint/2010/main" val="96635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5755357"/>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Cô</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giáo</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tre</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trẻ</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Dạy</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hát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rất</a:t>
            </a:r>
            <a:r>
              <a:rPr lang="en-US" sz="2800" dirty="0">
                <a:solidFill>
                  <a:srgbClr val="FF0000"/>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Tree>
    <p:extLst>
      <p:ext uri="{BB962C8B-B14F-4D97-AF65-F5344CB8AC3E}">
        <p14:creationId xmlns:p14="http://schemas.microsoft.com/office/powerpoint/2010/main" val="84463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6617131"/>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Hương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thơm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đồi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vắng</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Nước</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suối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trong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thầm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thì</a:t>
            </a:r>
            <a:r>
              <a:rPr lang="en-US" sz="2800" dirty="0">
                <a:solidFill>
                  <a:srgbClr val="FF0000"/>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98733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Cọ</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xoè</a:t>
            </a:r>
            <a:r>
              <a:rPr lang="en-US" sz="2800" dirty="0">
                <a:solidFill>
                  <a:srgbClr val="FF0000"/>
                </a:solidFill>
                <a:latin typeface="UTM Avo" panose="02040603050506020204" pitchFamily="18" charset="0"/>
                <a:ea typeface="Arial-Rounded" pitchFamily="34" charset="0"/>
                <a:cs typeface="Arial-Rounded" pitchFamily="34" charset="0"/>
              </a:rPr>
              <a:t> ô </a:t>
            </a:r>
            <a:r>
              <a:rPr lang="en-US" sz="2800" dirty="0" err="1">
                <a:solidFill>
                  <a:srgbClr val="FF0000"/>
                </a:solidFill>
                <a:latin typeface="UTM Avo" panose="02040603050506020204" pitchFamily="18" charset="0"/>
                <a:ea typeface="Arial-Rounded" pitchFamily="34" charset="0"/>
                <a:cs typeface="Arial-Rounded" pitchFamily="34" charset="0"/>
              </a:rPr>
              <a:t>che</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nắng</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Râm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mát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đường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đi</a:t>
            </a:r>
            <a:r>
              <a:rPr lang="en-US" sz="2800" dirty="0">
                <a:solidFill>
                  <a:srgbClr val="FF0000"/>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290416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682593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(K1)</a:t>
            </a:r>
            <a:endParaRPr lang="en-US" sz="3333" dirty="0">
              <a:solidFill>
                <a:srgbClr val="FF0000"/>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(K2)</a:t>
            </a:r>
            <a:endParaRPr lang="en-US" sz="3333" dirty="0">
              <a:solidFill>
                <a:srgbClr val="FF0000"/>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(K3)</a:t>
            </a:r>
            <a:endParaRPr lang="en-US" sz="3333" dirty="0">
              <a:solidFill>
                <a:srgbClr val="FF0000"/>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159680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Hôm</a:t>
            </a:r>
            <a:r>
              <a:rPr lang="en-US" sz="2800" dirty="0">
                <a:solidFill>
                  <a:srgbClr val="FF0000"/>
                </a:solidFill>
                <a:latin typeface="UTM Avo" panose="02040603050506020204" pitchFamily="18" charset="0"/>
                <a:ea typeface="Arial-Rounded" pitchFamily="34" charset="0"/>
                <a:cs typeface="Arial-Rounded" pitchFamily="34" charset="0"/>
              </a:rPr>
              <a:t> qua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tới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trường</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Mẹ</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dắt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tay</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bước</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Hôm</a:t>
            </a:r>
            <a:r>
              <a:rPr lang="en-US" sz="2800" dirty="0">
                <a:solidFill>
                  <a:srgbClr val="FF0000"/>
                </a:solidFill>
                <a:latin typeface="UTM Avo" panose="02040603050506020204" pitchFamily="18" charset="0"/>
                <a:ea typeface="Arial-Rounded" pitchFamily="34" charset="0"/>
                <a:cs typeface="Arial-Rounded" pitchFamily="34" charset="0"/>
              </a:rPr>
              <a:t> nay </a:t>
            </a:r>
            <a:r>
              <a:rPr lang="en-US" sz="2800" dirty="0" err="1">
                <a:solidFill>
                  <a:srgbClr val="FF0000"/>
                </a:solidFill>
                <a:latin typeface="UTM Avo" panose="02040603050506020204" pitchFamily="18" charset="0"/>
                <a:ea typeface="Arial-Rounded" pitchFamily="34" charset="0"/>
                <a:cs typeface="Arial-Rounded" pitchFamily="34" charset="0"/>
              </a:rPr>
              <a:t>mẹ</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lên</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nương</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Một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mình</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tới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lớp</a:t>
            </a:r>
            <a:r>
              <a:rPr lang="en-US" sz="2800" dirty="0">
                <a:solidFill>
                  <a:srgbClr val="FF0000"/>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(K1)</a:t>
            </a:r>
            <a:endParaRPr lang="en-US" sz="3333" dirty="0">
              <a:solidFill>
                <a:srgbClr val="FF0000"/>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(K2)</a:t>
            </a:r>
            <a:endParaRPr lang="en-US" sz="3333" dirty="0">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119730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Trường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của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be </a:t>
            </a:r>
            <a:r>
              <a:rPr lang="en-US" sz="2800" dirty="0" err="1">
                <a:solidFill>
                  <a:srgbClr val="FF0000"/>
                </a:solidFill>
                <a:latin typeface="UTM Avo" panose="02040603050506020204" pitchFamily="18" charset="0"/>
                <a:ea typeface="Arial-Rounded" pitchFamily="34" charset="0"/>
                <a:cs typeface="Arial-Rounded" pitchFamily="34" charset="0"/>
              </a:rPr>
              <a:t>bé</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Nằm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lặng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giữa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cây</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Cô</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giáo</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tre</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trẻ</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Dạy</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hát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rất</a:t>
            </a:r>
            <a:r>
              <a:rPr lang="en-US" sz="2800" dirty="0">
                <a:solidFill>
                  <a:srgbClr val="FF0000"/>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(K2)</a:t>
            </a:r>
            <a:endParaRPr lang="en-US" sz="3333" dirty="0">
              <a:solidFill>
                <a:srgbClr val="FF0000"/>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1822977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Hương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thơm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đồi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vắng</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Nước</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suối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trong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thầm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thì</a:t>
            </a:r>
            <a:r>
              <a:rPr lang="en-US" sz="2800" dirty="0">
                <a:solidFill>
                  <a:srgbClr val="FF0000"/>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Cọ</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xoè</a:t>
            </a:r>
            <a:r>
              <a:rPr lang="en-US" sz="2800" dirty="0">
                <a:solidFill>
                  <a:srgbClr val="FF0000"/>
                </a:solidFill>
                <a:latin typeface="UTM Avo" panose="02040603050506020204" pitchFamily="18" charset="0"/>
                <a:ea typeface="Arial-Rounded" pitchFamily="34" charset="0"/>
                <a:cs typeface="Arial-Rounded" pitchFamily="34" charset="0"/>
              </a:rPr>
              <a:t> ô </a:t>
            </a:r>
            <a:r>
              <a:rPr lang="en-US" sz="2800" dirty="0" err="1">
                <a:solidFill>
                  <a:srgbClr val="FF0000"/>
                </a:solidFill>
                <a:latin typeface="UTM Avo" panose="02040603050506020204" pitchFamily="18" charset="0"/>
                <a:ea typeface="Arial-Rounded" pitchFamily="34" charset="0"/>
                <a:cs typeface="Arial-Rounded" pitchFamily="34" charset="0"/>
              </a:rPr>
              <a:t>che</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nắng</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Râm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mát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đường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đi</a:t>
            </a:r>
            <a:r>
              <a:rPr lang="en-US" sz="2800" dirty="0">
                <a:solidFill>
                  <a:srgbClr val="FF0000"/>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(K2)</a:t>
            </a:r>
            <a:endParaRPr lang="en-US" sz="3333" dirty="0">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srgbClr val="FF0000"/>
                </a:solidFill>
                <a:latin typeface=".VnArial" pitchFamily="34" charset="0"/>
                <a:ea typeface="Arial-Rounded" pitchFamily="34" charset="0"/>
                <a:cs typeface="Arial-Rounded" pitchFamily="34" charset="0"/>
              </a:rPr>
              <a:t>(K3)</a:t>
            </a:r>
            <a:endParaRPr lang="en-US" sz="3333" dirty="0">
              <a:solidFill>
                <a:srgbClr val="FF0000"/>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405350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099755-7C3D-43EA-BD8C-A43619564CC1}"/>
              </a:ext>
            </a:extLst>
          </p:cNvPr>
          <p:cNvSpPr/>
          <p:nvPr/>
        </p:nvSpPr>
        <p:spPr>
          <a:xfrm>
            <a:off x="930067" y="729895"/>
            <a:ext cx="10331866" cy="5398209"/>
          </a:xfrm>
          <a:prstGeom prst="rect">
            <a:avLst/>
          </a:prstGeom>
        </p:spPr>
        <p:txBody>
          <a:bodyPr wrap="square">
            <a:spAutoFit/>
          </a:bodyPr>
          <a:lstStyle/>
          <a:p>
            <a:pPr algn="ctr">
              <a:lnSpc>
                <a:spcPct val="120000"/>
              </a:lnSpc>
              <a:spcAft>
                <a:spcPts val="0"/>
              </a:spcAft>
            </a:pPr>
            <a:r>
              <a:rPr lang="vi-VN" sz="2900" b="1" dirty="0">
                <a:solidFill>
                  <a:srgbClr val="F14420"/>
                </a:solidFill>
                <a:latin typeface="UTM Avo" panose="02040603050506020204" pitchFamily="18" charset="0"/>
                <a:ea typeface="Arial Rounded"/>
                <a:cs typeface="Arial Rounded"/>
              </a:rPr>
              <a:t>Tôi </a:t>
            </a:r>
            <a:r>
              <a:rPr lang="en-US" sz="2900" b="1" dirty="0" err="1">
                <a:solidFill>
                  <a:srgbClr val="F14420"/>
                </a:solidFill>
                <a:latin typeface="UTM Avo" panose="02040603050506020204" pitchFamily="18" charset="0"/>
                <a:ea typeface="Arial Rounded"/>
                <a:cs typeface="Arial Rounded"/>
              </a:rPr>
              <a:t>đi</a:t>
            </a:r>
            <a:r>
              <a:rPr lang="en-US" sz="2900" b="1" dirty="0">
                <a:solidFill>
                  <a:srgbClr val="F14420"/>
                </a:solidFill>
                <a:latin typeface="UTM Avo" panose="02040603050506020204" pitchFamily="18" charset="0"/>
                <a:ea typeface="Arial Rounded"/>
                <a:cs typeface="Arial Rounded"/>
              </a:rPr>
              <a:t> </a:t>
            </a:r>
            <a:r>
              <a:rPr lang="en-US" sz="2900" b="1" dirty="0" err="1">
                <a:solidFill>
                  <a:srgbClr val="F14420"/>
                </a:solidFill>
                <a:latin typeface="UTM Avo" panose="02040603050506020204" pitchFamily="18" charset="0"/>
                <a:ea typeface="Arial Rounded"/>
                <a:cs typeface="Arial Rounded"/>
              </a:rPr>
              <a:t>học</a:t>
            </a:r>
            <a:endParaRPr lang="en-US" sz="29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900" dirty="0">
                <a:solidFill>
                  <a:srgbClr val="679C31"/>
                </a:solidFill>
                <a:latin typeface="UTM Avo" panose="02040603050506020204" pitchFamily="18" charset="0"/>
                <a:ea typeface="Arial Rounded"/>
                <a:cs typeface="Arial Rounded"/>
              </a:rPr>
              <a:t>      </a:t>
            </a:r>
            <a:r>
              <a:rPr lang="vi-VN" sz="2900" dirty="0">
                <a:solidFill>
                  <a:srgbClr val="FF0000"/>
                </a:solidFill>
                <a:latin typeface="UTM Avo" panose="02040603050506020204" pitchFamily="18" charset="0"/>
                <a:ea typeface="Arial Rounded"/>
                <a:cs typeface="Arial Rounded"/>
              </a:rPr>
              <a:t>Một buổi mai, mẹ âu yếm nắm tay tôi dẫn đi trên con đường làng dài và hẹp. Con đường này tôi đã đi lại nhiều lần, nhưng lần này tự nhiên thấy lạ. Cảnh vật xung quanh tôi đều thay đổi. Hôm nay tôi đi học.</a:t>
            </a:r>
            <a:endParaRPr lang="en-US" sz="2900" dirty="0">
              <a:solidFill>
                <a:srgbClr val="FF0000"/>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vi-VN" sz="2900" dirty="0">
                <a:solidFill>
                  <a:srgbClr val="679C31"/>
                </a:solidFill>
                <a:latin typeface="UTM Avo" panose="02040603050506020204" pitchFamily="18" charset="0"/>
                <a:ea typeface="Arial Rounded"/>
                <a:cs typeface="Arial Rounded"/>
              </a:rPr>
              <a:t>     </a:t>
            </a:r>
            <a:r>
              <a:rPr lang="en-US" sz="2900" dirty="0">
                <a:solidFill>
                  <a:srgbClr val="679C31"/>
                </a:solidFill>
                <a:latin typeface="UTM Avo" panose="02040603050506020204" pitchFamily="18" charset="0"/>
                <a:ea typeface="Arial Rounded"/>
                <a:cs typeface="Arial Rounded"/>
              </a:rPr>
              <a:t> </a:t>
            </a:r>
            <a:r>
              <a:rPr lang="vi-VN" sz="2900" dirty="0">
                <a:solidFill>
                  <a:srgbClr val="365F91"/>
                </a:solidFill>
                <a:latin typeface="UTM Avo" panose="02040603050506020204" pitchFamily="18" charset="0"/>
                <a:ea typeface="Arial Rounded"/>
                <a:cs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endParaRPr lang="en-US" sz="2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309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7030A0"/>
                </a:solidFill>
                <a:latin typeface="UTM Avo" panose="02040603050506020204" pitchFamily="18" charset="0"/>
                <a:ea typeface="Arial-Rounded" pitchFamily="34" charset="0"/>
                <a:cs typeface="Arial-Rounded" pitchFamily="34" charset="0"/>
              </a:rPr>
              <a:t>Hôm</a:t>
            </a:r>
            <a:r>
              <a:rPr lang="en-US" sz="2800" dirty="0">
                <a:solidFill>
                  <a:srgbClr val="7030A0"/>
                </a:solidFill>
                <a:latin typeface="UTM Avo" panose="02040603050506020204" pitchFamily="18" charset="0"/>
                <a:ea typeface="Arial-Rounded" pitchFamily="34" charset="0"/>
                <a:cs typeface="Arial-Rounded" pitchFamily="34" charset="0"/>
              </a:rPr>
              <a:t> qua </a:t>
            </a:r>
            <a:r>
              <a:rPr lang="en-US" sz="2800" dirty="0" err="1">
                <a:solidFill>
                  <a:srgbClr val="7030A0"/>
                </a:solidFill>
                <a:latin typeface="UTM Avo" panose="02040603050506020204" pitchFamily="18" charset="0"/>
                <a:ea typeface="Arial-Rounded" pitchFamily="34" charset="0"/>
                <a:cs typeface="Arial-Rounded" pitchFamily="34" charset="0"/>
              </a:rPr>
              <a:t>em</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tới</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trường</a:t>
            </a:r>
            <a:endParaRPr lang="en-US" sz="2800" dirty="0">
              <a:solidFill>
                <a:srgbClr val="7030A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7030A0"/>
                </a:solidFill>
                <a:latin typeface="UTM Avo" panose="02040603050506020204" pitchFamily="18" charset="0"/>
                <a:ea typeface="Arial-Rounded" pitchFamily="34" charset="0"/>
                <a:cs typeface="Arial-Rounded" pitchFamily="34" charset="0"/>
              </a:rPr>
              <a:t>Mẹ</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dắt</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tay</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từng</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bước</a:t>
            </a:r>
            <a:endParaRPr lang="en-US" sz="2800" dirty="0">
              <a:solidFill>
                <a:srgbClr val="7030A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7030A0"/>
                </a:solidFill>
                <a:latin typeface="UTM Avo" panose="02040603050506020204" pitchFamily="18" charset="0"/>
                <a:ea typeface="Arial-Rounded" pitchFamily="34" charset="0"/>
                <a:cs typeface="Arial-Rounded" pitchFamily="34" charset="0"/>
              </a:rPr>
              <a:t>Hôm</a:t>
            </a:r>
            <a:r>
              <a:rPr lang="en-US" sz="2800" dirty="0">
                <a:solidFill>
                  <a:srgbClr val="7030A0"/>
                </a:solidFill>
                <a:latin typeface="UTM Avo" panose="02040603050506020204" pitchFamily="18" charset="0"/>
                <a:ea typeface="Arial-Rounded" pitchFamily="34" charset="0"/>
                <a:cs typeface="Arial-Rounded" pitchFamily="34" charset="0"/>
              </a:rPr>
              <a:t> nay </a:t>
            </a:r>
            <a:r>
              <a:rPr lang="en-US" sz="2800" dirty="0" err="1">
                <a:solidFill>
                  <a:srgbClr val="7030A0"/>
                </a:solidFill>
                <a:latin typeface="UTM Avo" panose="02040603050506020204" pitchFamily="18" charset="0"/>
                <a:ea typeface="Arial-Rounded" pitchFamily="34" charset="0"/>
                <a:cs typeface="Arial-Rounded" pitchFamily="34" charset="0"/>
              </a:rPr>
              <a:t>mẹ</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lên</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nương</a:t>
            </a:r>
            <a:endParaRPr lang="en-US" sz="2800" dirty="0">
              <a:solidFill>
                <a:srgbClr val="7030A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7030A0"/>
                </a:solidFill>
                <a:latin typeface="UTM Avo" panose="02040603050506020204" pitchFamily="18" charset="0"/>
                <a:ea typeface="Arial-Rounded" pitchFamily="34" charset="0"/>
                <a:cs typeface="Arial-Rounded" pitchFamily="34" charset="0"/>
              </a:rPr>
              <a:t>Một</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mình</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em</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tới</a:t>
            </a:r>
            <a:r>
              <a:rPr lang="en-US" sz="2800" dirty="0">
                <a:solidFill>
                  <a:srgbClr val="7030A0"/>
                </a:solidFill>
                <a:latin typeface="UTM Avo" panose="02040603050506020204" pitchFamily="18" charset="0"/>
                <a:ea typeface="Arial-Rounded" pitchFamily="34" charset="0"/>
                <a:cs typeface="Arial-Rounded" pitchFamily="34" charset="0"/>
              </a:rPr>
              <a:t> </a:t>
            </a:r>
            <a:r>
              <a:rPr lang="en-US" sz="2800" dirty="0" err="1">
                <a:solidFill>
                  <a:srgbClr val="7030A0"/>
                </a:solidFill>
                <a:latin typeface="UTM Avo" panose="02040603050506020204" pitchFamily="18" charset="0"/>
                <a:ea typeface="Arial-Rounded" pitchFamily="34" charset="0"/>
                <a:cs typeface="Arial-Rounded" pitchFamily="34" charset="0"/>
              </a:rPr>
              <a:t>lớp</a:t>
            </a:r>
            <a:r>
              <a:rPr lang="en-US" sz="2800" dirty="0">
                <a:solidFill>
                  <a:srgbClr val="7030A0"/>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Trường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của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be </a:t>
            </a:r>
            <a:r>
              <a:rPr lang="en-US" sz="2800" dirty="0" err="1">
                <a:solidFill>
                  <a:srgbClr val="FF0000"/>
                </a:solidFill>
                <a:latin typeface="UTM Avo" panose="02040603050506020204" pitchFamily="18" charset="0"/>
                <a:ea typeface="Arial-Rounded" pitchFamily="34" charset="0"/>
                <a:cs typeface="Arial-Rounded" pitchFamily="34" charset="0"/>
              </a:rPr>
              <a:t>bé</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Nằm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lặng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giữa</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cây</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Cô</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giáo</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tre</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trẻ</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Dạy</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hát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rất</a:t>
            </a:r>
            <a:r>
              <a:rPr lang="en-US" sz="2800" dirty="0">
                <a:solidFill>
                  <a:srgbClr val="FF0000"/>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0070C0"/>
                </a:solidFill>
                <a:latin typeface="UTM Avo" panose="02040603050506020204" pitchFamily="18" charset="0"/>
                <a:ea typeface="Arial-Rounded" pitchFamily="34" charset="0"/>
                <a:cs typeface="Arial-Rounded" pitchFamily="34" charset="0"/>
              </a:rPr>
              <a:t>Hương</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rừng</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thơm</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đồi</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vắng</a:t>
            </a:r>
            <a:endParaRPr lang="en-US" sz="2800" dirty="0">
              <a:solidFill>
                <a:srgbClr val="0070C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0070C0"/>
                </a:solidFill>
                <a:latin typeface="UTM Avo" panose="02040603050506020204" pitchFamily="18" charset="0"/>
                <a:ea typeface="Arial-Rounded" pitchFamily="34" charset="0"/>
                <a:cs typeface="Arial-Rounded" pitchFamily="34" charset="0"/>
              </a:rPr>
              <a:t>Nước</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suối</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trong</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thầm</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thì</a:t>
            </a:r>
            <a:r>
              <a:rPr lang="en-US" sz="2800" dirty="0">
                <a:solidFill>
                  <a:srgbClr val="0070C0"/>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srgbClr val="0070C0"/>
                </a:solidFill>
                <a:latin typeface="UTM Avo" panose="02040603050506020204" pitchFamily="18" charset="0"/>
                <a:ea typeface="Arial-Rounded" pitchFamily="34" charset="0"/>
                <a:cs typeface="Arial-Rounded" pitchFamily="34" charset="0"/>
              </a:rPr>
              <a:t>Cọ</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xoè</a:t>
            </a:r>
            <a:r>
              <a:rPr lang="en-US" sz="2800" dirty="0">
                <a:solidFill>
                  <a:srgbClr val="0070C0"/>
                </a:solidFill>
                <a:latin typeface="UTM Avo" panose="02040603050506020204" pitchFamily="18" charset="0"/>
                <a:ea typeface="Arial-Rounded" pitchFamily="34" charset="0"/>
                <a:cs typeface="Arial-Rounded" pitchFamily="34" charset="0"/>
              </a:rPr>
              <a:t> ô </a:t>
            </a:r>
            <a:r>
              <a:rPr lang="en-US" sz="2800" dirty="0" err="1">
                <a:solidFill>
                  <a:srgbClr val="0070C0"/>
                </a:solidFill>
                <a:latin typeface="UTM Avo" panose="02040603050506020204" pitchFamily="18" charset="0"/>
                <a:ea typeface="Arial-Rounded" pitchFamily="34" charset="0"/>
                <a:cs typeface="Arial-Rounded" pitchFamily="34" charset="0"/>
              </a:rPr>
              <a:t>che</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nắng</a:t>
            </a:r>
            <a:endParaRPr lang="en-US" sz="2800" dirty="0">
              <a:solidFill>
                <a:srgbClr val="0070C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0070C0"/>
                </a:solidFill>
                <a:latin typeface="UTM Avo" panose="02040603050506020204" pitchFamily="18" charset="0"/>
                <a:ea typeface="Arial-Rounded" pitchFamily="34" charset="0"/>
                <a:cs typeface="Arial-Rounded" pitchFamily="34" charset="0"/>
              </a:rPr>
              <a:t>Râm</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mát</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đường</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em</a:t>
            </a:r>
            <a:r>
              <a:rPr lang="en-US" sz="2800" dirty="0">
                <a:solidFill>
                  <a:srgbClr val="0070C0"/>
                </a:solidFill>
                <a:latin typeface="UTM Avo" panose="02040603050506020204" pitchFamily="18" charset="0"/>
                <a:ea typeface="Arial-Rounded" pitchFamily="34" charset="0"/>
                <a:cs typeface="Arial-Rounded" pitchFamily="34" charset="0"/>
              </a:rPr>
              <a:t> </a:t>
            </a:r>
            <a:r>
              <a:rPr lang="en-US" sz="2800" dirty="0" err="1">
                <a:solidFill>
                  <a:srgbClr val="0070C0"/>
                </a:solidFill>
                <a:latin typeface="UTM Avo" panose="02040603050506020204" pitchFamily="18" charset="0"/>
                <a:ea typeface="Arial-Rounded" pitchFamily="34" charset="0"/>
                <a:cs typeface="Arial-Rounded" pitchFamily="34" charset="0"/>
              </a:rPr>
              <a:t>đi</a:t>
            </a:r>
            <a:r>
              <a:rPr lang="en-US" sz="2800" dirty="0">
                <a:solidFill>
                  <a:srgbClr val="0070C0"/>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srgbClr val="0070C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(K2)</a:t>
            </a:r>
            <a:endParaRPr lang="en-US" sz="3333" dirty="0">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1972974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(K2)</a:t>
            </a:r>
            <a:endParaRPr lang="en-US" sz="3333" dirty="0">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(K3)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437069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87745" y="240021"/>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a:solidFill>
                  <a:prstClr val="white"/>
                </a:solidFill>
                <a:latin typeface="Arial Rounded MT Bold" pitchFamily="34" charset="0"/>
                <a:cs typeface="Times New Roman" pitchFamily="18" charset="0"/>
              </a:rPr>
              <a:t>3</a:t>
            </a:r>
          </a:p>
        </p:txBody>
      </p:sp>
      <p:sp>
        <p:nvSpPr>
          <p:cNvPr id="6" name="TextBox 5"/>
          <p:cNvSpPr txBox="1"/>
          <p:nvPr/>
        </p:nvSpPr>
        <p:spPr>
          <a:xfrm>
            <a:off x="923637" y="359084"/>
            <a:ext cx="11348574" cy="553933"/>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2800" b="1" dirty="0" err="1">
                <a:solidFill>
                  <a:prstClr val="black"/>
                </a:solidFill>
                <a:latin typeface="UTM Avo" panose="02040603050506020204" pitchFamily="18" charset="0"/>
                <a:ea typeface="Arial-Rounded" pitchFamily="34" charset="0"/>
                <a:cs typeface="Arial-Rounded" pitchFamily="34" charset="0"/>
              </a:rPr>
              <a:t>Tìm</a:t>
            </a:r>
            <a:r>
              <a:rPr lang="en-US" sz="2800" b="1" dirty="0">
                <a:solidFill>
                  <a:prstClr val="black"/>
                </a:solidFill>
                <a:latin typeface="UTM Avo" panose="02040603050506020204" pitchFamily="18" charset="0"/>
                <a:ea typeface="Arial-Rounded" pitchFamily="34" charset="0"/>
                <a:cs typeface="Arial-Rounded" pitchFamily="34" charset="0"/>
              </a:rPr>
              <a:t> ở </a:t>
            </a:r>
            <a:r>
              <a:rPr lang="en-US" sz="2800" b="1" dirty="0" err="1">
                <a:solidFill>
                  <a:prstClr val="black"/>
                </a:solidFill>
                <a:latin typeface="UTM Avo" panose="02040603050506020204" pitchFamily="18" charset="0"/>
                <a:ea typeface="Arial-Rounded" pitchFamily="34" charset="0"/>
                <a:cs typeface="Arial-Rounded" pitchFamily="34" charset="0"/>
              </a:rPr>
              <a:t>cuối</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các</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dòng</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thơ</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những</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tiếng</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cùng</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vần</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với</a:t>
            </a:r>
            <a:r>
              <a:rPr lang="en-US" sz="2800" b="1" dirty="0">
                <a:solidFill>
                  <a:prstClr val="black"/>
                </a:solidFill>
                <a:latin typeface="UTM Avo" panose="02040603050506020204" pitchFamily="18" charset="0"/>
                <a:ea typeface="Arial-Rounded" pitchFamily="34" charset="0"/>
                <a:cs typeface="Arial-Rounded" pitchFamily="34" charset="0"/>
              </a:rPr>
              <a:t> </a:t>
            </a:r>
            <a:r>
              <a:rPr lang="en-US" sz="2800" b="1" dirty="0" err="1">
                <a:solidFill>
                  <a:prstClr val="black"/>
                </a:solidFill>
                <a:latin typeface="UTM Avo" panose="02040603050506020204" pitchFamily="18" charset="0"/>
                <a:ea typeface="Arial-Rounded" pitchFamily="34" charset="0"/>
                <a:cs typeface="Arial-Rounded" pitchFamily="34" charset="0"/>
              </a:rPr>
              <a:t>nhau</a:t>
            </a:r>
            <a:r>
              <a:rPr lang="en-US" sz="2800" b="1" dirty="0">
                <a:solidFill>
                  <a:prstClr val="black"/>
                </a:solidFill>
                <a:latin typeface="UTM Avo" panose="02040603050506020204" pitchFamily="18" charset="0"/>
                <a:ea typeface="Arial-Rounded" pitchFamily="34" charset="0"/>
                <a:cs typeface="Arial-Rounded" pitchFamily="34" charset="0"/>
              </a:rPr>
              <a:t>: </a:t>
            </a:r>
          </a:p>
        </p:txBody>
      </p:sp>
      <p:grpSp>
        <p:nvGrpSpPr>
          <p:cNvPr id="10" name="Group 9">
            <a:extLst>
              <a:ext uri="{FF2B5EF4-FFF2-40B4-BE49-F238E27FC236}">
                <a16:creationId xmlns:a16="http://schemas.microsoft.com/office/drawing/2014/main" id="{0A777535-571C-46CB-B473-BDA5958F4341}"/>
              </a:ext>
            </a:extLst>
          </p:cNvPr>
          <p:cNvGrpSpPr/>
          <p:nvPr/>
        </p:nvGrpSpPr>
        <p:grpSpPr>
          <a:xfrm>
            <a:off x="2667097" y="913017"/>
            <a:ext cx="1776565" cy="1410937"/>
            <a:chOff x="1232034" y="3590223"/>
            <a:chExt cx="2071837" cy="1805574"/>
          </a:xfrm>
        </p:grpSpPr>
        <p:sp>
          <p:nvSpPr>
            <p:cNvPr id="7" name="Star: 7 Points 6">
              <a:extLst>
                <a:ext uri="{FF2B5EF4-FFF2-40B4-BE49-F238E27FC236}">
                  <a16:creationId xmlns:a16="http://schemas.microsoft.com/office/drawing/2014/main" id="{02E97178-3EF0-40D6-AE93-DC2A78452119}"/>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1A9D2D9-3B69-4341-858C-1689C81CDE25}"/>
                </a:ext>
              </a:extLst>
            </p:cNvPr>
            <p:cNvSpPr txBox="1"/>
            <p:nvPr/>
          </p:nvSpPr>
          <p:spPr>
            <a:xfrm>
              <a:off x="1432960" y="4231400"/>
              <a:ext cx="1669983" cy="523220"/>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trường</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grpSp>
        <p:nvGrpSpPr>
          <p:cNvPr id="36" name="Group 35">
            <a:extLst>
              <a:ext uri="{FF2B5EF4-FFF2-40B4-BE49-F238E27FC236}">
                <a16:creationId xmlns:a16="http://schemas.microsoft.com/office/drawing/2014/main" id="{A6FD4188-2AA0-453B-A555-85B26400AE50}"/>
              </a:ext>
            </a:extLst>
          </p:cNvPr>
          <p:cNvGrpSpPr/>
          <p:nvPr/>
        </p:nvGrpSpPr>
        <p:grpSpPr>
          <a:xfrm>
            <a:off x="7026750" y="913017"/>
            <a:ext cx="1700156" cy="1410937"/>
            <a:chOff x="1232034" y="3590223"/>
            <a:chExt cx="2071837" cy="1805574"/>
          </a:xfrm>
        </p:grpSpPr>
        <p:sp>
          <p:nvSpPr>
            <p:cNvPr id="37" name="Star: 7 Points 36">
              <a:extLst>
                <a:ext uri="{FF2B5EF4-FFF2-40B4-BE49-F238E27FC236}">
                  <a16:creationId xmlns:a16="http://schemas.microsoft.com/office/drawing/2014/main" id="{AA50FDCA-8A5A-4C1E-AB61-68A2E619D498}"/>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6820715-320B-4088-A2C2-FFCF01F078B0}"/>
                </a:ext>
              </a:extLst>
            </p:cNvPr>
            <p:cNvSpPr txBox="1"/>
            <p:nvPr/>
          </p:nvSpPr>
          <p:spPr>
            <a:xfrm>
              <a:off x="1432960" y="4231400"/>
              <a:ext cx="1669983" cy="523220"/>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nương</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sp>
        <p:nvSpPr>
          <p:cNvPr id="26" name="Flowchart: Punched Tape 25">
            <a:extLst>
              <a:ext uri="{FF2B5EF4-FFF2-40B4-BE49-F238E27FC236}">
                <a16:creationId xmlns:a16="http://schemas.microsoft.com/office/drawing/2014/main" id="{B4A723BB-64FF-49A5-9AD1-0A23D9B7E1B9}"/>
              </a:ext>
            </a:extLst>
          </p:cNvPr>
          <p:cNvSpPr/>
          <p:nvPr/>
        </p:nvSpPr>
        <p:spPr>
          <a:xfrm>
            <a:off x="5163647" y="1694964"/>
            <a:ext cx="1222408" cy="13757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79FA4496-AC73-4334-94E3-8B2802FF8184}"/>
              </a:ext>
            </a:extLst>
          </p:cNvPr>
          <p:cNvGrpSpPr/>
          <p:nvPr/>
        </p:nvGrpSpPr>
        <p:grpSpPr>
          <a:xfrm>
            <a:off x="2667097" y="2323954"/>
            <a:ext cx="1776565" cy="1410937"/>
            <a:chOff x="1232034" y="3590223"/>
            <a:chExt cx="2071837" cy="1805574"/>
          </a:xfrm>
        </p:grpSpPr>
        <p:sp>
          <p:nvSpPr>
            <p:cNvPr id="40" name="Star: 7 Points 39">
              <a:extLst>
                <a:ext uri="{FF2B5EF4-FFF2-40B4-BE49-F238E27FC236}">
                  <a16:creationId xmlns:a16="http://schemas.microsoft.com/office/drawing/2014/main" id="{BBB1FF7F-4FEB-4DA0-851E-D1BAAF0D907B}"/>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95760B42-287E-446B-99E0-5B6C77274DC2}"/>
                </a:ext>
              </a:extLst>
            </p:cNvPr>
            <p:cNvSpPr txBox="1"/>
            <p:nvPr/>
          </p:nvSpPr>
          <p:spPr>
            <a:xfrm>
              <a:off x="1432960"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bé</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grpSp>
        <p:nvGrpSpPr>
          <p:cNvPr id="42" name="Group 41">
            <a:extLst>
              <a:ext uri="{FF2B5EF4-FFF2-40B4-BE49-F238E27FC236}">
                <a16:creationId xmlns:a16="http://schemas.microsoft.com/office/drawing/2014/main" id="{F9EE9A3A-30B3-40C7-B766-D13B74307D6F}"/>
              </a:ext>
            </a:extLst>
          </p:cNvPr>
          <p:cNvGrpSpPr/>
          <p:nvPr/>
        </p:nvGrpSpPr>
        <p:grpSpPr>
          <a:xfrm>
            <a:off x="7026750" y="2308384"/>
            <a:ext cx="1700156" cy="1410937"/>
            <a:chOff x="1232034" y="3590223"/>
            <a:chExt cx="2071837" cy="1805574"/>
          </a:xfrm>
        </p:grpSpPr>
        <p:sp>
          <p:nvSpPr>
            <p:cNvPr id="43" name="Star: 7 Points 42">
              <a:extLst>
                <a:ext uri="{FF2B5EF4-FFF2-40B4-BE49-F238E27FC236}">
                  <a16:creationId xmlns:a16="http://schemas.microsoft.com/office/drawing/2014/main" id="{2DA13C0E-A967-4583-BFBD-67775725B876}"/>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9D8308E-B5D1-4B70-BABB-135FF5E504EC}"/>
                </a:ext>
              </a:extLst>
            </p:cNvPr>
            <p:cNvSpPr txBox="1"/>
            <p:nvPr/>
          </p:nvSpPr>
          <p:spPr>
            <a:xfrm>
              <a:off x="1432961"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trẻ</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sp>
        <p:nvSpPr>
          <p:cNvPr id="45" name="Flowchart: Punched Tape 44">
            <a:extLst>
              <a:ext uri="{FF2B5EF4-FFF2-40B4-BE49-F238E27FC236}">
                <a16:creationId xmlns:a16="http://schemas.microsoft.com/office/drawing/2014/main" id="{7C9D36EB-6702-4798-8561-87DD549C5E96}"/>
              </a:ext>
            </a:extLst>
          </p:cNvPr>
          <p:cNvSpPr/>
          <p:nvPr/>
        </p:nvSpPr>
        <p:spPr>
          <a:xfrm>
            <a:off x="5124002" y="2891843"/>
            <a:ext cx="1222408" cy="13757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6D8C4205-4581-49BB-AAC9-238E239C24F0}"/>
              </a:ext>
            </a:extLst>
          </p:cNvPr>
          <p:cNvGrpSpPr/>
          <p:nvPr/>
        </p:nvGrpSpPr>
        <p:grpSpPr>
          <a:xfrm>
            <a:off x="2667097" y="3745529"/>
            <a:ext cx="1776565" cy="1410937"/>
            <a:chOff x="1232034" y="3590223"/>
            <a:chExt cx="2071837" cy="1805574"/>
          </a:xfrm>
        </p:grpSpPr>
        <p:sp>
          <p:nvSpPr>
            <p:cNvPr id="47" name="Star: 7 Points 46">
              <a:extLst>
                <a:ext uri="{FF2B5EF4-FFF2-40B4-BE49-F238E27FC236}">
                  <a16:creationId xmlns:a16="http://schemas.microsoft.com/office/drawing/2014/main" id="{7E50DA3A-7AE7-492C-8E76-E8F8DB7A4F5E}"/>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30BEBF67-55EE-478B-B1E9-FA1F11878A1E}"/>
                </a:ext>
              </a:extLst>
            </p:cNvPr>
            <p:cNvSpPr txBox="1"/>
            <p:nvPr/>
          </p:nvSpPr>
          <p:spPr>
            <a:xfrm>
              <a:off x="1432960"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vắng</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grpSp>
        <p:nvGrpSpPr>
          <p:cNvPr id="49" name="Group 48">
            <a:extLst>
              <a:ext uri="{FF2B5EF4-FFF2-40B4-BE49-F238E27FC236}">
                <a16:creationId xmlns:a16="http://schemas.microsoft.com/office/drawing/2014/main" id="{3680C267-9F9D-4258-91C8-D0A9297C9706}"/>
              </a:ext>
            </a:extLst>
          </p:cNvPr>
          <p:cNvGrpSpPr/>
          <p:nvPr/>
        </p:nvGrpSpPr>
        <p:grpSpPr>
          <a:xfrm>
            <a:off x="7051570" y="3819954"/>
            <a:ext cx="1700156" cy="1410937"/>
            <a:chOff x="1232034" y="3590223"/>
            <a:chExt cx="2071837" cy="1805574"/>
          </a:xfrm>
        </p:grpSpPr>
        <p:sp>
          <p:nvSpPr>
            <p:cNvPr id="50" name="Star: 7 Points 49">
              <a:extLst>
                <a:ext uri="{FF2B5EF4-FFF2-40B4-BE49-F238E27FC236}">
                  <a16:creationId xmlns:a16="http://schemas.microsoft.com/office/drawing/2014/main" id="{2C7FFD35-D268-43DF-AD04-F0E24A512648}"/>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DCFA1AF4-C9DA-4CCF-865C-6F232618769C}"/>
                </a:ext>
              </a:extLst>
            </p:cNvPr>
            <p:cNvSpPr txBox="1"/>
            <p:nvPr/>
          </p:nvSpPr>
          <p:spPr>
            <a:xfrm>
              <a:off x="1432961"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nắng</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sp>
        <p:nvSpPr>
          <p:cNvPr id="52" name="Flowchart: Punched Tape 51">
            <a:extLst>
              <a:ext uri="{FF2B5EF4-FFF2-40B4-BE49-F238E27FC236}">
                <a16:creationId xmlns:a16="http://schemas.microsoft.com/office/drawing/2014/main" id="{8E0F3A02-DB9F-418F-A46E-2B16CE1405B5}"/>
              </a:ext>
            </a:extLst>
          </p:cNvPr>
          <p:cNvSpPr/>
          <p:nvPr/>
        </p:nvSpPr>
        <p:spPr>
          <a:xfrm>
            <a:off x="5136412" y="4313418"/>
            <a:ext cx="1222408" cy="13757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1EC9EADD-E6D2-4D9F-8249-013FF781F4CA}"/>
              </a:ext>
            </a:extLst>
          </p:cNvPr>
          <p:cNvGrpSpPr/>
          <p:nvPr/>
        </p:nvGrpSpPr>
        <p:grpSpPr>
          <a:xfrm>
            <a:off x="2691917" y="5196348"/>
            <a:ext cx="1776565" cy="1410937"/>
            <a:chOff x="1232034" y="3590223"/>
            <a:chExt cx="2071837" cy="1805574"/>
          </a:xfrm>
        </p:grpSpPr>
        <p:sp>
          <p:nvSpPr>
            <p:cNvPr id="54" name="Star: 7 Points 53">
              <a:extLst>
                <a:ext uri="{FF2B5EF4-FFF2-40B4-BE49-F238E27FC236}">
                  <a16:creationId xmlns:a16="http://schemas.microsoft.com/office/drawing/2014/main" id="{6C042F3A-905A-4EDB-A081-E98D8ABF987D}"/>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8AB7AD9B-A82F-4F8A-B350-CDC159B1F853}"/>
                </a:ext>
              </a:extLst>
            </p:cNvPr>
            <p:cNvSpPr txBox="1"/>
            <p:nvPr/>
          </p:nvSpPr>
          <p:spPr>
            <a:xfrm>
              <a:off x="1432960"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thì</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grpSp>
        <p:nvGrpSpPr>
          <p:cNvPr id="56" name="Group 55">
            <a:extLst>
              <a:ext uri="{FF2B5EF4-FFF2-40B4-BE49-F238E27FC236}">
                <a16:creationId xmlns:a16="http://schemas.microsoft.com/office/drawing/2014/main" id="{BC5A7392-EDB3-4136-BDCC-80BA1EDB9023}"/>
              </a:ext>
            </a:extLst>
          </p:cNvPr>
          <p:cNvGrpSpPr/>
          <p:nvPr/>
        </p:nvGrpSpPr>
        <p:grpSpPr>
          <a:xfrm>
            <a:off x="7051570" y="5229006"/>
            <a:ext cx="1700156" cy="1410937"/>
            <a:chOff x="1232034" y="3590223"/>
            <a:chExt cx="2071837" cy="1805574"/>
          </a:xfrm>
        </p:grpSpPr>
        <p:sp>
          <p:nvSpPr>
            <p:cNvPr id="57" name="Star: 7 Points 56">
              <a:extLst>
                <a:ext uri="{FF2B5EF4-FFF2-40B4-BE49-F238E27FC236}">
                  <a16:creationId xmlns:a16="http://schemas.microsoft.com/office/drawing/2014/main" id="{C9F7DB34-4EE8-4B5E-A720-59C4F003C3B1}"/>
                </a:ext>
              </a:extLst>
            </p:cNvPr>
            <p:cNvSpPr/>
            <p:nvPr/>
          </p:nvSpPr>
          <p:spPr>
            <a:xfrm>
              <a:off x="1232034" y="3590223"/>
              <a:ext cx="2071837" cy="180557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61707D2D-2249-439F-A968-C9F785BA18B6}"/>
                </a:ext>
              </a:extLst>
            </p:cNvPr>
            <p:cNvSpPr txBox="1"/>
            <p:nvPr/>
          </p:nvSpPr>
          <p:spPr>
            <a:xfrm>
              <a:off x="1432961" y="4231401"/>
              <a:ext cx="1669983" cy="669564"/>
            </a:xfrm>
            <a:prstGeom prst="rect">
              <a:avLst/>
            </a:prstGeom>
            <a:noFill/>
          </p:spPr>
          <p:txBody>
            <a:bodyPr wrap="square">
              <a:spAutoFit/>
            </a:bodyPr>
            <a:lstStyle/>
            <a:p>
              <a:pPr algn="ctr" defTabSz="1218516" eaLnBrk="1" fontAlgn="auto" hangingPunct="1">
                <a:spcBef>
                  <a:spcPts val="0"/>
                </a:spcBef>
                <a:spcAft>
                  <a:spcPts val="0"/>
                </a:spcAft>
              </a:pPr>
              <a:r>
                <a:rPr lang="en-US" sz="2800" b="1" dirty="0" err="1">
                  <a:solidFill>
                    <a:srgbClr val="FF0000"/>
                  </a:solidFill>
                  <a:latin typeface="UTM Avo" panose="02040603050506020204" pitchFamily="18" charset="0"/>
                  <a:ea typeface="Arial-Rounded" pitchFamily="34" charset="0"/>
                  <a:cs typeface="Arial-Rounded" pitchFamily="34" charset="0"/>
                </a:rPr>
                <a:t>đi</a:t>
              </a:r>
              <a:endParaRPr lang="en-US" sz="2800" b="1" dirty="0">
                <a:solidFill>
                  <a:srgbClr val="FF0000"/>
                </a:solidFill>
                <a:latin typeface="UTM Avo" panose="02040603050506020204" pitchFamily="18" charset="0"/>
                <a:ea typeface="Arial-Rounded" pitchFamily="34" charset="0"/>
                <a:cs typeface="Arial-Rounded" pitchFamily="34" charset="0"/>
              </a:endParaRPr>
            </a:p>
          </p:txBody>
        </p:sp>
      </p:grpSp>
      <p:sp>
        <p:nvSpPr>
          <p:cNvPr id="59" name="Flowchart: Punched Tape 58">
            <a:extLst>
              <a:ext uri="{FF2B5EF4-FFF2-40B4-BE49-F238E27FC236}">
                <a16:creationId xmlns:a16="http://schemas.microsoft.com/office/drawing/2014/main" id="{02D39248-F778-429F-BA81-C094136F924C}"/>
              </a:ext>
            </a:extLst>
          </p:cNvPr>
          <p:cNvSpPr/>
          <p:nvPr/>
        </p:nvSpPr>
        <p:spPr>
          <a:xfrm>
            <a:off x="5188467" y="6010953"/>
            <a:ext cx="1222408" cy="13757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barn(inVertical)">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arn(inVertical)">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P spid="52"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57651" y="229037"/>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201992" y="296543"/>
            <a:ext cx="511318" cy="511318"/>
          </a:xfrm>
          <a:prstGeom prst="rect">
            <a:avLst/>
          </a:prstGeom>
        </p:spPr>
      </p:pic>
      <p:grpSp>
        <p:nvGrpSpPr>
          <p:cNvPr id="76" name="PA_库_组合 5"/>
          <p:cNvGrpSpPr/>
          <p:nvPr>
            <p:custDataLst>
              <p:tags r:id="rId1"/>
            </p:custDataLst>
          </p:nvPr>
        </p:nvGrpSpPr>
        <p:grpSpPr>
          <a:xfrm>
            <a:off x="1079910" y="957979"/>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1743535" y="1074376"/>
            <a:ext cx="10610527"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Vì</a:t>
            </a:r>
            <a:r>
              <a:rPr kumimoji="0" lang="en-US" altLang="zh-CN" sz="3200" b="1" i="0" u="none" strike="noStrike" kern="1200" cap="none" spc="0" normalizeH="0" baseline="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sao</a:t>
            </a:r>
            <a:r>
              <a:rPr kumimoji="0" lang="en-US" altLang="zh-CN" sz="3200" b="1" i="0" u="none" strike="noStrike" kern="1200" cap="none" spc="0" normalizeH="0" baseline="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hôm</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nay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bạn</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nhỏ</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đi</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học</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mình</a:t>
            </a:r>
            <a:r>
              <a:rPr kumimoji="0" lang="en-US" altLang="zh-CN" sz="32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en-US" altLang="zh-CN" sz="3200" b="1" i="0" u="none" strike="noStrike" kern="1200" cap="none" spc="0" normalizeH="0" baseline="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nvGrpSpPr>
          <p:cNvPr id="81" name="Group 80"/>
          <p:cNvGrpSpPr/>
          <p:nvPr/>
        </p:nvGrpSpPr>
        <p:grpSpPr>
          <a:xfrm>
            <a:off x="817174" y="1919715"/>
            <a:ext cx="6512037" cy="2933554"/>
            <a:chOff x="-390770" y="1352136"/>
            <a:chExt cx="12270819" cy="3976626"/>
          </a:xfrm>
        </p:grpSpPr>
        <p:sp>
          <p:nvSpPr>
            <p:cNvPr id="82" name="Rounded Rectangle 81"/>
            <p:cNvSpPr/>
            <p:nvPr/>
          </p:nvSpPr>
          <p:spPr>
            <a:xfrm>
              <a:off x="795666" y="1352136"/>
              <a:ext cx="11084383" cy="3976626"/>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ardrop 82"/>
            <p:cNvSpPr/>
            <p:nvPr/>
          </p:nvSpPr>
          <p:spPr>
            <a:xfrm>
              <a:off x="-390770" y="1389085"/>
              <a:ext cx="933272" cy="917791"/>
            </a:xfrm>
            <a:prstGeom prst="teardrop">
              <a:avLst/>
            </a:prstGeom>
            <a:solidFill>
              <a:srgbClr val="99FF99"/>
            </a:solidFill>
            <a:ln w="12700" cap="flat" cmpd="sng" algn="ctr">
              <a:solidFill>
                <a:srgbClr val="F7943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Google Shape;304;p9">
            <a:extLst>
              <a:ext uri="{FF2B5EF4-FFF2-40B4-BE49-F238E27FC236}">
                <a16:creationId xmlns:a16="http://schemas.microsoft.com/office/drawing/2014/main" id="{48A44F9D-F1F7-4CB3-9347-6BC1629B7DD4}"/>
              </a:ext>
            </a:extLst>
          </p:cNvPr>
          <p:cNvSpPr/>
          <p:nvPr/>
        </p:nvSpPr>
        <p:spPr>
          <a:xfrm>
            <a:off x="323273" y="5242061"/>
            <a:ext cx="12360487" cy="1107941"/>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Hôm</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nay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bạn</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nhỏ</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đi</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học</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một</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mình</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vì</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mẹ</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bạn</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nhỏ</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phải</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lên</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nương</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làm</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2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việc</a:t>
            </a:r>
            <a:r>
              <a:rPr lang="en-US" sz="32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endParaRPr kumimoji="0" sz="3200" b="0" i="0" u="none" strike="noStrike" kern="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sym typeface="Arial Rounded"/>
            </a:endParaRPr>
          </a:p>
        </p:txBody>
      </p:sp>
      <p:sp>
        <p:nvSpPr>
          <p:cNvPr id="17" name="TextBox 16">
            <a:extLst>
              <a:ext uri="{FF2B5EF4-FFF2-40B4-BE49-F238E27FC236}">
                <a16:creationId xmlns:a16="http://schemas.microsoft.com/office/drawing/2014/main" id="{04FF34D6-2A23-470B-A8BC-3F73318BECF7}"/>
              </a:ext>
            </a:extLst>
          </p:cNvPr>
          <p:cNvSpPr txBox="1"/>
          <p:nvPr/>
        </p:nvSpPr>
        <p:spPr>
          <a:xfrm>
            <a:off x="2140722" y="2362953"/>
            <a:ext cx="6343048" cy="2554545"/>
          </a:xfrm>
          <a:prstGeom prst="rect">
            <a:avLst/>
          </a:prstGeom>
          <a:noFill/>
        </p:spPr>
        <p:txBody>
          <a:bodyPr wrap="square">
            <a:spAutoFit/>
          </a:bodyPr>
          <a:lstStyle/>
          <a:p>
            <a:pPr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Hôm</a:t>
            </a:r>
            <a:r>
              <a:rPr lang="en-US" sz="3200" dirty="0">
                <a:solidFill>
                  <a:prstClr val="black"/>
                </a:solidFill>
                <a:latin typeface="UTM Avo" panose="02040603050506020204" pitchFamily="18" charset="0"/>
                <a:ea typeface="Arial-Rounded" pitchFamily="34" charset="0"/>
                <a:cs typeface="Arial-Rounded" pitchFamily="34" charset="0"/>
              </a:rPr>
              <a:t> qua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tới</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trường</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Mẹ</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dắt</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tay</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từng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bước</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Hôm</a:t>
            </a:r>
            <a:r>
              <a:rPr lang="en-US" sz="3200" dirty="0">
                <a:solidFill>
                  <a:prstClr val="black"/>
                </a:solidFill>
                <a:latin typeface="UTM Avo" panose="02040603050506020204" pitchFamily="18" charset="0"/>
                <a:ea typeface="Arial-Rounded" pitchFamily="34" charset="0"/>
                <a:cs typeface="Arial-Rounded" pitchFamily="34" charset="0"/>
              </a:rPr>
              <a:t> nay </a:t>
            </a:r>
            <a:r>
              <a:rPr lang="en-US" sz="3200" dirty="0" err="1">
                <a:solidFill>
                  <a:prstClr val="black"/>
                </a:solidFill>
                <a:latin typeface="UTM Avo" panose="02040603050506020204" pitchFamily="18" charset="0"/>
                <a:ea typeface="Arial-Rounded" pitchFamily="34" charset="0"/>
                <a:cs typeface="Arial-Rounded" pitchFamily="34" charset="0"/>
              </a:rPr>
              <a:t>mẹ</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lên</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nương</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Một</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mình</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tới</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lớp</a:t>
            </a:r>
            <a:r>
              <a:rPr lang="en-US" sz="32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3200" dirty="0">
              <a:solidFill>
                <a:prstClr val="black"/>
              </a:solidFill>
              <a:latin typeface="UTM Avo" panose="02040603050506020204" pitchFamily="18" charset="0"/>
              <a:ea typeface="Arial-Rounded" pitchFamily="34" charset="0"/>
              <a:cs typeface="Arial-Rounded" pitchFamily="34" charset="0"/>
            </a:endParaRPr>
          </a:p>
        </p:txBody>
      </p:sp>
    </p:spTree>
    <p:extLst>
      <p:ext uri="{BB962C8B-B14F-4D97-AF65-F5344CB8AC3E}">
        <p14:creationId xmlns:p14="http://schemas.microsoft.com/office/powerpoint/2010/main" val="29021277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57651" y="229037"/>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201992" y="296543"/>
            <a:ext cx="511318" cy="511318"/>
          </a:xfrm>
          <a:prstGeom prst="rect">
            <a:avLst/>
          </a:prstGeom>
        </p:spPr>
      </p:pic>
      <p:grpSp>
        <p:nvGrpSpPr>
          <p:cNvPr id="76" name="PA_库_组合 5"/>
          <p:cNvGrpSpPr/>
          <p:nvPr>
            <p:custDataLst>
              <p:tags r:id="rId1"/>
            </p:custDataLst>
          </p:nvPr>
        </p:nvGrpSpPr>
        <p:grpSpPr>
          <a:xfrm>
            <a:off x="1079910" y="957979"/>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1743535" y="1074376"/>
            <a:ext cx="10427094"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Trường</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bạn</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nhỏ</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đặc</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điểm</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nvGrpSpPr>
          <p:cNvPr id="81" name="Group 80"/>
          <p:cNvGrpSpPr/>
          <p:nvPr/>
        </p:nvGrpSpPr>
        <p:grpSpPr>
          <a:xfrm>
            <a:off x="817174" y="1919715"/>
            <a:ext cx="6512037" cy="2933554"/>
            <a:chOff x="-390770" y="1352136"/>
            <a:chExt cx="12270819" cy="3976626"/>
          </a:xfrm>
        </p:grpSpPr>
        <p:sp>
          <p:nvSpPr>
            <p:cNvPr id="82" name="Rounded Rectangle 81"/>
            <p:cNvSpPr/>
            <p:nvPr/>
          </p:nvSpPr>
          <p:spPr>
            <a:xfrm>
              <a:off x="795666" y="1352136"/>
              <a:ext cx="11084383" cy="3976626"/>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ardrop 82"/>
            <p:cNvSpPr/>
            <p:nvPr/>
          </p:nvSpPr>
          <p:spPr>
            <a:xfrm>
              <a:off x="-390770" y="1389085"/>
              <a:ext cx="933272" cy="917791"/>
            </a:xfrm>
            <a:prstGeom prst="teardrop">
              <a:avLst/>
            </a:prstGeom>
            <a:solidFill>
              <a:srgbClr val="99FF99"/>
            </a:solidFill>
            <a:ln w="12700" cap="flat" cmpd="sng" algn="ctr">
              <a:solidFill>
                <a:srgbClr val="F7943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Google Shape;304;p9">
            <a:extLst>
              <a:ext uri="{FF2B5EF4-FFF2-40B4-BE49-F238E27FC236}">
                <a16:creationId xmlns:a16="http://schemas.microsoft.com/office/drawing/2014/main" id="{48A44F9D-F1F7-4CB3-9347-6BC1629B7DD4}"/>
              </a:ext>
            </a:extLst>
          </p:cNvPr>
          <p:cNvSpPr/>
          <p:nvPr/>
        </p:nvSpPr>
        <p:spPr>
          <a:xfrm>
            <a:off x="495770" y="5468326"/>
            <a:ext cx="11876314" cy="677054"/>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Trường</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của</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bạn</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nhỏ</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be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bé</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nằm</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ở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giữa</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rừng</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US" sz="3600" kern="0" noProof="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cây</a:t>
            </a:r>
            <a:r>
              <a:rPr lang="en-US" sz="3600" kern="0" noProof="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endParaRPr kumimoji="0" sz="3600" b="0" i="0" u="none" strike="noStrike" kern="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sym typeface="Arial Rounded"/>
            </a:endParaRPr>
          </a:p>
        </p:txBody>
      </p:sp>
      <p:sp>
        <p:nvSpPr>
          <p:cNvPr id="17" name="TextBox 16">
            <a:extLst>
              <a:ext uri="{FF2B5EF4-FFF2-40B4-BE49-F238E27FC236}">
                <a16:creationId xmlns:a16="http://schemas.microsoft.com/office/drawing/2014/main" id="{2659AEBC-F971-400B-BD4C-F178B8C60813}"/>
              </a:ext>
            </a:extLst>
          </p:cNvPr>
          <p:cNvSpPr txBox="1"/>
          <p:nvPr/>
        </p:nvSpPr>
        <p:spPr>
          <a:xfrm>
            <a:off x="2240279" y="2285499"/>
            <a:ext cx="6116854" cy="2062103"/>
          </a:xfrm>
          <a:prstGeom prst="rect">
            <a:avLst/>
          </a:prstGeom>
          <a:noFill/>
        </p:spPr>
        <p:txBody>
          <a:bodyPr wrap="square">
            <a:spAutoFit/>
          </a:bodyPr>
          <a:lstStyle/>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Trường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của</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be </a:t>
            </a:r>
            <a:r>
              <a:rPr lang="en-US" sz="3200" dirty="0" err="1">
                <a:solidFill>
                  <a:prstClr val="black"/>
                </a:solidFill>
                <a:latin typeface="UTM Avo" panose="02040603050506020204" pitchFamily="18" charset="0"/>
                <a:ea typeface="Arial-Rounded" pitchFamily="34" charset="0"/>
                <a:cs typeface="Arial-Rounded" pitchFamily="34" charset="0"/>
              </a:rPr>
              <a:t>bé</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Nằm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lặng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giữa</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rừng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cây</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Cô</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giáo</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tre</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trẻ</a:t>
            </a:r>
            <a:endParaRPr lang="en-US" sz="32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Dạy</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hát</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rất</a:t>
            </a:r>
            <a:r>
              <a:rPr lang="en-US" sz="3200" dirty="0">
                <a:solidFill>
                  <a:prstClr val="black"/>
                </a:solidFill>
                <a:latin typeface="UTM Avo" panose="02040603050506020204" pitchFamily="18" charset="0"/>
                <a:ea typeface="Arial-Rounded" pitchFamily="34" charset="0"/>
                <a:cs typeface="Arial-Rounded" pitchFamily="34" charset="0"/>
              </a:rPr>
              <a:t> hay.</a:t>
            </a:r>
          </a:p>
        </p:txBody>
      </p:sp>
    </p:spTree>
    <p:extLst>
      <p:ext uri="{BB962C8B-B14F-4D97-AF65-F5344CB8AC3E}">
        <p14:creationId xmlns:p14="http://schemas.microsoft.com/office/powerpoint/2010/main" val="3056120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57651" y="229037"/>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201992" y="296543"/>
            <a:ext cx="511318" cy="511318"/>
          </a:xfrm>
          <a:prstGeom prst="rect">
            <a:avLst/>
          </a:prstGeom>
        </p:spPr>
      </p:pic>
      <p:grpSp>
        <p:nvGrpSpPr>
          <p:cNvPr id="76" name="PA_库_组合 5"/>
          <p:cNvGrpSpPr/>
          <p:nvPr>
            <p:custDataLst>
              <p:tags r:id="rId1"/>
            </p:custDataLst>
          </p:nvPr>
        </p:nvGrpSpPr>
        <p:grpSpPr>
          <a:xfrm>
            <a:off x="1079910" y="957979"/>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1743535" y="1074376"/>
            <a:ext cx="10427094"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Cảnh</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trên</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đường</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đến</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trường</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rPr>
              <a:t> ?</a:t>
            </a:r>
            <a:endParaRPr kumimoji="0" lang="en-US" altLang="zh-CN" sz="3600" b="1" i="0" u="none" strike="noStrike" kern="1200" cap="none" spc="0" normalizeH="0" baseline="0" noProof="0" dirty="0">
              <a:ln>
                <a:noFill/>
              </a:ln>
              <a:solidFill>
                <a:srgbClr val="0070C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nvGrpSpPr>
          <p:cNvPr id="81" name="Group 80"/>
          <p:cNvGrpSpPr/>
          <p:nvPr/>
        </p:nvGrpSpPr>
        <p:grpSpPr>
          <a:xfrm>
            <a:off x="2526231" y="2064045"/>
            <a:ext cx="6512037" cy="2933554"/>
            <a:chOff x="-390770" y="1352136"/>
            <a:chExt cx="12270819" cy="3976626"/>
          </a:xfrm>
        </p:grpSpPr>
        <p:sp>
          <p:nvSpPr>
            <p:cNvPr id="82" name="Rounded Rectangle 81"/>
            <p:cNvSpPr/>
            <p:nvPr/>
          </p:nvSpPr>
          <p:spPr>
            <a:xfrm>
              <a:off x="795666" y="1352136"/>
              <a:ext cx="11084383" cy="3976626"/>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ardrop 82"/>
            <p:cNvSpPr/>
            <p:nvPr/>
          </p:nvSpPr>
          <p:spPr>
            <a:xfrm>
              <a:off x="-390770" y="1389085"/>
              <a:ext cx="933272" cy="917791"/>
            </a:xfrm>
            <a:prstGeom prst="teardrop">
              <a:avLst/>
            </a:prstGeom>
            <a:solidFill>
              <a:srgbClr val="99FF99"/>
            </a:solidFill>
            <a:ln w="12700" cap="flat" cmpd="sng" algn="ctr">
              <a:solidFill>
                <a:srgbClr val="F7943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Google Shape;304;p9">
            <a:extLst>
              <a:ext uri="{FF2B5EF4-FFF2-40B4-BE49-F238E27FC236}">
                <a16:creationId xmlns:a16="http://schemas.microsoft.com/office/drawing/2014/main" id="{48A44F9D-F1F7-4CB3-9347-6BC1629B7DD4}"/>
              </a:ext>
            </a:extLst>
          </p:cNvPr>
          <p:cNvSpPr/>
          <p:nvPr/>
        </p:nvSpPr>
        <p:spPr>
          <a:xfrm>
            <a:off x="495770" y="5337694"/>
            <a:ext cx="11876314" cy="1231052"/>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Trên</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đường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đến</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trường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có</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hương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rừng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thơm</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đồi</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vắng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nước</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suối</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trong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và</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cọ</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xoè</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ô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che</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r>
              <a:rPr lang="en-GB" sz="3600" kern="0" dirty="0" err="1">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nắng</a:t>
            </a:r>
            <a:r>
              <a:rPr lang="en-GB" sz="3600" kern="0" dirty="0">
                <a:solidFill>
                  <a:srgbClr val="FF0000"/>
                </a:solidFill>
                <a:latin typeface="UTM Avo" panose="02040603050506020204" pitchFamily="18" charset="0"/>
                <a:ea typeface="Arial-Rounded" panose="020B0500000000000000" pitchFamily="34" charset="0"/>
                <a:cs typeface="Arial-Rounded" panose="020B0500000000000000" pitchFamily="34" charset="0"/>
                <a:sym typeface="Arial Rounded"/>
              </a:rPr>
              <a:t>. </a:t>
            </a:r>
            <a:endParaRPr kumimoji="0" sz="3600" b="0" i="0" u="none" strike="noStrike" kern="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sym typeface="Arial Rounded"/>
            </a:endParaRPr>
          </a:p>
        </p:txBody>
      </p:sp>
      <p:sp>
        <p:nvSpPr>
          <p:cNvPr id="17" name="TextBox 16">
            <a:extLst>
              <a:ext uri="{FF2B5EF4-FFF2-40B4-BE49-F238E27FC236}">
                <a16:creationId xmlns:a16="http://schemas.microsoft.com/office/drawing/2014/main" id="{2659AEBC-F971-400B-BD4C-F178B8C60813}"/>
              </a:ext>
            </a:extLst>
          </p:cNvPr>
          <p:cNvSpPr txBox="1"/>
          <p:nvPr/>
        </p:nvSpPr>
        <p:spPr>
          <a:xfrm>
            <a:off x="3375500" y="2429829"/>
            <a:ext cx="6116854" cy="2062103"/>
          </a:xfrm>
          <a:prstGeom prst="rect">
            <a:avLst/>
          </a:prstGeom>
          <a:noFill/>
        </p:spPr>
        <p:txBody>
          <a:bodyPr wrap="square">
            <a:spAutoFit/>
          </a:bodyPr>
          <a:lstStyle/>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Hương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rừng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thơm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đồi</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vắng</a:t>
            </a:r>
            <a:endParaRPr lang="en-US" sz="32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Nước</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suối</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trong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thầm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thì</a:t>
            </a:r>
            <a:r>
              <a:rPr lang="en-US" sz="32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Cọ</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xoè</a:t>
            </a:r>
            <a:r>
              <a:rPr lang="en-US" sz="3200" dirty="0">
                <a:solidFill>
                  <a:prstClr val="black"/>
                </a:solidFill>
                <a:latin typeface="UTM Avo" panose="02040603050506020204" pitchFamily="18" charset="0"/>
                <a:ea typeface="Arial-Rounded" pitchFamily="34" charset="0"/>
                <a:cs typeface="Arial-Rounded" pitchFamily="34" charset="0"/>
              </a:rPr>
              <a:t> ô </a:t>
            </a:r>
            <a:r>
              <a:rPr lang="en-US" sz="3200" dirty="0" err="1">
                <a:solidFill>
                  <a:prstClr val="black"/>
                </a:solidFill>
                <a:latin typeface="UTM Avo" panose="02040603050506020204" pitchFamily="18" charset="0"/>
                <a:ea typeface="Arial-Rounded" pitchFamily="34" charset="0"/>
                <a:cs typeface="Arial-Rounded" pitchFamily="34" charset="0"/>
              </a:rPr>
              <a:t>che</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nắng</a:t>
            </a:r>
            <a:r>
              <a:rPr lang="en-US" sz="3200" dirty="0">
                <a:solidFill>
                  <a:prstClr val="black"/>
                </a:solidFill>
                <a:latin typeface="UTM Avo" panose="02040603050506020204" pitchFamily="18" charset="0"/>
                <a:ea typeface="Arial-Rounded" pitchFamily="34" charset="0"/>
                <a:cs typeface="Arial-Rounded" pitchFamily="34" charset="0"/>
              </a:rPr>
              <a:t> </a:t>
            </a:r>
          </a:p>
          <a:p>
            <a:pPr algn="just" defTabSz="1218516" eaLnBrk="1" fontAlgn="auto" hangingPunct="1">
              <a:spcBef>
                <a:spcPts val="0"/>
              </a:spcBef>
              <a:spcAft>
                <a:spcPts val="0"/>
              </a:spcAft>
            </a:pPr>
            <a:r>
              <a:rPr lang="en-US" sz="3200" dirty="0" err="1">
                <a:solidFill>
                  <a:prstClr val="black"/>
                </a:solidFill>
                <a:latin typeface="UTM Avo" panose="02040603050506020204" pitchFamily="18" charset="0"/>
                <a:ea typeface="Arial-Rounded" pitchFamily="34" charset="0"/>
                <a:cs typeface="Arial-Rounded" pitchFamily="34" charset="0"/>
              </a:rPr>
              <a:t>Râm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mát</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đường</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em</a:t>
            </a:r>
            <a:r>
              <a:rPr lang="en-US" sz="3200" dirty="0">
                <a:solidFill>
                  <a:prstClr val="black"/>
                </a:solidFill>
                <a:latin typeface="UTM Avo" panose="02040603050506020204" pitchFamily="18" charset="0"/>
                <a:ea typeface="Arial-Rounded" pitchFamily="34" charset="0"/>
                <a:cs typeface="Arial-Rounded" pitchFamily="34" charset="0"/>
              </a:rPr>
              <a:t> </a:t>
            </a:r>
            <a:r>
              <a:rPr lang="en-US" sz="3200" dirty="0" err="1">
                <a:solidFill>
                  <a:prstClr val="black"/>
                </a:solidFill>
                <a:latin typeface="UTM Avo" panose="02040603050506020204" pitchFamily="18" charset="0"/>
                <a:ea typeface="Arial-Rounded" pitchFamily="34" charset="0"/>
                <a:cs typeface="Arial-Rounded" pitchFamily="34" charset="0"/>
              </a:rPr>
              <a:t>đi</a:t>
            </a:r>
            <a:r>
              <a:rPr lang="en-US" sz="3200" dirty="0">
                <a:solidFill>
                  <a:prstClr val="black"/>
                </a:solidFill>
                <a:latin typeface="UTM Avo" panose="02040603050506020204" pitchFamily="18" charset="0"/>
                <a:ea typeface="Arial-Rounded" pitchFamily="34" charset="0"/>
                <a:cs typeface="Arial-Rounded" pitchFamily="34" charset="0"/>
              </a:rPr>
              <a:t>. </a:t>
            </a:r>
          </a:p>
        </p:txBody>
      </p:sp>
    </p:spTree>
    <p:extLst>
      <p:ext uri="{BB962C8B-B14F-4D97-AF65-F5344CB8AC3E}">
        <p14:creationId xmlns:p14="http://schemas.microsoft.com/office/powerpoint/2010/main" val="1089029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17F9601-68FA-49E3-86F3-8AD81E339CB6}"/>
              </a:ext>
            </a:extLst>
          </p:cNvPr>
          <p:cNvSpPr txBox="1"/>
          <p:nvPr/>
        </p:nvSpPr>
        <p:spPr>
          <a:xfrm>
            <a:off x="2899534" y="1545772"/>
            <a:ext cx="5531319" cy="5324470"/>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3" name="Oval 2"/>
          <p:cNvSpPr/>
          <p:nvPr/>
        </p:nvSpPr>
        <p:spPr>
          <a:xfrm>
            <a:off x="34636" y="475551"/>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a:solidFill>
                  <a:prstClr val="white"/>
                </a:solidFill>
                <a:latin typeface="Arial Rounded MT Bold" pitchFamily="34" charset="0"/>
                <a:cs typeface="Times New Roman" pitchFamily="18" charset="0"/>
              </a:rPr>
              <a:t>5</a:t>
            </a:r>
          </a:p>
        </p:txBody>
      </p:sp>
      <p:sp>
        <p:nvSpPr>
          <p:cNvPr id="4" name="TextBox 3"/>
          <p:cNvSpPr txBox="1"/>
          <p:nvPr/>
        </p:nvSpPr>
        <p:spPr>
          <a:xfrm>
            <a:off x="923638" y="594614"/>
            <a:ext cx="8829964" cy="61548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200" b="1" dirty="0" err="1">
                <a:solidFill>
                  <a:prstClr val="black"/>
                </a:solidFill>
                <a:latin typeface="Arial-Rounded" pitchFamily="34" charset="0"/>
                <a:ea typeface="Arial-Rounded" pitchFamily="34" charset="0"/>
                <a:cs typeface="Arial-Rounded" pitchFamily="34" charset="0"/>
              </a:rPr>
              <a:t>Học</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thuộc</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lòng</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hai</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khổ</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thơ</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đầu</a:t>
            </a:r>
            <a:r>
              <a:rPr lang="en-US" sz="3200" b="1" dirty="0">
                <a:solidFill>
                  <a:prstClr val="black"/>
                </a:solidFill>
                <a:latin typeface="Arial-Rounded" pitchFamily="34" charset="0"/>
                <a:ea typeface="Arial-Rounded" pitchFamily="34" charset="0"/>
                <a:cs typeface="Arial-Rounded" pitchFamily="34" charset="0"/>
              </a:rPr>
              <a:t>: </a:t>
            </a:r>
            <a:endParaRPr lang="en-US" sz="3200" b="1" dirty="0">
              <a:solidFill>
                <a:prstClr val="black"/>
              </a:solidFill>
              <a:latin typeface="Arial Rounded MT Bol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39" y="2137250"/>
            <a:ext cx="3657600" cy="48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739" y="2496078"/>
            <a:ext cx="3657600" cy="4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39" y="2910380"/>
            <a:ext cx="3657600" cy="52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496" y="3379233"/>
            <a:ext cx="3657600" cy="54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254" y="4139929"/>
            <a:ext cx="3657600" cy="466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393" y="4647092"/>
            <a:ext cx="3657600" cy="466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252" y="4996079"/>
            <a:ext cx="3657600" cy="49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621" y="5495026"/>
            <a:ext cx="3657600" cy="57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475551"/>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a:solidFill>
                  <a:prstClr val="white"/>
                </a:solidFill>
                <a:latin typeface="Arial Rounded MT Bold" pitchFamily="34" charset="0"/>
                <a:cs typeface="Times New Roman" pitchFamily="18" charset="0"/>
              </a:rPr>
              <a:t>5</a:t>
            </a:r>
          </a:p>
        </p:txBody>
      </p:sp>
      <p:sp>
        <p:nvSpPr>
          <p:cNvPr id="4" name="TextBox 3"/>
          <p:cNvSpPr txBox="1"/>
          <p:nvPr/>
        </p:nvSpPr>
        <p:spPr>
          <a:xfrm>
            <a:off x="923638" y="594614"/>
            <a:ext cx="8829964" cy="61548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200" b="1" dirty="0" err="1">
                <a:solidFill>
                  <a:prstClr val="black"/>
                </a:solidFill>
                <a:latin typeface="Arial-Rounded" pitchFamily="34" charset="0"/>
                <a:ea typeface="Arial-Rounded" pitchFamily="34" charset="0"/>
                <a:cs typeface="Arial-Rounded" pitchFamily="34" charset="0"/>
              </a:rPr>
              <a:t>Học</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thuộc</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lòng</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hai</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khổ</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thơ</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đầu</a:t>
            </a:r>
            <a:r>
              <a:rPr lang="en-US" sz="3200" b="1" dirty="0">
                <a:solidFill>
                  <a:prstClr val="black"/>
                </a:solidFill>
                <a:latin typeface="Arial-Rounded" pitchFamily="34" charset="0"/>
                <a:ea typeface="Arial-Rounded" pitchFamily="34" charset="0"/>
                <a:cs typeface="Arial-Rounded" pitchFamily="34" charset="0"/>
              </a:rPr>
              <a:t>: </a:t>
            </a:r>
            <a:endParaRPr lang="en-US" sz="32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60354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9000"/>
          </a:stretch>
        </a:blipFill>
        <a:effectLst/>
      </p:bgPr>
    </p:bg>
    <p:spTree>
      <p:nvGrpSpPr>
        <p:cNvPr id="1" name=""/>
        <p:cNvGrpSpPr/>
        <p:nvPr/>
      </p:nvGrpSpPr>
      <p:grpSpPr>
        <a:xfrm>
          <a:off x="0" y="0"/>
          <a:ext cx="0" cy="0"/>
          <a:chOff x="0" y="0"/>
          <a:chExt cx="0" cy="0"/>
        </a:xfrm>
      </p:grpSpPr>
      <p:sp>
        <p:nvSpPr>
          <p:cNvPr id="3" name="Oval 2"/>
          <p:cNvSpPr/>
          <p:nvPr/>
        </p:nvSpPr>
        <p:spPr>
          <a:xfrm>
            <a:off x="79241" y="5701412"/>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a:solidFill>
                  <a:prstClr val="white"/>
                </a:solidFill>
                <a:latin typeface="Arial Rounded MT Bold" pitchFamily="34" charset="0"/>
                <a:cs typeface="Times New Roman" pitchFamily="18" charset="0"/>
              </a:rPr>
              <a:t>6</a:t>
            </a:r>
          </a:p>
        </p:txBody>
      </p:sp>
      <p:sp>
        <p:nvSpPr>
          <p:cNvPr id="4" name="TextBox 3"/>
          <p:cNvSpPr txBox="1"/>
          <p:nvPr/>
        </p:nvSpPr>
        <p:spPr>
          <a:xfrm>
            <a:off x="1022906" y="5738872"/>
            <a:ext cx="8629094" cy="677044"/>
          </a:xfrm>
          <a:prstGeom prst="rect">
            <a:avLst/>
          </a:prstGeom>
          <a:solidFill>
            <a:schemeClr val="accent6"/>
          </a:solidFill>
          <a:ln>
            <a:solidFill>
              <a:schemeClr val="bg1"/>
            </a:solidFill>
          </a:ln>
        </p:spPr>
        <p:txBody>
          <a:bodyPr wrap="square" lIns="121855" tIns="60928" rIns="121855" bIns="60928" rtlCol="0">
            <a:spAutoFit/>
          </a:bodyPr>
          <a:lstStyle/>
          <a:p>
            <a:pPr algn="just" defTabSz="1218516" eaLnBrk="1" fontAlgn="auto" hangingPunct="1">
              <a:spcBef>
                <a:spcPts val="0"/>
              </a:spcBef>
              <a:spcAft>
                <a:spcPts val="0"/>
              </a:spcAft>
            </a:pP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Hát</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một</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bài</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hát</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về</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thầy</a:t>
            </a:r>
            <a:r>
              <a:rPr lang="en-US" sz="3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cô</a:t>
            </a:r>
            <a:endParaRPr lang="en-US" sz="3600" b="1" dirty="0">
              <a:solidFill>
                <a:prstClr val="white"/>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sp>
        <p:nvSpPr>
          <p:cNvPr id="2" name="Arrow: Right 1">
            <a:hlinkClick r:id="rId3" action="ppaction://hlinkfile"/>
            <a:extLst>
              <a:ext uri="{FF2B5EF4-FFF2-40B4-BE49-F238E27FC236}">
                <a16:creationId xmlns:a16="http://schemas.microsoft.com/office/drawing/2014/main" id="{03170325-FA99-4E0F-B543-97A4BBA24E9B}"/>
              </a:ext>
            </a:extLst>
          </p:cNvPr>
          <p:cNvSpPr/>
          <p:nvPr/>
        </p:nvSpPr>
        <p:spPr>
          <a:xfrm>
            <a:off x="10145486" y="5738872"/>
            <a:ext cx="1967273" cy="10211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60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a:extLst>
              <a:ext uri="{FF2B5EF4-FFF2-40B4-BE49-F238E27FC236}">
                <a16:creationId xmlns:a16="http://schemas.microsoft.com/office/drawing/2014/main" id="{80400720-AA43-4786-A861-5AC599BB914E}"/>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3" name="Google Shape;1434;p30">
            <a:extLst>
              <a:ext uri="{FF2B5EF4-FFF2-40B4-BE49-F238E27FC236}">
                <a16:creationId xmlns:a16="http://schemas.microsoft.com/office/drawing/2014/main" id="{0D5094CF-D4F4-4885-8F9F-C5DBD6FCA0E1}"/>
              </a:ext>
            </a:extLst>
          </p:cNvPr>
          <p:cNvSpPr/>
          <p:nvPr/>
        </p:nvSpPr>
        <p:spPr>
          <a:xfrm rot="-8603968">
            <a:off x="2165539" y="5127009"/>
            <a:ext cx="1860903"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 name="Google Shape;1435;p30">
            <a:extLst>
              <a:ext uri="{FF2B5EF4-FFF2-40B4-BE49-F238E27FC236}">
                <a16:creationId xmlns:a16="http://schemas.microsoft.com/office/drawing/2014/main" id="{1CFB465D-7081-4423-A23C-D47D1587F177}"/>
              </a:ext>
            </a:extLst>
          </p:cNvPr>
          <p:cNvSpPr txBox="1">
            <a:spLocks/>
          </p:cNvSpPr>
          <p:nvPr/>
        </p:nvSpPr>
        <p:spPr>
          <a:xfrm rot="-182">
            <a:off x="2802801" y="3521183"/>
            <a:ext cx="7546400" cy="119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eaLnBrk="1" fontAlgn="auto" hangingPunct="1"/>
            <a:r>
              <a:rPr lang="en-US" sz="7200" b="1" kern="0" dirty="0">
                <a:solidFill>
                  <a:srgbClr val="FFFBE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 VIẾT</a:t>
            </a:r>
          </a:p>
        </p:txBody>
      </p:sp>
      <p:sp>
        <p:nvSpPr>
          <p:cNvPr id="5" name="Google Shape;1448;p30">
            <a:extLst>
              <a:ext uri="{FF2B5EF4-FFF2-40B4-BE49-F238E27FC236}">
                <a16:creationId xmlns:a16="http://schemas.microsoft.com/office/drawing/2014/main" id="{231AB893-DDCF-4C55-A288-9E3AF09AA605}"/>
              </a:ext>
            </a:extLst>
          </p:cNvPr>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nvGrpSpPr>
          <p:cNvPr id="39" name="Google Shape;1482;p30">
            <a:extLst>
              <a:ext uri="{FF2B5EF4-FFF2-40B4-BE49-F238E27FC236}">
                <a16:creationId xmlns:a16="http://schemas.microsoft.com/office/drawing/2014/main" id="{AFE24EEC-10D8-4780-B318-E7F9B325DAE2}"/>
              </a:ext>
            </a:extLst>
          </p:cNvPr>
          <p:cNvGrpSpPr/>
          <p:nvPr/>
        </p:nvGrpSpPr>
        <p:grpSpPr>
          <a:xfrm rot="407631">
            <a:off x="10030079" y="5078114"/>
            <a:ext cx="1651135" cy="1447495"/>
            <a:chOff x="7611038" y="3431425"/>
            <a:chExt cx="1238324" cy="1085597"/>
          </a:xfrm>
        </p:grpSpPr>
        <p:sp>
          <p:nvSpPr>
            <p:cNvPr id="40" name="Google Shape;1483;p30">
              <a:extLst>
                <a:ext uri="{FF2B5EF4-FFF2-40B4-BE49-F238E27FC236}">
                  <a16:creationId xmlns:a16="http://schemas.microsoft.com/office/drawing/2014/main" id="{9C1C9418-213A-4B46-84A7-8EB787700DB7}"/>
                </a:ext>
              </a:extLst>
            </p:cNvPr>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1" name="Google Shape;1484;p30">
              <a:extLst>
                <a:ext uri="{FF2B5EF4-FFF2-40B4-BE49-F238E27FC236}">
                  <a16:creationId xmlns:a16="http://schemas.microsoft.com/office/drawing/2014/main" id="{71E09E9C-CC32-4BCD-8FF5-B0C7F49BD275}"/>
                </a:ext>
              </a:extLst>
            </p:cNvPr>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grpSp>
        <p:nvGrpSpPr>
          <p:cNvPr id="42" name="Google Shape;1485;p30">
            <a:extLst>
              <a:ext uri="{FF2B5EF4-FFF2-40B4-BE49-F238E27FC236}">
                <a16:creationId xmlns:a16="http://schemas.microsoft.com/office/drawing/2014/main" id="{E5929F47-DD04-4C4A-BC40-0E4F771F09C7}"/>
              </a:ext>
            </a:extLst>
          </p:cNvPr>
          <p:cNvGrpSpPr/>
          <p:nvPr/>
        </p:nvGrpSpPr>
        <p:grpSpPr>
          <a:xfrm rot="-8615533">
            <a:off x="8940503" y="3149759"/>
            <a:ext cx="2696365" cy="438728"/>
            <a:chOff x="1777900" y="2356875"/>
            <a:chExt cx="5003236" cy="814081"/>
          </a:xfrm>
        </p:grpSpPr>
        <p:sp>
          <p:nvSpPr>
            <p:cNvPr id="43" name="Google Shape;1486;p30">
              <a:extLst>
                <a:ext uri="{FF2B5EF4-FFF2-40B4-BE49-F238E27FC236}">
                  <a16:creationId xmlns:a16="http://schemas.microsoft.com/office/drawing/2014/main" id="{DFA44251-0909-44E1-87A9-07968DFAD59F}"/>
                </a:ext>
              </a:extLst>
            </p:cNvPr>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4" name="Google Shape;1487;p30">
              <a:extLst>
                <a:ext uri="{FF2B5EF4-FFF2-40B4-BE49-F238E27FC236}">
                  <a16:creationId xmlns:a16="http://schemas.microsoft.com/office/drawing/2014/main" id="{FDD46084-3065-4E85-8CA5-535AEACA9E19}"/>
                </a:ext>
              </a:extLst>
            </p:cNvPr>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5" name="Google Shape;1488;p30">
              <a:extLst>
                <a:ext uri="{FF2B5EF4-FFF2-40B4-BE49-F238E27FC236}">
                  <a16:creationId xmlns:a16="http://schemas.microsoft.com/office/drawing/2014/main" id="{DE9D1ED9-394E-49A6-9D1E-A825E8A67237}"/>
                </a:ext>
              </a:extLst>
            </p:cNvPr>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6" name="Google Shape;1489;p30">
              <a:extLst>
                <a:ext uri="{FF2B5EF4-FFF2-40B4-BE49-F238E27FC236}">
                  <a16:creationId xmlns:a16="http://schemas.microsoft.com/office/drawing/2014/main" id="{5215FBB9-8846-4C61-836D-D6E04D34D0DB}"/>
                </a:ext>
              </a:extLst>
            </p:cNvPr>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7" name="Google Shape;1490;p30">
              <a:extLst>
                <a:ext uri="{FF2B5EF4-FFF2-40B4-BE49-F238E27FC236}">
                  <a16:creationId xmlns:a16="http://schemas.microsoft.com/office/drawing/2014/main" id="{EEF569FD-8F07-4878-A5B4-3470D846A214}"/>
                </a:ext>
              </a:extLst>
            </p:cNvPr>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8" name="Google Shape;1491;p30">
              <a:extLst>
                <a:ext uri="{FF2B5EF4-FFF2-40B4-BE49-F238E27FC236}">
                  <a16:creationId xmlns:a16="http://schemas.microsoft.com/office/drawing/2014/main" id="{E82F45FB-6572-439A-9A49-C5518F38B45A}"/>
                </a:ext>
              </a:extLst>
            </p:cNvPr>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49" name="Google Shape;1492;p30">
              <a:extLst>
                <a:ext uri="{FF2B5EF4-FFF2-40B4-BE49-F238E27FC236}">
                  <a16:creationId xmlns:a16="http://schemas.microsoft.com/office/drawing/2014/main" id="{8889A790-4225-4552-A911-880F6B357AE4}"/>
                </a:ext>
              </a:extLst>
            </p:cNvPr>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0" name="Google Shape;1493;p30">
              <a:extLst>
                <a:ext uri="{FF2B5EF4-FFF2-40B4-BE49-F238E27FC236}">
                  <a16:creationId xmlns:a16="http://schemas.microsoft.com/office/drawing/2014/main" id="{CB8DE40C-BFCF-41EE-9C7E-6AB41CEC189E}"/>
                </a:ext>
              </a:extLst>
            </p:cNvPr>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1" name="Google Shape;1494;p30">
              <a:extLst>
                <a:ext uri="{FF2B5EF4-FFF2-40B4-BE49-F238E27FC236}">
                  <a16:creationId xmlns:a16="http://schemas.microsoft.com/office/drawing/2014/main" id="{FC16D5C4-7906-4088-A932-CE1BDDA743EF}"/>
                </a:ext>
              </a:extLst>
            </p:cNvPr>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2" name="Google Shape;1495;p30">
              <a:extLst>
                <a:ext uri="{FF2B5EF4-FFF2-40B4-BE49-F238E27FC236}">
                  <a16:creationId xmlns:a16="http://schemas.microsoft.com/office/drawing/2014/main" id="{D31F8B6D-EB0A-46D3-9B74-098190BD4C72}"/>
                </a:ext>
              </a:extLst>
            </p:cNvPr>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3" name="Google Shape;1496;p30">
              <a:extLst>
                <a:ext uri="{FF2B5EF4-FFF2-40B4-BE49-F238E27FC236}">
                  <a16:creationId xmlns:a16="http://schemas.microsoft.com/office/drawing/2014/main" id="{DBF45D55-2F4A-4320-A9DC-FD14707295B6}"/>
                </a:ext>
              </a:extLst>
            </p:cNvPr>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4" name="Google Shape;1497;p30">
              <a:extLst>
                <a:ext uri="{FF2B5EF4-FFF2-40B4-BE49-F238E27FC236}">
                  <a16:creationId xmlns:a16="http://schemas.microsoft.com/office/drawing/2014/main" id="{2B3CA47D-B3E6-4077-888A-FA3D7D3D49E3}"/>
                </a:ext>
              </a:extLst>
            </p:cNvPr>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5" name="Google Shape;1498;p30">
              <a:extLst>
                <a:ext uri="{FF2B5EF4-FFF2-40B4-BE49-F238E27FC236}">
                  <a16:creationId xmlns:a16="http://schemas.microsoft.com/office/drawing/2014/main" id="{AE153455-92AA-42B9-B685-4210522B7F63}"/>
                </a:ext>
              </a:extLst>
            </p:cNvPr>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6" name="Google Shape;1499;p30">
              <a:extLst>
                <a:ext uri="{FF2B5EF4-FFF2-40B4-BE49-F238E27FC236}">
                  <a16:creationId xmlns:a16="http://schemas.microsoft.com/office/drawing/2014/main" id="{5E0CAF64-AB41-4DC3-8074-AC190BAFEE7E}"/>
                </a:ext>
              </a:extLst>
            </p:cNvPr>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7" name="Google Shape;1500;p30">
              <a:extLst>
                <a:ext uri="{FF2B5EF4-FFF2-40B4-BE49-F238E27FC236}">
                  <a16:creationId xmlns:a16="http://schemas.microsoft.com/office/drawing/2014/main" id="{4CE1A59A-93FD-435A-9DE8-61601763A538}"/>
                </a:ext>
              </a:extLst>
            </p:cNvPr>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8" name="Google Shape;1501;p30">
              <a:extLst>
                <a:ext uri="{FF2B5EF4-FFF2-40B4-BE49-F238E27FC236}">
                  <a16:creationId xmlns:a16="http://schemas.microsoft.com/office/drawing/2014/main" id="{E1329A0A-9FF3-4C5C-9666-52F223AB4999}"/>
                </a:ext>
              </a:extLst>
            </p:cNvPr>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59" name="Google Shape;1502;p30">
              <a:extLst>
                <a:ext uri="{FF2B5EF4-FFF2-40B4-BE49-F238E27FC236}">
                  <a16:creationId xmlns:a16="http://schemas.microsoft.com/office/drawing/2014/main" id="{2321214A-2608-4601-BF77-56D6EFA86B09}"/>
                </a:ext>
              </a:extLst>
            </p:cNvPr>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0" name="Google Shape;1503;p30">
              <a:extLst>
                <a:ext uri="{FF2B5EF4-FFF2-40B4-BE49-F238E27FC236}">
                  <a16:creationId xmlns:a16="http://schemas.microsoft.com/office/drawing/2014/main" id="{CFE0E367-C6A2-4CE9-9C47-1760724DC761}"/>
                </a:ext>
              </a:extLst>
            </p:cNvPr>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1" name="Google Shape;1504;p30">
              <a:extLst>
                <a:ext uri="{FF2B5EF4-FFF2-40B4-BE49-F238E27FC236}">
                  <a16:creationId xmlns:a16="http://schemas.microsoft.com/office/drawing/2014/main" id="{DADA5259-8AC4-451C-A5CD-FDFCF1B48409}"/>
                </a:ext>
              </a:extLst>
            </p:cNvPr>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2" name="Google Shape;1505;p30">
              <a:extLst>
                <a:ext uri="{FF2B5EF4-FFF2-40B4-BE49-F238E27FC236}">
                  <a16:creationId xmlns:a16="http://schemas.microsoft.com/office/drawing/2014/main" id="{7C7F8DF2-CADE-4E7C-9E04-B4673FD5EADA}"/>
                </a:ext>
              </a:extLst>
            </p:cNvPr>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3" name="Google Shape;1506;p30">
              <a:extLst>
                <a:ext uri="{FF2B5EF4-FFF2-40B4-BE49-F238E27FC236}">
                  <a16:creationId xmlns:a16="http://schemas.microsoft.com/office/drawing/2014/main" id="{CF1DF5A4-DC29-4F09-9A2A-4A89CD2C2AD8}"/>
                </a:ext>
              </a:extLst>
            </p:cNvPr>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4" name="Google Shape;1507;p30">
              <a:extLst>
                <a:ext uri="{FF2B5EF4-FFF2-40B4-BE49-F238E27FC236}">
                  <a16:creationId xmlns:a16="http://schemas.microsoft.com/office/drawing/2014/main" id="{09F18E50-32D2-4B28-B46B-2EE0412E64D8}"/>
                </a:ext>
              </a:extLst>
            </p:cNvPr>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5" name="Google Shape;1508;p30">
              <a:extLst>
                <a:ext uri="{FF2B5EF4-FFF2-40B4-BE49-F238E27FC236}">
                  <a16:creationId xmlns:a16="http://schemas.microsoft.com/office/drawing/2014/main" id="{7FAB4A9A-1CB7-43E1-AA7F-FFC837D982B1}"/>
                </a:ext>
              </a:extLst>
            </p:cNvPr>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6" name="Google Shape;1509;p30">
              <a:extLst>
                <a:ext uri="{FF2B5EF4-FFF2-40B4-BE49-F238E27FC236}">
                  <a16:creationId xmlns:a16="http://schemas.microsoft.com/office/drawing/2014/main" id="{D4287E76-57ED-4F88-BEBB-C8BB8BFE3173}"/>
                </a:ext>
              </a:extLst>
            </p:cNvPr>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7" name="Google Shape;1510;p30">
              <a:extLst>
                <a:ext uri="{FF2B5EF4-FFF2-40B4-BE49-F238E27FC236}">
                  <a16:creationId xmlns:a16="http://schemas.microsoft.com/office/drawing/2014/main" id="{6CB92702-109F-4A58-83D5-9F819C2B28A7}"/>
                </a:ext>
              </a:extLst>
            </p:cNvPr>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8" name="Google Shape;1511;p30">
              <a:extLst>
                <a:ext uri="{FF2B5EF4-FFF2-40B4-BE49-F238E27FC236}">
                  <a16:creationId xmlns:a16="http://schemas.microsoft.com/office/drawing/2014/main" id="{58F12288-6554-4DEF-8E30-F5A92293A6EF}"/>
                </a:ext>
              </a:extLst>
            </p:cNvPr>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69" name="Google Shape;1512;p30">
              <a:extLst>
                <a:ext uri="{FF2B5EF4-FFF2-40B4-BE49-F238E27FC236}">
                  <a16:creationId xmlns:a16="http://schemas.microsoft.com/office/drawing/2014/main" id="{A5774F79-4FA4-437F-94FE-CC264C0940D9}"/>
                </a:ext>
              </a:extLst>
            </p:cNvPr>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0" name="Google Shape;1513;p30">
              <a:extLst>
                <a:ext uri="{FF2B5EF4-FFF2-40B4-BE49-F238E27FC236}">
                  <a16:creationId xmlns:a16="http://schemas.microsoft.com/office/drawing/2014/main" id="{D7B32432-3220-4286-9CA8-3EDB96D00340}"/>
                </a:ext>
              </a:extLst>
            </p:cNvPr>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1" name="Google Shape;1514;p30">
              <a:extLst>
                <a:ext uri="{FF2B5EF4-FFF2-40B4-BE49-F238E27FC236}">
                  <a16:creationId xmlns:a16="http://schemas.microsoft.com/office/drawing/2014/main" id="{6163028F-122D-4056-8559-60DE66A29380}"/>
                </a:ext>
              </a:extLst>
            </p:cNvPr>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2" name="Google Shape;1515;p30">
              <a:extLst>
                <a:ext uri="{FF2B5EF4-FFF2-40B4-BE49-F238E27FC236}">
                  <a16:creationId xmlns:a16="http://schemas.microsoft.com/office/drawing/2014/main" id="{313C9E67-B64C-478F-BFDE-33A8687DEC2E}"/>
                </a:ext>
              </a:extLst>
            </p:cNvPr>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3" name="Google Shape;1516;p30">
              <a:extLst>
                <a:ext uri="{FF2B5EF4-FFF2-40B4-BE49-F238E27FC236}">
                  <a16:creationId xmlns:a16="http://schemas.microsoft.com/office/drawing/2014/main" id="{22452FE2-B296-4261-9F7C-414E23D9C30A}"/>
                </a:ext>
              </a:extLst>
            </p:cNvPr>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4" name="Google Shape;1517;p30">
              <a:extLst>
                <a:ext uri="{FF2B5EF4-FFF2-40B4-BE49-F238E27FC236}">
                  <a16:creationId xmlns:a16="http://schemas.microsoft.com/office/drawing/2014/main" id="{C0C3CD8A-0725-4893-B041-2041056BEF38}"/>
                </a:ext>
              </a:extLst>
            </p:cNvPr>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5" name="Google Shape;1518;p30">
              <a:extLst>
                <a:ext uri="{FF2B5EF4-FFF2-40B4-BE49-F238E27FC236}">
                  <a16:creationId xmlns:a16="http://schemas.microsoft.com/office/drawing/2014/main" id="{F0534319-5496-4537-978B-B340D8F38D36}"/>
                </a:ext>
              </a:extLst>
            </p:cNvPr>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6" name="Google Shape;1519;p30">
              <a:extLst>
                <a:ext uri="{FF2B5EF4-FFF2-40B4-BE49-F238E27FC236}">
                  <a16:creationId xmlns:a16="http://schemas.microsoft.com/office/drawing/2014/main" id="{A87D9896-7926-4C48-8FDB-DFE7B34FC7B0}"/>
                </a:ext>
              </a:extLst>
            </p:cNvPr>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7" name="Google Shape;1520;p30">
              <a:extLst>
                <a:ext uri="{FF2B5EF4-FFF2-40B4-BE49-F238E27FC236}">
                  <a16:creationId xmlns:a16="http://schemas.microsoft.com/office/drawing/2014/main" id="{47C6253A-241E-488A-80AB-6390DF9BF303}"/>
                </a:ext>
              </a:extLst>
            </p:cNvPr>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8" name="Google Shape;1521;p30">
              <a:extLst>
                <a:ext uri="{FF2B5EF4-FFF2-40B4-BE49-F238E27FC236}">
                  <a16:creationId xmlns:a16="http://schemas.microsoft.com/office/drawing/2014/main" id="{63B35368-AD7E-48A0-B8F0-6F12AE4FE7CA}"/>
                </a:ext>
              </a:extLst>
            </p:cNvPr>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79" name="Google Shape;1522;p30">
              <a:extLst>
                <a:ext uri="{FF2B5EF4-FFF2-40B4-BE49-F238E27FC236}">
                  <a16:creationId xmlns:a16="http://schemas.microsoft.com/office/drawing/2014/main" id="{D654595D-D9FD-42E1-AA61-274164B673A0}"/>
                </a:ext>
              </a:extLst>
            </p:cNvPr>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grpSp>
        <p:nvGrpSpPr>
          <p:cNvPr id="80" name="Google Shape;1523;p30">
            <a:extLst>
              <a:ext uri="{FF2B5EF4-FFF2-40B4-BE49-F238E27FC236}">
                <a16:creationId xmlns:a16="http://schemas.microsoft.com/office/drawing/2014/main" id="{0BCC3741-8B37-4CA1-B0E2-ECB1BD8E84EB}"/>
              </a:ext>
            </a:extLst>
          </p:cNvPr>
          <p:cNvGrpSpPr/>
          <p:nvPr/>
        </p:nvGrpSpPr>
        <p:grpSpPr>
          <a:xfrm>
            <a:off x="2007382" y="650959"/>
            <a:ext cx="1349969" cy="1262779"/>
            <a:chOff x="1178193" y="539992"/>
            <a:chExt cx="1573391" cy="1471771"/>
          </a:xfrm>
        </p:grpSpPr>
        <p:sp>
          <p:nvSpPr>
            <p:cNvPr id="81" name="Google Shape;1524;p30">
              <a:extLst>
                <a:ext uri="{FF2B5EF4-FFF2-40B4-BE49-F238E27FC236}">
                  <a16:creationId xmlns:a16="http://schemas.microsoft.com/office/drawing/2014/main" id="{B5CCA18F-1B97-4A40-BEFA-40F9A9C9DCBD}"/>
                </a:ext>
              </a:extLst>
            </p:cNvPr>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2" name="Google Shape;1525;p30">
              <a:extLst>
                <a:ext uri="{FF2B5EF4-FFF2-40B4-BE49-F238E27FC236}">
                  <a16:creationId xmlns:a16="http://schemas.microsoft.com/office/drawing/2014/main" id="{E87C9DD8-C04B-4B49-ABE8-1410CD0E1619}"/>
                </a:ext>
              </a:extLst>
            </p:cNvPr>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3" name="Google Shape;1526;p30">
              <a:extLst>
                <a:ext uri="{FF2B5EF4-FFF2-40B4-BE49-F238E27FC236}">
                  <a16:creationId xmlns:a16="http://schemas.microsoft.com/office/drawing/2014/main" id="{35198B88-7C4B-4D46-8A38-D8E0D6876E85}"/>
                </a:ext>
              </a:extLst>
            </p:cNvPr>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4" name="Google Shape;1527;p30">
              <a:extLst>
                <a:ext uri="{FF2B5EF4-FFF2-40B4-BE49-F238E27FC236}">
                  <a16:creationId xmlns:a16="http://schemas.microsoft.com/office/drawing/2014/main" id="{9C3AF803-DD6D-4B61-8196-089D7A14274D}"/>
                </a:ext>
              </a:extLst>
            </p:cNvPr>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5" name="Google Shape;1528;p30">
              <a:extLst>
                <a:ext uri="{FF2B5EF4-FFF2-40B4-BE49-F238E27FC236}">
                  <a16:creationId xmlns:a16="http://schemas.microsoft.com/office/drawing/2014/main" id="{DF22BD40-E07B-4023-B5A3-1A60F3E5A1E9}"/>
                </a:ext>
              </a:extLst>
            </p:cNvPr>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6" name="Google Shape;1529;p30">
              <a:extLst>
                <a:ext uri="{FF2B5EF4-FFF2-40B4-BE49-F238E27FC236}">
                  <a16:creationId xmlns:a16="http://schemas.microsoft.com/office/drawing/2014/main" id="{65E2E73F-E843-4E28-A87A-9AAE9F31E1F1}"/>
                </a:ext>
              </a:extLst>
            </p:cNvPr>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7" name="Google Shape;1530;p30">
              <a:extLst>
                <a:ext uri="{FF2B5EF4-FFF2-40B4-BE49-F238E27FC236}">
                  <a16:creationId xmlns:a16="http://schemas.microsoft.com/office/drawing/2014/main" id="{B9DE41DB-5CF1-40C0-8D63-19E69C065AE1}"/>
                </a:ext>
              </a:extLst>
            </p:cNvPr>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8" name="Google Shape;1531;p30">
              <a:extLst>
                <a:ext uri="{FF2B5EF4-FFF2-40B4-BE49-F238E27FC236}">
                  <a16:creationId xmlns:a16="http://schemas.microsoft.com/office/drawing/2014/main" id="{00891ABB-1A12-4229-BF76-4DC578FBA503}"/>
                </a:ext>
              </a:extLst>
            </p:cNvPr>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89" name="Google Shape;1532;p30">
              <a:extLst>
                <a:ext uri="{FF2B5EF4-FFF2-40B4-BE49-F238E27FC236}">
                  <a16:creationId xmlns:a16="http://schemas.microsoft.com/office/drawing/2014/main" id="{A17DC9D4-FC3D-4ADD-A98A-42C0CE06DE6D}"/>
                </a:ext>
              </a:extLst>
            </p:cNvPr>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0" name="Google Shape;1533;p30">
              <a:extLst>
                <a:ext uri="{FF2B5EF4-FFF2-40B4-BE49-F238E27FC236}">
                  <a16:creationId xmlns:a16="http://schemas.microsoft.com/office/drawing/2014/main" id="{7448C6D4-4C9B-4569-8F93-CBA0552C484A}"/>
                </a:ext>
              </a:extLst>
            </p:cNvPr>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1" name="Google Shape;1534;p30">
              <a:extLst>
                <a:ext uri="{FF2B5EF4-FFF2-40B4-BE49-F238E27FC236}">
                  <a16:creationId xmlns:a16="http://schemas.microsoft.com/office/drawing/2014/main" id="{3BCAACBC-8749-4187-BB75-8F08E1D77BB0}"/>
                </a:ext>
              </a:extLst>
            </p:cNvPr>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2" name="Google Shape;1535;p30">
              <a:extLst>
                <a:ext uri="{FF2B5EF4-FFF2-40B4-BE49-F238E27FC236}">
                  <a16:creationId xmlns:a16="http://schemas.microsoft.com/office/drawing/2014/main" id="{E09EE67F-381D-450D-9258-C51DDD1AFE71}"/>
                </a:ext>
              </a:extLst>
            </p:cNvPr>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3" name="Google Shape;1536;p30">
              <a:extLst>
                <a:ext uri="{FF2B5EF4-FFF2-40B4-BE49-F238E27FC236}">
                  <a16:creationId xmlns:a16="http://schemas.microsoft.com/office/drawing/2014/main" id="{F063705B-7209-4FE3-86BE-25F70A85C9FF}"/>
                </a:ext>
              </a:extLst>
            </p:cNvPr>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4" name="Google Shape;1537;p30">
              <a:extLst>
                <a:ext uri="{FF2B5EF4-FFF2-40B4-BE49-F238E27FC236}">
                  <a16:creationId xmlns:a16="http://schemas.microsoft.com/office/drawing/2014/main" id="{354D2DCE-59E8-4C42-9E66-5C09EB407084}"/>
                </a:ext>
              </a:extLst>
            </p:cNvPr>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5" name="Google Shape;1538;p30">
              <a:extLst>
                <a:ext uri="{FF2B5EF4-FFF2-40B4-BE49-F238E27FC236}">
                  <a16:creationId xmlns:a16="http://schemas.microsoft.com/office/drawing/2014/main" id="{331C3391-70D8-4F78-AEE3-664FF73C52BD}"/>
                </a:ext>
              </a:extLst>
            </p:cNvPr>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6" name="Google Shape;1539;p30">
              <a:extLst>
                <a:ext uri="{FF2B5EF4-FFF2-40B4-BE49-F238E27FC236}">
                  <a16:creationId xmlns:a16="http://schemas.microsoft.com/office/drawing/2014/main" id="{AED2BEF4-2676-4DCD-A3E4-730F0B066802}"/>
                </a:ext>
              </a:extLst>
            </p:cNvPr>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7" name="Google Shape;1540;p30">
              <a:extLst>
                <a:ext uri="{FF2B5EF4-FFF2-40B4-BE49-F238E27FC236}">
                  <a16:creationId xmlns:a16="http://schemas.microsoft.com/office/drawing/2014/main" id="{DE51B4E4-F767-4D51-BE5C-6283AFF2841F}"/>
                </a:ext>
              </a:extLst>
            </p:cNvPr>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8" name="Google Shape;1541;p30">
              <a:extLst>
                <a:ext uri="{FF2B5EF4-FFF2-40B4-BE49-F238E27FC236}">
                  <a16:creationId xmlns:a16="http://schemas.microsoft.com/office/drawing/2014/main" id="{A5CCECA9-929B-462B-BBDB-0ED64E84CB04}"/>
                </a:ext>
              </a:extLst>
            </p:cNvPr>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99" name="Google Shape;1542;p30">
              <a:extLst>
                <a:ext uri="{FF2B5EF4-FFF2-40B4-BE49-F238E27FC236}">
                  <a16:creationId xmlns:a16="http://schemas.microsoft.com/office/drawing/2014/main" id="{259433D9-D942-4BA3-921D-374BAD08D389}"/>
                </a:ext>
              </a:extLst>
            </p:cNvPr>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0" name="Google Shape;1543;p30">
              <a:extLst>
                <a:ext uri="{FF2B5EF4-FFF2-40B4-BE49-F238E27FC236}">
                  <a16:creationId xmlns:a16="http://schemas.microsoft.com/office/drawing/2014/main" id="{AA696B67-7D3E-47D1-B227-4307CC9890D6}"/>
                </a:ext>
              </a:extLst>
            </p:cNvPr>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grpSp>
        <p:nvGrpSpPr>
          <p:cNvPr id="101" name="Google Shape;1437;p30">
            <a:extLst>
              <a:ext uri="{FF2B5EF4-FFF2-40B4-BE49-F238E27FC236}">
                <a16:creationId xmlns:a16="http://schemas.microsoft.com/office/drawing/2014/main" id="{3C701954-2972-4990-B1B9-E6A927962894}"/>
              </a:ext>
            </a:extLst>
          </p:cNvPr>
          <p:cNvGrpSpPr/>
          <p:nvPr/>
        </p:nvGrpSpPr>
        <p:grpSpPr>
          <a:xfrm>
            <a:off x="11068234" y="-18735"/>
            <a:ext cx="539543" cy="2411120"/>
            <a:chOff x="8574475" y="-14051"/>
            <a:chExt cx="404657" cy="1808340"/>
          </a:xfrm>
        </p:grpSpPr>
        <p:sp>
          <p:nvSpPr>
            <p:cNvPr id="102" name="Google Shape;1438;p30">
              <a:extLst>
                <a:ext uri="{FF2B5EF4-FFF2-40B4-BE49-F238E27FC236}">
                  <a16:creationId xmlns:a16="http://schemas.microsoft.com/office/drawing/2014/main" id="{E2512825-57BC-4149-8A51-FDA06A8DC209}"/>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3" name="Google Shape;1439;p30">
              <a:extLst>
                <a:ext uri="{FF2B5EF4-FFF2-40B4-BE49-F238E27FC236}">
                  <a16:creationId xmlns:a16="http://schemas.microsoft.com/office/drawing/2014/main" id="{A5749CF8-8DDE-4181-80DD-5CD15B92104C}"/>
                </a:ext>
              </a:extLst>
            </p:cNvPr>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4" name="Google Shape;1440;p30">
              <a:extLst>
                <a:ext uri="{FF2B5EF4-FFF2-40B4-BE49-F238E27FC236}">
                  <a16:creationId xmlns:a16="http://schemas.microsoft.com/office/drawing/2014/main" id="{0C8B5F8E-8838-4369-ADF3-5923E85278E0}"/>
                </a:ext>
              </a:extLst>
            </p:cNvPr>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5" name="Google Shape;1441;p30">
              <a:extLst>
                <a:ext uri="{FF2B5EF4-FFF2-40B4-BE49-F238E27FC236}">
                  <a16:creationId xmlns:a16="http://schemas.microsoft.com/office/drawing/2014/main" id="{E19A3BF9-E91D-4A47-8F02-F281530CE46B}"/>
                </a:ext>
              </a:extLst>
            </p:cNvPr>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6" name="Google Shape;1442;p30">
              <a:extLst>
                <a:ext uri="{FF2B5EF4-FFF2-40B4-BE49-F238E27FC236}">
                  <a16:creationId xmlns:a16="http://schemas.microsoft.com/office/drawing/2014/main" id="{FB3A4319-58CD-4C0C-A730-92E1105B9920}"/>
                </a:ext>
              </a:extLst>
            </p:cNvPr>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7" name="Google Shape;1443;p30">
              <a:extLst>
                <a:ext uri="{FF2B5EF4-FFF2-40B4-BE49-F238E27FC236}">
                  <a16:creationId xmlns:a16="http://schemas.microsoft.com/office/drawing/2014/main" id="{FE61C7DC-E5E9-4471-924A-F7EF2D142D42}"/>
                </a:ext>
              </a:extLst>
            </p:cNvPr>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8" name="Google Shape;1444;p30">
              <a:extLst>
                <a:ext uri="{FF2B5EF4-FFF2-40B4-BE49-F238E27FC236}">
                  <a16:creationId xmlns:a16="http://schemas.microsoft.com/office/drawing/2014/main" id="{155BC9B0-42DD-475E-8E5E-258CE226A439}"/>
                </a:ext>
              </a:extLst>
            </p:cNvPr>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09" name="Google Shape;1445;p30">
              <a:extLst>
                <a:ext uri="{FF2B5EF4-FFF2-40B4-BE49-F238E27FC236}">
                  <a16:creationId xmlns:a16="http://schemas.microsoft.com/office/drawing/2014/main" id="{772241AE-430A-425F-8701-EA5962C4C11E}"/>
                </a:ext>
              </a:extLst>
            </p:cNvPr>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10" name="Google Shape;1446;p30">
              <a:extLst>
                <a:ext uri="{FF2B5EF4-FFF2-40B4-BE49-F238E27FC236}">
                  <a16:creationId xmlns:a16="http://schemas.microsoft.com/office/drawing/2014/main" id="{1922D35E-355D-4C32-B693-85A8AC81BABA}"/>
                </a:ext>
              </a:extLst>
            </p:cNvPr>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sp>
          <p:nvSpPr>
            <p:cNvPr id="111" name="Google Shape;1447;p30">
              <a:extLst>
                <a:ext uri="{FF2B5EF4-FFF2-40B4-BE49-F238E27FC236}">
                  <a16:creationId xmlns:a16="http://schemas.microsoft.com/office/drawing/2014/main" id="{C04C0C0E-48EF-4D49-B862-B7EFF597D7E2}"/>
                </a:ext>
              </a:extLst>
            </p:cNvPr>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sp>
        <p:nvSpPr>
          <p:cNvPr id="112" name="TextBox 111">
            <a:extLst>
              <a:ext uri="{FF2B5EF4-FFF2-40B4-BE49-F238E27FC236}">
                <a16:creationId xmlns:a16="http://schemas.microsoft.com/office/drawing/2014/main" id="{C0B0435F-0D10-4AA3-999D-A50A26862108}"/>
              </a:ext>
            </a:extLst>
          </p:cNvPr>
          <p:cNvSpPr txBox="1"/>
          <p:nvPr/>
        </p:nvSpPr>
        <p:spPr>
          <a:xfrm rot="21006749">
            <a:off x="5364631" y="1174209"/>
            <a:ext cx="1605776" cy="2754600"/>
          </a:xfrm>
          <a:prstGeom prst="rect">
            <a:avLst/>
          </a:prstGeom>
          <a:noFill/>
        </p:spPr>
        <p:txBody>
          <a:bodyPr wrap="square" rtlCol="0">
            <a:spAutoFit/>
          </a:bodyPr>
          <a:lstStyle/>
          <a:p>
            <a:pPr eaLnBrk="1" fontAlgn="auto" hangingPunct="1">
              <a:spcBef>
                <a:spcPts val="0"/>
              </a:spcBef>
              <a:spcAft>
                <a:spcPts val="0"/>
              </a:spcAft>
            </a:pPr>
            <a:r>
              <a:rPr lang="en-US" sz="17300" b="1" dirty="0">
                <a:ln w="22225">
                  <a:solidFill>
                    <a:srgbClr val="8F357D"/>
                  </a:solidFill>
                  <a:prstDash val="solid"/>
                </a:ln>
                <a:solidFill>
                  <a:srgbClr val="8F357D">
                    <a:lumMod val="40000"/>
                    <a:lumOff val="60000"/>
                  </a:srgbClr>
                </a:solidFill>
                <a:effectLst>
                  <a:outerShdw blurRad="50800" dist="38100" dir="2700000" algn="tl" rotWithShape="0">
                    <a:prstClr val="black">
                      <a:alpha val="40000"/>
                    </a:prstClr>
                  </a:outerShdw>
                </a:effectLst>
                <a:latin typeface="Arial"/>
              </a:rPr>
              <a:t>3</a:t>
            </a:r>
          </a:p>
        </p:txBody>
      </p:sp>
    </p:spTree>
    <p:extLst>
      <p:ext uri="{BB962C8B-B14F-4D97-AF65-F5344CB8AC3E}">
        <p14:creationId xmlns:p14="http://schemas.microsoft.com/office/powerpoint/2010/main" val="1838015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3"/>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8" name="Flowchart: Document 17"/>
          <p:cNvSpPr/>
          <p:nvPr/>
        </p:nvSpPr>
        <p:spPr>
          <a:xfrm>
            <a:off x="-57598" y="14344"/>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nvGrpSpPr>
          <p:cNvPr id="2" name="Group 1"/>
          <p:cNvGrpSpPr/>
          <p:nvPr/>
        </p:nvGrpSpPr>
        <p:grpSpPr>
          <a:xfrm>
            <a:off x="3200874" y="2812695"/>
            <a:ext cx="7790399" cy="1356984"/>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grpSp>
        <p:nvGrpSpPr>
          <p:cNvPr id="10" name="Group 9"/>
          <p:cNvGrpSpPr/>
          <p:nvPr/>
        </p:nvGrpSpPr>
        <p:grpSpPr>
          <a:xfrm>
            <a:off x="1878446" y="2812694"/>
            <a:ext cx="1323109" cy="1323109"/>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grpSp>
        <p:nvGrpSpPr>
          <p:cNvPr id="21" name="Group 20"/>
          <p:cNvGrpSpPr/>
          <p:nvPr/>
        </p:nvGrpSpPr>
        <p:grpSpPr>
          <a:xfrm>
            <a:off x="89267" y="-1117433"/>
            <a:ext cx="2470929" cy="3191367"/>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endParaRPr lang="en-US" sz="2400">
                <a:solidFill>
                  <a:prstClr val="white"/>
                </a:solidFill>
                <a:latin typeface="Calibri"/>
              </a:endParaRPr>
            </a:p>
          </p:txBody>
        </p:sp>
      </p:grpSp>
      <p:sp>
        <p:nvSpPr>
          <p:cNvPr id="28" name="TextBox 27"/>
          <p:cNvSpPr txBox="1"/>
          <p:nvPr/>
        </p:nvSpPr>
        <p:spPr>
          <a:xfrm>
            <a:off x="525342" y="407822"/>
            <a:ext cx="1788707" cy="1477263"/>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8800" b="1" dirty="0">
                <a:solidFill>
                  <a:srgbClr val="F79646"/>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2020235" y="478795"/>
            <a:ext cx="10588860" cy="1046376"/>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6000" b="1" dirty="0">
                <a:ln w="3175">
                  <a:solidFill>
                    <a:prstClr val="white"/>
                  </a:solidFill>
                </a:ln>
                <a:solidFill>
                  <a:prstClr val="white"/>
                </a:solidFill>
                <a:latin typeface="UTM Avo" panose="02040603050506020204" pitchFamily="18" charset="0"/>
                <a:ea typeface="Arial-Rounded" pitchFamily="34" charset="0"/>
                <a:cs typeface="Arial-Rounded" pitchFamily="34" charset="0"/>
              </a:rPr>
              <a:t>MÁI TRƯỜNG MẾN YÊU</a:t>
            </a:r>
          </a:p>
        </p:txBody>
      </p:sp>
      <p:sp>
        <p:nvSpPr>
          <p:cNvPr id="33" name="TextBox 32"/>
          <p:cNvSpPr txBox="1"/>
          <p:nvPr/>
        </p:nvSpPr>
        <p:spPr>
          <a:xfrm>
            <a:off x="1919519" y="2883519"/>
            <a:ext cx="1320800" cy="1272143"/>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b="1" dirty="0" err="1">
                <a:solidFill>
                  <a:prstClr val="white"/>
                </a:solidFill>
                <a:latin typeface="UTM Avo" panose="02040603050506020204" pitchFamily="18" charset="0"/>
                <a:ea typeface="Arial-Rounded" pitchFamily="34" charset="0"/>
                <a:cs typeface="Arial-Rounded" pitchFamily="34" charset="0"/>
              </a:rPr>
              <a:t>Bài</a:t>
            </a:r>
            <a:endParaRPr lang="en-US" sz="3200" b="1" dirty="0">
              <a:solidFill>
                <a:prstClr val="white"/>
              </a:solidFill>
              <a:latin typeface="UTM Avo" panose="02040603050506020204" pitchFamily="18" charset="0"/>
              <a:ea typeface="Arial-Rounded" pitchFamily="34" charset="0"/>
              <a:cs typeface="Arial-Rounded" pitchFamily="34" charset="0"/>
            </a:endParaRPr>
          </a:p>
          <a:p>
            <a:pPr algn="ctr" defTabSz="1218516" eaLnBrk="1" fontAlgn="auto" hangingPunct="1">
              <a:spcBef>
                <a:spcPts val="0"/>
              </a:spcBef>
              <a:spcAft>
                <a:spcPts val="0"/>
              </a:spcAft>
            </a:pPr>
            <a:r>
              <a:rPr lang="en-US" sz="4267" b="1" dirty="0">
                <a:solidFill>
                  <a:prstClr val="white"/>
                </a:solidFill>
                <a:latin typeface="UTM Avo" panose="02040603050506020204" pitchFamily="18" charset="0"/>
                <a:ea typeface="Arial-Rounded" pitchFamily="34" charset="0"/>
                <a:cs typeface="Times New Roman" pitchFamily="18" charset="0"/>
              </a:rPr>
              <a:t>2</a:t>
            </a:r>
          </a:p>
        </p:txBody>
      </p:sp>
      <p:sp>
        <p:nvSpPr>
          <p:cNvPr id="24" name="TextBox 23"/>
          <p:cNvSpPr txBox="1"/>
          <p:nvPr/>
        </p:nvSpPr>
        <p:spPr>
          <a:xfrm>
            <a:off x="3030771" y="3052119"/>
            <a:ext cx="7378611" cy="861710"/>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4800" b="1" dirty="0" err="1">
                <a:solidFill>
                  <a:srgbClr val="F68426"/>
                </a:solidFill>
                <a:latin typeface="UTM Avo" panose="02040603050506020204" pitchFamily="18" charset="0"/>
                <a:ea typeface="Arial-Rounded" pitchFamily="34" charset="0"/>
                <a:cs typeface="Arial-Rounded" pitchFamily="34" charset="0"/>
              </a:rPr>
              <a:t>Đi</a:t>
            </a:r>
            <a:r>
              <a:rPr lang="en-US" sz="4800" b="1" dirty="0">
                <a:solidFill>
                  <a:srgbClr val="F68426"/>
                </a:solidFill>
                <a:latin typeface="UTM Avo" panose="02040603050506020204" pitchFamily="18" charset="0"/>
                <a:ea typeface="Arial-Rounded" pitchFamily="34" charset="0"/>
                <a:cs typeface="Arial-Rounded" pitchFamily="34" charset="0"/>
              </a:rPr>
              <a:t> </a:t>
            </a:r>
            <a:r>
              <a:rPr lang="en-US" sz="4800" b="1" dirty="0" err="1">
                <a:solidFill>
                  <a:srgbClr val="F68426"/>
                </a:solidFill>
                <a:latin typeface="UTM Avo" panose="02040603050506020204" pitchFamily="18" charset="0"/>
                <a:ea typeface="Arial-Rounded" pitchFamily="34" charset="0"/>
                <a:cs typeface="Arial-Rounded" pitchFamily="34" charset="0"/>
              </a:rPr>
              <a:t>học</a:t>
            </a:r>
            <a:endParaRPr lang="en-US" sz="4800" b="1" dirty="0">
              <a:solidFill>
                <a:srgbClr val="F68426"/>
              </a:solidFill>
              <a:latin typeface="UTM Avo" panose="02040603050506020204" pitchFamily="18"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2113D-3E87-42D2-BFEF-A5EAD96CE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544"/>
            <a:ext cx="12262322" cy="4739485"/>
          </a:xfrm>
          <a:prstGeom prst="rect">
            <a:avLst/>
          </a:prstGeom>
        </p:spPr>
      </p:pic>
    </p:spTree>
    <p:extLst>
      <p:ext uri="{BB962C8B-B14F-4D97-AF65-F5344CB8AC3E}">
        <p14:creationId xmlns:p14="http://schemas.microsoft.com/office/powerpoint/2010/main" val="1906554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B86002A-7B4A-4FEE-8F31-A3BDE3D29A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87" y="846138"/>
            <a:ext cx="12141994" cy="4611385"/>
          </a:xfrm>
        </p:spPr>
      </p:pic>
    </p:spTree>
    <p:extLst>
      <p:ext uri="{BB962C8B-B14F-4D97-AF65-F5344CB8AC3E}">
        <p14:creationId xmlns:p14="http://schemas.microsoft.com/office/powerpoint/2010/main" val="308594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2"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05"/>
            <a:ext cx="962448" cy="193224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10"/>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76"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6" y="2758525"/>
            <a:ext cx="1463898"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1" y="993078"/>
            <a:ext cx="620486"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3" y="1850412"/>
            <a:ext cx="620486" cy="552247"/>
          </a:xfrm>
          <a:prstGeom prst="rect">
            <a:avLst/>
          </a:prstGeom>
        </p:spPr>
      </p:pic>
      <p:sp>
        <p:nvSpPr>
          <p:cNvPr id="16" name="TextBox 15">
            <a:extLst>
              <a:ext uri="{FF2B5EF4-FFF2-40B4-BE49-F238E27FC236}">
                <a16:creationId xmlns:a16="http://schemas.microsoft.com/office/drawing/2014/main" id="{0D76DC9D-7145-4014-9372-B40142E54EB9}"/>
              </a:ext>
            </a:extLst>
          </p:cNvPr>
          <p:cNvSpPr txBox="1"/>
          <p:nvPr/>
        </p:nvSpPr>
        <p:spPr>
          <a:xfrm>
            <a:off x="3738338" y="6588554"/>
            <a:ext cx="8159261" cy="2974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Hương</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a:t>
            </a: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Thảo</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 tranthao121004@gmail.com</a:t>
            </a:r>
            <a:endPar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Arial" panose="020B0604020202020204"/>
            </a:endParaRPr>
          </a:p>
        </p:txBody>
      </p:sp>
    </p:spTree>
    <p:extLst>
      <p:ext uri="{BB962C8B-B14F-4D97-AF65-F5344CB8AC3E}">
        <p14:creationId xmlns:p14="http://schemas.microsoft.com/office/powerpoint/2010/main" val="545668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9400" y="288635"/>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a:solidFill>
                  <a:prstClr val="white"/>
                </a:solidFill>
                <a:latin typeface="Arial Rounded MT Bold" pitchFamily="34" charset="0"/>
                <a:cs typeface="Times New Roman" pitchFamily="18" charset="0"/>
              </a:rPr>
              <a:t>1</a:t>
            </a:r>
          </a:p>
        </p:txBody>
      </p:sp>
      <p:sp>
        <p:nvSpPr>
          <p:cNvPr id="5" name="TextBox 4"/>
          <p:cNvSpPr txBox="1"/>
          <p:nvPr/>
        </p:nvSpPr>
        <p:spPr>
          <a:xfrm>
            <a:off x="1168400" y="407698"/>
            <a:ext cx="9855200" cy="61548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200" b="1">
                <a:solidFill>
                  <a:prstClr val="black"/>
                </a:solidFill>
                <a:latin typeface="UTM Avo" panose="02040603050506020204" pitchFamily="18" charset="0"/>
                <a:ea typeface="Arial-Rounded" pitchFamily="34" charset="0"/>
                <a:cs typeface="Arial-Rounded" pitchFamily="34" charset="0"/>
              </a:rPr>
              <a:t>Quan sát tranh</a:t>
            </a:r>
          </a:p>
        </p:txBody>
      </p:sp>
      <p:pic>
        <p:nvPicPr>
          <p:cNvPr id="8" name="Picture 7">
            <a:extLst>
              <a:ext uri="{FF2B5EF4-FFF2-40B4-BE49-F238E27FC236}">
                <a16:creationId xmlns:a16="http://schemas.microsoft.com/office/drawing/2014/main" id="{D372E01A-97EF-46E0-9579-55A7735BE5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629" y="1085365"/>
            <a:ext cx="11255828" cy="536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696657" y="669430"/>
            <a:ext cx="6504535" cy="4355855"/>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465934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8" name="Cloud 7"/>
          <p:cNvSpPr/>
          <p:nvPr/>
        </p:nvSpPr>
        <p:spPr>
          <a:xfrm>
            <a:off x="9140265" y="196354"/>
            <a:ext cx="2853000" cy="973692"/>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r>
              <a:rPr lang="en-US" sz="2667" b="1" dirty="0" err="1">
                <a:solidFill>
                  <a:prstClr val="black"/>
                </a:solidFill>
                <a:latin typeface="UTM Avo" panose="02040603050506020204" pitchFamily="18" charset="0"/>
                <a:ea typeface="Arial-Rounded" pitchFamily="34" charset="0"/>
                <a:cs typeface="Arial-Rounded" pitchFamily="34" charset="0"/>
              </a:rPr>
              <a:t>Đọc</a:t>
            </a:r>
            <a:r>
              <a:rPr lang="en-US" sz="2667" b="1" dirty="0">
                <a:solidFill>
                  <a:prstClr val="black"/>
                </a:solidFill>
                <a:latin typeface="UTM Avo" panose="02040603050506020204" pitchFamily="18" charset="0"/>
                <a:ea typeface="Arial-Rounded" pitchFamily="34" charset="0"/>
                <a:cs typeface="Arial-Rounded" pitchFamily="34" charset="0"/>
              </a:rPr>
              <a:t> </a:t>
            </a:r>
            <a:r>
              <a:rPr lang="en-US" sz="2667" b="1" dirty="0" err="1">
                <a:solidFill>
                  <a:prstClr val="black"/>
                </a:solidFill>
                <a:latin typeface="UTM Avo" panose="02040603050506020204" pitchFamily="18" charset="0"/>
                <a:ea typeface="Arial-Rounded" pitchFamily="34" charset="0"/>
                <a:cs typeface="Arial-Rounded" pitchFamily="34" charset="0"/>
              </a:rPr>
              <a:t>mẫu</a:t>
            </a:r>
            <a:endParaRPr lang="en-US" sz="2667" b="1" dirty="0">
              <a:solidFill>
                <a:prstClr val="black"/>
              </a:solidFill>
              <a:latin typeface="UTM Avo" panose="02040603050506020204" pitchFamily="18" charset="0"/>
              <a:ea typeface="Arial-Rounded" pitchFamily="34" charset="0"/>
              <a:cs typeface="Arial-Rounded" pitchFamily="34" charset="0"/>
            </a:endParaRPr>
          </a:p>
        </p:txBody>
      </p:sp>
      <p:sp>
        <p:nvSpPr>
          <p:cNvPr id="9" name="TextBox 8"/>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0" name="TextBox 9"/>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B6234F3E-5982-4B2B-8E2F-4B9A89BA5D7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6" name="TextBox 15">
            <a:extLst>
              <a:ext uri="{FF2B5EF4-FFF2-40B4-BE49-F238E27FC236}">
                <a16:creationId xmlns:a16="http://schemas.microsoft.com/office/drawing/2014/main" id="{A68CFC04-1D95-4671-B87D-B178D8CCAC65}"/>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(3)</a:t>
            </a:r>
            <a:endParaRPr lang="en-US" sz="3333" dirty="0">
              <a:solidFill>
                <a:prstClr val="black"/>
              </a:solidFill>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6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72189" y="4620372"/>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1" name="TextBox 28"/>
          <p:cNvSpPr txBox="1"/>
          <p:nvPr/>
        </p:nvSpPr>
        <p:spPr>
          <a:xfrm>
            <a:off x="405333" y="1806525"/>
            <a:ext cx="4009649" cy="1077575"/>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kern="0" dirty="0" err="1">
                <a:solidFill>
                  <a:prstClr val="black"/>
                </a:solidFill>
                <a:ea typeface="inpin heiti" charset="-122"/>
                <a:cs typeface="Calibri" panose="020F0502020204030204" pitchFamily="34" charset="0"/>
              </a:rPr>
              <a:t>ngấn</a:t>
            </a:r>
            <a:r>
              <a:rPr lang="en-US" altLang="zh-CN" sz="4000" b="1" kern="0" dirty="0">
                <a:solidFill>
                  <a:prstClr val="black"/>
                </a:solidFill>
                <a:ea typeface="inpin heiti" charset="-122"/>
                <a:cs typeface="Calibri" panose="020F0502020204030204" pitchFamily="34" charset="0"/>
              </a:rPr>
              <a:t> </a:t>
            </a:r>
            <a:r>
              <a:rPr lang="en-US" altLang="zh-CN" sz="4000" b="1" kern="0" dirty="0" err="1">
                <a:solidFill>
                  <a:prstClr val="black"/>
                </a:solidFill>
                <a:ea typeface="inpin heiti" charset="-122"/>
                <a:cs typeface="Calibri" panose="020F0502020204030204" pitchFamily="34" charset="0"/>
              </a:rPr>
              <a:t>nắng</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436315" y="3883168"/>
            <a:ext cx="930567" cy="9305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
        <p:nvSpPr>
          <p:cNvPr id="19" name="TextBox 28">
            <a:extLst>
              <a:ext uri="{FF2B5EF4-FFF2-40B4-BE49-F238E27FC236}">
                <a16:creationId xmlns:a16="http://schemas.microsoft.com/office/drawing/2014/main" id="{800053A1-5C5C-483B-A1E6-7723CD935A7E}"/>
              </a:ext>
            </a:extLst>
          </p:cNvPr>
          <p:cNvSpPr txBox="1"/>
          <p:nvPr/>
        </p:nvSpPr>
        <p:spPr>
          <a:xfrm>
            <a:off x="3512898" y="4767688"/>
            <a:ext cx="5039434" cy="1077575"/>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UTM Avo" panose="02040603050506020204" pitchFamily="18" charset="0"/>
                <a:ea typeface="inpin heiti" charset="-122"/>
                <a:cs typeface="Calibri" panose="020F0502020204030204" pitchFamily="34" charset="0"/>
              </a:rPr>
              <a:t>nằm</a:t>
            </a:r>
            <a:r>
              <a:rPr lang="en-US" altLang="zh-CN" sz="4000" b="1" dirty="0">
                <a:solidFill>
                  <a:prstClr val="black"/>
                </a:solidFill>
                <a:latin typeface="UTM Avo" panose="02040603050506020204" pitchFamily="18" charset="0"/>
                <a:ea typeface="inpin heiti" charset="-122"/>
                <a:cs typeface="Calibri" panose="020F0502020204030204" pitchFamily="34" charset="0"/>
              </a:rPr>
              <a:t> l</a:t>
            </a:r>
            <a:r>
              <a:rPr lang="en-US" altLang="zh-CN" sz="4000" b="1" noProof="0" dirty="0" err="1">
                <a:solidFill>
                  <a:prstClr val="black"/>
                </a:solidFill>
                <a:latin typeface="UTM Avo" panose="02040603050506020204" pitchFamily="18" charset="0"/>
                <a:ea typeface="inpin heiti" charset="-122"/>
                <a:cs typeface="Calibri" panose="020F0502020204030204" pitchFamily="34" charset="0"/>
              </a:rPr>
              <a:t>ặng</a:t>
            </a:r>
            <a:endParaRPr kumimoji="0" lang="zh-CN" altLang="en-US" sz="4000" b="1" i="0" u="none" strike="noStrike" kern="1200" cap="none" spc="0" normalizeH="0" baseline="0" noProof="0" dirty="0">
              <a:ln>
                <a:noFill/>
              </a:ln>
              <a:solidFill>
                <a:prstClr val="black"/>
              </a:solidFill>
              <a:effectLst/>
              <a:uLnTx/>
              <a:uFillTx/>
              <a:latin typeface="UTM Avo" panose="02040603050506020204" pitchFamily="18"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4A0AB03B-A183-4551-94E5-C1FDADDA341C}"/>
              </a:ext>
            </a:extLst>
          </p:cNvPr>
          <p:cNvSpPr txBox="1"/>
          <p:nvPr/>
        </p:nvSpPr>
        <p:spPr>
          <a:xfrm>
            <a:off x="8316934" y="2090312"/>
            <a:ext cx="1988667" cy="1077575"/>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kern="0" dirty="0" err="1">
                <a:solidFill>
                  <a:prstClr val="black"/>
                </a:solidFill>
                <a:latin typeface="UTM Avo" panose="02040603050506020204" pitchFamily="18" charset="0"/>
                <a:ea typeface="inpin heiti" charset="-122"/>
                <a:cs typeface="Calibri" panose="020F0502020204030204" pitchFamily="34" charset="0"/>
              </a:rPr>
              <a:t>râm</a:t>
            </a:r>
            <a:endParaRPr kumimoji="0" lang="zh-CN" altLang="en-US" sz="4000"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Calibri" panose="020F0502020204030204" pitchFamily="34" charset="0"/>
            </a:endParaRPr>
          </a:p>
        </p:txBody>
      </p:sp>
      <p:sp>
        <p:nvSpPr>
          <p:cNvPr id="28" name="TextBox 28">
            <a:extLst>
              <a:ext uri="{FF2B5EF4-FFF2-40B4-BE49-F238E27FC236}">
                <a16:creationId xmlns:a16="http://schemas.microsoft.com/office/drawing/2014/main" id="{395420D0-0490-4ECF-8AAE-65E1D37CD3C7}"/>
              </a:ext>
            </a:extLst>
          </p:cNvPr>
          <p:cNvSpPr txBox="1"/>
          <p:nvPr/>
        </p:nvSpPr>
        <p:spPr>
          <a:xfrm>
            <a:off x="391217" y="1806525"/>
            <a:ext cx="4009649" cy="1077575"/>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kern="0" noProof="0" dirty="0" err="1">
                <a:solidFill>
                  <a:prstClr val="black"/>
                </a:solidFill>
                <a:latin typeface="UTM Avo" panose="02040603050506020204" pitchFamily="18" charset="0"/>
                <a:ea typeface="inpin heiti" charset="-122"/>
                <a:cs typeface="Calibri" panose="020F0502020204030204" pitchFamily="34" charset="0"/>
              </a:rPr>
              <a:t>nương</a:t>
            </a:r>
            <a:endParaRPr kumimoji="0" lang="zh-CN" altLang="en-US" sz="4000" b="1" i="0" u="none" strike="noStrike" kern="0" cap="none" spc="0" normalizeH="0" baseline="0" noProof="0" dirty="0">
              <a:ln>
                <a:noFill/>
              </a:ln>
              <a:solidFill>
                <a:prstClr val="black"/>
              </a:solidFill>
              <a:effectLst/>
              <a:uLnTx/>
              <a:uFillTx/>
              <a:latin typeface="UTM Avo" panose="02040603050506020204" pitchFamily="18" charset="0"/>
              <a:ea typeface="inpin heiti" charset="-122"/>
              <a:cs typeface="Calibri" panose="020F0502020204030204" pitchFamily="34" charset="0"/>
            </a:endParaRPr>
          </a:p>
        </p:txBody>
      </p:sp>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125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strVal val="#ppt_w*0.70"/>
                                          </p:val>
                                        </p:tav>
                                        <p:tav tm="100000">
                                          <p:val>
                                            <p:strVal val="#ppt_w"/>
                                          </p:val>
                                        </p:tav>
                                      </p:tavLst>
                                    </p:anim>
                                    <p:anim calcmode="lin" valueType="num">
                                      <p:cBhvr>
                                        <p:cTn id="42" dur="500" fill="hold"/>
                                        <p:tgtEl>
                                          <p:spTgt spid="21"/>
                                        </p:tgtEl>
                                        <p:attrNameLst>
                                          <p:attrName>ppt_h</p:attrName>
                                        </p:attrNameLst>
                                      </p:cBhvr>
                                      <p:tavLst>
                                        <p:tav tm="0">
                                          <p:val>
                                            <p:strVal val="#ppt_h"/>
                                          </p:val>
                                        </p:tav>
                                        <p:tav tm="100000">
                                          <p:val>
                                            <p:strVal val="#ppt_h"/>
                                          </p:val>
                                        </p:tav>
                                      </p:tavLst>
                                    </p:anim>
                                    <p:animEffect transition="in" filter="fade">
                                      <p:cBhvr>
                                        <p:cTn id="43" dur="500"/>
                                        <p:tgtEl>
                                          <p:spTgt spid="21"/>
                                        </p:tgtEl>
                                      </p:cBhvr>
                                    </p:animEffect>
                                  </p:childTnLst>
                                </p:cTn>
                              </p:par>
                              <p:par>
                                <p:cTn id="44" presetID="22" presetClass="entr" presetSubtype="8"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par>
                          <p:cTn id="47" fill="hold">
                            <p:stCondLst>
                              <p:cond delay="2100"/>
                            </p:stCondLst>
                            <p:childTnLst>
                              <p:par>
                                <p:cTn id="48" presetID="55" presetClass="entr" presetSubtype="0" fill="hold" grpId="0" nodeType="after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strVal val="#ppt_w*0.70"/>
                                          </p:val>
                                        </p:tav>
                                        <p:tav tm="100000">
                                          <p:val>
                                            <p:strVal val="#ppt_w"/>
                                          </p:val>
                                        </p:tav>
                                      </p:tavLst>
                                    </p:anim>
                                    <p:anim calcmode="lin" valueType="num">
                                      <p:cBhvr>
                                        <p:cTn id="51" dur="500" fill="hold"/>
                                        <p:tgtEl>
                                          <p:spTgt spid="19"/>
                                        </p:tgtEl>
                                        <p:attrNameLst>
                                          <p:attrName>ppt_h</p:attrName>
                                        </p:attrNameLst>
                                      </p:cBhvr>
                                      <p:tavLst>
                                        <p:tav tm="0">
                                          <p:val>
                                            <p:strVal val="#ppt_h"/>
                                          </p:val>
                                        </p:tav>
                                        <p:tav tm="100000">
                                          <p:val>
                                            <p:strVal val="#ppt_h"/>
                                          </p:val>
                                        </p:tav>
                                      </p:tavLst>
                                    </p:anim>
                                    <p:animEffect transition="in" filter="fade">
                                      <p:cBhvr>
                                        <p:cTn id="52" dur="500"/>
                                        <p:tgtEl>
                                          <p:spTgt spid="19"/>
                                        </p:tgtEl>
                                      </p:cBhvr>
                                    </p:animEffect>
                                  </p:childTnLst>
                                </p:cTn>
                              </p:par>
                            </p:childTnLst>
                          </p:cTn>
                        </p:par>
                        <p:par>
                          <p:cTn id="53" fill="hold">
                            <p:stCondLst>
                              <p:cond delay="2900"/>
                            </p:stCondLst>
                            <p:childTnLst>
                              <p:par>
                                <p:cTn id="54" presetID="55" presetClass="entr" presetSubtype="0" fill="hold" grpId="0" nodeType="afterEffect">
                                  <p:stCondLst>
                                    <p:cond delay="0"/>
                                  </p:stCondLst>
                                  <p:iterate type="lt">
                                    <p:tmPct val="10000"/>
                                  </p:iterate>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strVal val="#ppt_w*0.70"/>
                                          </p:val>
                                        </p:tav>
                                        <p:tav tm="100000">
                                          <p:val>
                                            <p:strVal val="#ppt_w"/>
                                          </p:val>
                                        </p:tav>
                                      </p:tavLst>
                                    </p:anim>
                                    <p:anim calcmode="lin" valueType="num">
                                      <p:cBhvr>
                                        <p:cTn id="57" dur="500" fill="hold"/>
                                        <p:tgtEl>
                                          <p:spTgt spid="27"/>
                                        </p:tgtEl>
                                        <p:attrNameLst>
                                          <p:attrName>ppt_h</p:attrName>
                                        </p:attrNameLst>
                                      </p:cBhvr>
                                      <p:tavLst>
                                        <p:tav tm="0">
                                          <p:val>
                                            <p:strVal val="#ppt_h"/>
                                          </p:val>
                                        </p:tav>
                                        <p:tav tm="100000">
                                          <p:val>
                                            <p:strVal val="#ppt_h"/>
                                          </p:val>
                                        </p:tav>
                                      </p:tavLst>
                                    </p:anim>
                                    <p:animEffect transition="in" filter="fade">
                                      <p:cBhvr>
                                        <p:cTn id="58" dur="500"/>
                                        <p:tgtEl>
                                          <p:spTgt spid="27"/>
                                        </p:tgtEl>
                                      </p:cBhvr>
                                    </p:animEffect>
                                  </p:childTnLst>
                                </p:cTn>
                              </p:par>
                            </p:childTnLst>
                          </p:cTn>
                        </p:par>
                        <p:par>
                          <p:cTn id="59" fill="hold">
                            <p:stCondLst>
                              <p:cond delay="3500"/>
                            </p:stCondLst>
                            <p:childTnLst>
                              <p:par>
                                <p:cTn id="60" presetID="55" presetClass="entr" presetSubtype="0" fill="hold" grpId="0" nodeType="afterEffect">
                                  <p:stCondLst>
                                    <p:cond delay="0"/>
                                  </p:stCondLst>
                                  <p:iterate type="lt">
                                    <p:tmPct val="10000"/>
                                  </p:iterate>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strVal val="#ppt_w*0.70"/>
                                          </p:val>
                                        </p:tav>
                                        <p:tav tm="100000">
                                          <p:val>
                                            <p:strVal val="#ppt_w"/>
                                          </p:val>
                                        </p:tav>
                                      </p:tavLst>
                                    </p:anim>
                                    <p:anim calcmode="lin" valueType="num">
                                      <p:cBhvr>
                                        <p:cTn id="63" dur="500" fill="hold"/>
                                        <p:tgtEl>
                                          <p:spTgt spid="28"/>
                                        </p:tgtEl>
                                        <p:attrNameLst>
                                          <p:attrName>ppt_h</p:attrName>
                                        </p:attrNameLst>
                                      </p:cBhvr>
                                      <p:tavLst>
                                        <p:tav tm="0">
                                          <p:val>
                                            <p:strVal val="#ppt_h"/>
                                          </p:val>
                                        </p:tav>
                                        <p:tav tm="100000">
                                          <p:val>
                                            <p:strVal val="#ppt_h"/>
                                          </p:val>
                                        </p:tav>
                                      </p:tavLst>
                                    </p:anim>
                                    <p:animEffect transition="in" filter="fade">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55CC51-D555-4B8E-BC9B-AB325DECC799}"/>
              </a:ext>
            </a:extLst>
          </p:cNvPr>
          <p:cNvSpPr txBox="1"/>
          <p:nvPr/>
        </p:nvSpPr>
        <p:spPr>
          <a:xfrm>
            <a:off x="4019081" y="38500"/>
            <a:ext cx="5531319" cy="7478906"/>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qua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trường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dắt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tay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bước</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Hôm</a:t>
            </a:r>
            <a:r>
              <a:rPr lang="en-US" sz="2800" dirty="0">
                <a:solidFill>
                  <a:prstClr val="black"/>
                </a:solidFill>
                <a:latin typeface="UTM Avo" panose="02040603050506020204" pitchFamily="18" charset="0"/>
                <a:ea typeface="Arial-Rounded" pitchFamily="34" charset="0"/>
                <a:cs typeface="Arial-Rounded" pitchFamily="34" charset="0"/>
              </a:rPr>
              <a:t> nay </a:t>
            </a:r>
            <a:r>
              <a:rPr lang="en-US" sz="2800" dirty="0" err="1">
                <a:solidFill>
                  <a:prstClr val="black"/>
                </a:solidFill>
                <a:latin typeface="UTM Avo" panose="02040603050506020204" pitchFamily="18" charset="0"/>
                <a:ea typeface="Arial-Rounded" pitchFamily="34" charset="0"/>
                <a:cs typeface="Arial-Rounded" pitchFamily="34" charset="0"/>
              </a:rPr>
              <a:t>mẹ</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lên</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nương</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Một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mình</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tới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lớp</a:t>
            </a:r>
            <a:r>
              <a:rPr lang="en-US" sz="2800" dirty="0">
                <a:solidFill>
                  <a:prstClr val="black"/>
                </a:solidFill>
                <a:latin typeface="UTM Avo" panose="02040603050506020204" pitchFamily="18" charset="0"/>
                <a:ea typeface="Arial-Rounded" pitchFamily="34" charset="0"/>
                <a:cs typeface="Arial-Rounded" pitchFamily="34" charset="0"/>
              </a:rPr>
              <a:t>.</a:t>
            </a:r>
          </a:p>
          <a:p>
            <a:pPr algn="just"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Trường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của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be </a:t>
            </a:r>
            <a:r>
              <a:rPr lang="en-US" sz="2800" dirty="0" err="1">
                <a:solidFill>
                  <a:prstClr val="black"/>
                </a:solidFill>
                <a:latin typeface="UTM Avo" panose="02040603050506020204" pitchFamily="18" charset="0"/>
                <a:ea typeface="Arial-Rounded" pitchFamily="34" charset="0"/>
                <a:cs typeface="Arial-Rounded" pitchFamily="34" charset="0"/>
              </a:rPr>
              <a:t>bé</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Nằm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lặng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giữa</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cây</a:t>
            </a:r>
            <a:endParaRPr lang="en-US" sz="2800" dirty="0">
              <a:solidFill>
                <a:prstClr val="black"/>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Cô</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giáo</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trẻ</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Dạy</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hát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rất</a:t>
            </a:r>
            <a:r>
              <a:rPr lang="en-US" sz="2800" dirty="0">
                <a:solidFill>
                  <a:prstClr val="black"/>
                </a:solidFill>
                <a:latin typeface="UTM Avo" panose="02040603050506020204" pitchFamily="18" charset="0"/>
                <a:ea typeface="Arial-Rounded" pitchFamily="34" charset="0"/>
                <a:cs typeface="Arial-Rounded" pitchFamily="34" charset="0"/>
              </a:rPr>
              <a:t> hay.</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Hương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rừng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thơm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đồi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vắng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Nước</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suối</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trong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thầm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thì</a:t>
            </a:r>
            <a:r>
              <a:rPr lang="en-US" sz="2800" dirty="0">
                <a:solidFill>
                  <a:prstClr val="black"/>
                </a:solidFill>
                <a:latin typeface="UTM Avo" panose="02040603050506020204" pitchFamily="18" charset="0"/>
                <a:ea typeface="Arial-Rounded" pitchFamily="34" charset="0"/>
                <a:cs typeface="Arial-Rounded" pitchFamily="34" charset="0"/>
              </a:rPr>
              <a:t>…</a:t>
            </a: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Cọ</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xoè</a:t>
            </a:r>
            <a:r>
              <a:rPr lang="en-US" sz="2800" dirty="0">
                <a:solidFill>
                  <a:prstClr val="black"/>
                </a:solidFill>
                <a:latin typeface="UTM Avo" panose="02040603050506020204" pitchFamily="18" charset="0"/>
                <a:ea typeface="Arial-Rounded" pitchFamily="34" charset="0"/>
                <a:cs typeface="Arial-Rounded" pitchFamily="34" charset="0"/>
              </a:rPr>
              <a:t> ô </a:t>
            </a:r>
            <a:r>
              <a:rPr lang="en-US" sz="2800" dirty="0" err="1">
                <a:solidFill>
                  <a:prstClr val="black"/>
                </a:solidFill>
                <a:latin typeface="UTM Avo" panose="02040603050506020204" pitchFamily="18" charset="0"/>
                <a:ea typeface="Arial-Rounded" pitchFamily="34" charset="0"/>
                <a:cs typeface="Arial-Rounded" pitchFamily="34" charset="0"/>
              </a:rPr>
              <a:t>che</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nắng</a:t>
            </a: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prstClr val="black"/>
                </a:solidFill>
                <a:latin typeface="UTM Avo" panose="02040603050506020204" pitchFamily="18" charset="0"/>
                <a:ea typeface="Arial-Rounded" pitchFamily="34" charset="0"/>
                <a:cs typeface="Arial-Rounded" pitchFamily="34" charset="0"/>
              </a:rPr>
              <a:t>Râm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mát</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đường</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em</a:t>
            </a:r>
            <a:r>
              <a:rPr lang="en-US" sz="2800" dirty="0">
                <a:solidFill>
                  <a:prstClr val="black"/>
                </a:solidFill>
                <a:latin typeface="UTM Avo" panose="02040603050506020204" pitchFamily="18" charset="0"/>
                <a:ea typeface="Arial-Rounded" pitchFamily="34" charset="0"/>
                <a:cs typeface="Arial-Rounded" pitchFamily="34" charset="0"/>
              </a:rPr>
              <a:t> </a:t>
            </a:r>
            <a:r>
              <a:rPr lang="en-US" sz="2800" dirty="0" err="1">
                <a:solidFill>
                  <a:prstClr val="black"/>
                </a:solidFill>
                <a:latin typeface="UTM Avo" panose="02040603050506020204" pitchFamily="18" charset="0"/>
                <a:ea typeface="Arial-Rounded" pitchFamily="34" charset="0"/>
                <a:cs typeface="Arial-Rounded" pitchFamily="34" charset="0"/>
              </a:rPr>
              <a:t>đi</a:t>
            </a:r>
            <a:r>
              <a:rPr lang="en-US" sz="2800" dirty="0">
                <a:solidFill>
                  <a:prstClr val="black"/>
                </a:solidFill>
                <a:latin typeface="UTM Avo" panose="02040603050506020204" pitchFamily="18" charset="0"/>
                <a:ea typeface="Arial-Rounded" pitchFamily="34" charset="0"/>
                <a:cs typeface="Arial-Rounded" pitchFamily="34" charset="0"/>
              </a:rPr>
              <a:t>. </a:t>
            </a: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id="{769F862E-C8AB-4FF0-A789-B97676B298C1}"/>
              </a:ext>
            </a:extLst>
          </p:cNvPr>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6" name="TextBox 5">
            <a:extLst>
              <a:ext uri="{FF2B5EF4-FFF2-40B4-BE49-F238E27FC236}">
                <a16:creationId xmlns:a16="http://schemas.microsoft.com/office/drawing/2014/main" id="{AD059BAD-419A-4CE9-BA72-FABD87ECC1E6}"/>
              </a:ext>
            </a:extLst>
          </p:cNvPr>
          <p:cNvSpPr txBox="1"/>
          <p:nvPr/>
        </p:nvSpPr>
        <p:spPr>
          <a:xfrm>
            <a:off x="2915228" y="49603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00A111F7-66A8-4D79-A872-1B4BD6087187}"/>
              </a:ext>
            </a:extLst>
          </p:cNvPr>
          <p:cNvSpPr txBox="1"/>
          <p:nvPr/>
        </p:nvSpPr>
        <p:spPr>
          <a:xfrm>
            <a:off x="2915228" y="2667536"/>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a:solidFill>
                  <a:prstClr val="black"/>
                </a:solidFill>
                <a:latin typeface=".VnArial" pitchFamily="34" charset="0"/>
                <a:ea typeface="Arial-Rounded" pitchFamily="34" charset="0"/>
                <a:cs typeface="Arial-Rounded" pitchFamily="34" charset="0"/>
              </a:rPr>
              <a:t>(2)</a:t>
            </a:r>
            <a:endParaRPr lang="en-US" sz="3333">
              <a:solidFill>
                <a:prstClr val="black"/>
              </a:solidFill>
              <a:latin typeface=".VnArial"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6229B19E-CAC7-45F4-A57F-51BCB59187EF}"/>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
        <p:nvSpPr>
          <p:cNvPr id="12" name="TextBox 11">
            <a:extLst>
              <a:ext uri="{FF2B5EF4-FFF2-40B4-BE49-F238E27FC236}">
                <a16:creationId xmlns:a16="http://schemas.microsoft.com/office/drawing/2014/main" id="{3D106070-59EA-4846-AF21-558E049788F0}"/>
              </a:ext>
            </a:extLst>
          </p:cNvPr>
          <p:cNvSpPr txBox="1"/>
          <p:nvPr/>
        </p:nvSpPr>
        <p:spPr>
          <a:xfrm>
            <a:off x="2959075" y="4744987"/>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(3)</a:t>
            </a:r>
            <a:endParaRPr lang="en-US" sz="3333" dirty="0">
              <a:solidFill>
                <a:prstClr val="black"/>
              </a:solidFill>
              <a:latin typeface=".VnArial" pitchFamily="34" charset="0"/>
              <a:ea typeface="Arial-Rounded" pitchFamily="34" charset="0"/>
              <a:cs typeface="Arial-Rounded" pitchFamily="34" charset="0"/>
            </a:endParaRPr>
          </a:p>
        </p:txBody>
      </p:sp>
      <p:cxnSp>
        <p:nvCxnSpPr>
          <p:cNvPr id="13" name="Straight Connector 12">
            <a:extLst>
              <a:ext uri="{FF2B5EF4-FFF2-40B4-BE49-F238E27FC236}">
                <a16:creationId xmlns:a16="http://schemas.microsoft.com/office/drawing/2014/main" id="{B4D5AF65-4769-4951-A685-133AC12DFD14}"/>
              </a:ext>
            </a:extLst>
          </p:cNvPr>
          <p:cNvCxnSpPr/>
          <p:nvPr/>
        </p:nvCxnSpPr>
        <p:spPr>
          <a:xfrm flipH="1">
            <a:off x="8277312" y="417064"/>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9D277D-9456-4103-8B6E-B6D31A4C9F41}"/>
              </a:ext>
            </a:extLst>
          </p:cNvPr>
          <p:cNvCxnSpPr/>
          <p:nvPr/>
        </p:nvCxnSpPr>
        <p:spPr>
          <a:xfrm flipH="1">
            <a:off x="8047314" y="924362"/>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966B0D-0227-447D-8F98-ACE2F7AE55C9}"/>
              </a:ext>
            </a:extLst>
          </p:cNvPr>
          <p:cNvCxnSpPr/>
          <p:nvPr/>
        </p:nvCxnSpPr>
        <p:spPr>
          <a:xfrm flipH="1">
            <a:off x="8284405" y="1298923"/>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32DDFA-A554-43DF-B798-A48B88B5CF35}"/>
              </a:ext>
            </a:extLst>
          </p:cNvPr>
          <p:cNvCxnSpPr/>
          <p:nvPr/>
        </p:nvCxnSpPr>
        <p:spPr>
          <a:xfrm flipH="1">
            <a:off x="7839760" y="1849700"/>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5B425B-CF8F-43DA-B506-179482F2EFDA}"/>
              </a:ext>
            </a:extLst>
          </p:cNvPr>
          <p:cNvCxnSpPr/>
          <p:nvPr/>
        </p:nvCxnSpPr>
        <p:spPr>
          <a:xfrm flipH="1">
            <a:off x="7723973" y="1848686"/>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5E720B-E8D9-4D2B-A65A-D8653A3ECBD4}"/>
              </a:ext>
            </a:extLst>
          </p:cNvPr>
          <p:cNvCxnSpPr/>
          <p:nvPr/>
        </p:nvCxnSpPr>
        <p:spPr>
          <a:xfrm flipH="1">
            <a:off x="7986781" y="2545889"/>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8645A4-4848-4006-8988-77F07C63DD2B}"/>
              </a:ext>
            </a:extLst>
          </p:cNvPr>
          <p:cNvCxnSpPr/>
          <p:nvPr/>
        </p:nvCxnSpPr>
        <p:spPr>
          <a:xfrm flipH="1">
            <a:off x="8405559" y="2999655"/>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50627A-240A-423D-BC06-2CF2BF84B412}"/>
              </a:ext>
            </a:extLst>
          </p:cNvPr>
          <p:cNvCxnSpPr/>
          <p:nvPr/>
        </p:nvCxnSpPr>
        <p:spPr>
          <a:xfrm flipH="1">
            <a:off x="7438052" y="3533563"/>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279803-E228-4E9A-9C55-4FFB46A08445}"/>
              </a:ext>
            </a:extLst>
          </p:cNvPr>
          <p:cNvCxnSpPr/>
          <p:nvPr/>
        </p:nvCxnSpPr>
        <p:spPr>
          <a:xfrm flipH="1">
            <a:off x="7781867" y="3914251"/>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76CDE8-695C-43E3-98BE-A332A791A945}"/>
              </a:ext>
            </a:extLst>
          </p:cNvPr>
          <p:cNvCxnSpPr/>
          <p:nvPr/>
        </p:nvCxnSpPr>
        <p:spPr>
          <a:xfrm flipH="1">
            <a:off x="7666080" y="3913237"/>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6ECA18-CFC2-4BE8-A2FD-32D4AAF361EB}"/>
              </a:ext>
            </a:extLst>
          </p:cNvPr>
          <p:cNvCxnSpPr/>
          <p:nvPr/>
        </p:nvCxnSpPr>
        <p:spPr>
          <a:xfrm flipH="1">
            <a:off x="8953647" y="4734149"/>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D84F68-C081-47FE-BA89-775F6A480133}"/>
              </a:ext>
            </a:extLst>
          </p:cNvPr>
          <p:cNvCxnSpPr/>
          <p:nvPr/>
        </p:nvCxnSpPr>
        <p:spPr>
          <a:xfrm flipH="1">
            <a:off x="8753100" y="5183695"/>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D34499-8E15-41DC-96D9-A1EF7C07FE94}"/>
              </a:ext>
            </a:extLst>
          </p:cNvPr>
          <p:cNvCxnSpPr/>
          <p:nvPr/>
        </p:nvCxnSpPr>
        <p:spPr>
          <a:xfrm flipH="1">
            <a:off x="7556036" y="5633242"/>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3A265F-4659-4AAA-BC76-908513757326}"/>
              </a:ext>
            </a:extLst>
          </p:cNvPr>
          <p:cNvCxnSpPr/>
          <p:nvPr/>
        </p:nvCxnSpPr>
        <p:spPr>
          <a:xfrm flipH="1">
            <a:off x="8257655" y="6067600"/>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BB3F85-3636-44A7-AE35-A52F07B9E906}"/>
              </a:ext>
            </a:extLst>
          </p:cNvPr>
          <p:cNvCxnSpPr/>
          <p:nvPr/>
        </p:nvCxnSpPr>
        <p:spPr>
          <a:xfrm flipH="1">
            <a:off x="8141868" y="6066586"/>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00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15F4E7-1814-4D71-BACA-D09E768D4F78}"/>
              </a:ext>
            </a:extLst>
          </p:cNvPr>
          <p:cNvSpPr txBox="1"/>
          <p:nvPr/>
        </p:nvSpPr>
        <p:spPr>
          <a:xfrm>
            <a:off x="4019081" y="38500"/>
            <a:ext cx="5531319" cy="2308260"/>
          </a:xfrm>
          <a:prstGeom prst="rect">
            <a:avLst/>
          </a:prstGeom>
          <a:noFill/>
        </p:spPr>
        <p:txBody>
          <a:bodyPr wrap="square" lIns="121855" tIns="60928" rIns="121855" bIns="60928" rtlCol="0">
            <a:spAutoFit/>
          </a:bodyPr>
          <a:lstStyle/>
          <a:p>
            <a:pPr defTabSz="1218516" eaLnBrk="1" fontAlgn="auto" hangingPunct="1">
              <a:spcBef>
                <a:spcPts val="0"/>
              </a:spcBef>
              <a:spcAft>
                <a:spcPts val="0"/>
              </a:spcAft>
            </a:pPr>
            <a:endParaRPr lang="en-US" sz="30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Hôm</a:t>
            </a:r>
            <a:r>
              <a:rPr lang="en-US" sz="2800" dirty="0">
                <a:solidFill>
                  <a:srgbClr val="FF0000"/>
                </a:solidFill>
                <a:latin typeface="UTM Avo" panose="02040603050506020204" pitchFamily="18" charset="0"/>
                <a:ea typeface="Arial-Rounded" pitchFamily="34" charset="0"/>
                <a:cs typeface="Arial-Rounded" pitchFamily="34" charset="0"/>
              </a:rPr>
              <a:t> qua </a:t>
            </a:r>
            <a:r>
              <a:rPr lang="en-US" sz="2800" dirty="0" err="1">
                <a:solidFill>
                  <a:srgbClr val="FF0000"/>
                </a:solidFill>
                <a:latin typeface="UTM Avo" panose="02040603050506020204" pitchFamily="18" charset="0"/>
                <a:ea typeface="Arial-Rounded" pitchFamily="34" charset="0"/>
                <a:cs typeface="Arial-Rounded" pitchFamily="34" charset="0"/>
              </a:rPr>
              <a:t>em</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tới</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trường</a:t>
            </a:r>
            <a:endParaRPr lang="en-US" sz="2800" dirty="0">
              <a:solidFill>
                <a:srgbClr val="FF0000"/>
              </a:solidFill>
              <a:latin typeface="UTM Avo" panose="02040603050506020204" pitchFamily="18" charset="0"/>
              <a:ea typeface="Arial-Rounded" pitchFamily="34" charset="0"/>
              <a:cs typeface="Arial-Rounded" pitchFamily="34" charset="0"/>
            </a:endParaRPr>
          </a:p>
          <a:p>
            <a:pPr algn="just" defTabSz="1218516" eaLnBrk="1" fontAlgn="auto" hangingPunct="1">
              <a:spcBef>
                <a:spcPts val="0"/>
              </a:spcBef>
              <a:spcAft>
                <a:spcPts val="0"/>
              </a:spcAft>
            </a:pPr>
            <a:r>
              <a:rPr lang="en-US" sz="2800" dirty="0" err="1">
                <a:solidFill>
                  <a:srgbClr val="FF0000"/>
                </a:solidFill>
                <a:latin typeface="UTM Avo" panose="02040603050506020204" pitchFamily="18" charset="0"/>
                <a:ea typeface="Arial-Rounded" pitchFamily="34" charset="0"/>
                <a:cs typeface="Arial-Rounded" pitchFamily="34" charset="0"/>
              </a:rPr>
              <a:t>Mẹ</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dắt</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tay</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từng</a:t>
            </a:r>
            <a:r>
              <a:rPr lang="en-US" sz="2800" dirty="0">
                <a:solidFill>
                  <a:srgbClr val="FF0000"/>
                </a:solidFill>
                <a:latin typeface="UTM Avo" panose="02040603050506020204" pitchFamily="18" charset="0"/>
                <a:ea typeface="Arial-Rounded" pitchFamily="34" charset="0"/>
                <a:cs typeface="Arial-Rounded" pitchFamily="34" charset="0"/>
              </a:rPr>
              <a:t> </a:t>
            </a:r>
            <a:r>
              <a:rPr lang="en-US" sz="2800" dirty="0" err="1">
                <a:solidFill>
                  <a:srgbClr val="FF0000"/>
                </a:solidFill>
                <a:latin typeface="UTM Avo" panose="02040603050506020204" pitchFamily="18" charset="0"/>
                <a:ea typeface="Arial-Rounded" pitchFamily="34" charset="0"/>
                <a:cs typeface="Arial-Rounded" pitchFamily="34" charset="0"/>
              </a:rPr>
              <a:t>bước</a:t>
            </a:r>
            <a:endParaRPr lang="en-US" sz="2800" dirty="0">
              <a:solidFill>
                <a:srgbClr val="FF0000"/>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a:p>
            <a:pPr defTabSz="1218516" eaLnBrk="1" fontAlgn="auto" hangingPunct="1">
              <a:spcBef>
                <a:spcPts val="0"/>
              </a:spcBef>
              <a:spcAft>
                <a:spcPts val="0"/>
              </a:spcAft>
            </a:pPr>
            <a:endParaRPr lang="en-US" sz="2800" dirty="0">
              <a:solidFill>
                <a:prstClr val="black"/>
              </a:solidFill>
              <a:latin typeface="UTM Avo" panose="02040603050506020204" pitchFamily="18" charset="0"/>
              <a:ea typeface="Arial-Rounded" pitchFamily="34" charset="0"/>
              <a:cs typeface="Arial-Rounded" pitchFamily="34" charset="0"/>
            </a:endParaRPr>
          </a:p>
        </p:txBody>
      </p:sp>
      <p:sp>
        <p:nvSpPr>
          <p:cNvPr id="9" name="TextBox 8">
            <a:extLst>
              <a:ext uri="{FF2B5EF4-FFF2-40B4-BE49-F238E27FC236}">
                <a16:creationId xmlns:a16="http://schemas.microsoft.com/office/drawing/2014/main" id="{7B11D006-F26F-4621-B631-A794F19C7AA5}"/>
              </a:ext>
            </a:extLst>
          </p:cNvPr>
          <p:cNvSpPr txBox="1"/>
          <p:nvPr/>
        </p:nvSpPr>
        <p:spPr>
          <a:xfrm>
            <a:off x="1625235" y="21545"/>
            <a:ext cx="8485597" cy="661655"/>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Đi</a:t>
            </a:r>
            <a:r>
              <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 </a:t>
            </a:r>
            <a:r>
              <a:rPr lang="en-US" sz="3500" b="1" dirty="0" err="1">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rPr>
              <a:t>học</a:t>
            </a:r>
            <a:endParaRPr lang="en-US" sz="3500" b="1" dirty="0">
              <a:solidFill>
                <a:srgbClr val="0070C0"/>
              </a:solidFill>
              <a:effectLst>
                <a:outerShdw blurRad="38100" dist="38100" dir="2700000" algn="tl">
                  <a:srgbClr val="000000">
                    <a:alpha val="43137"/>
                  </a:srgbClr>
                </a:outerShdw>
              </a:effectLst>
              <a:latin typeface="UTM Avo" panose="02040603050506020204" pitchFamily="18"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F2AEA9CF-3D92-4C21-882D-28637D198028}"/>
              </a:ext>
            </a:extLst>
          </p:cNvPr>
          <p:cNvSpPr txBox="1"/>
          <p:nvPr/>
        </p:nvSpPr>
        <p:spPr>
          <a:xfrm>
            <a:off x="2915228" y="558985"/>
            <a:ext cx="1289993" cy="61548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200" dirty="0">
                <a:solidFill>
                  <a:prstClr val="black"/>
                </a:solidFill>
                <a:latin typeface=".VnArial" pitchFamily="34" charset="0"/>
                <a:ea typeface="Arial-Rounded" pitchFamily="34" charset="0"/>
                <a:cs typeface="Arial-Rounded" pitchFamily="34" charset="0"/>
              </a:rPr>
              <a:t>(1)</a:t>
            </a:r>
            <a:endParaRPr lang="en-US" sz="3333" dirty="0">
              <a:solidFill>
                <a:prstClr val="black"/>
              </a:solidFill>
              <a:latin typeface=".VnArial" pitchFamily="34" charset="0"/>
              <a:ea typeface="Arial-Rounded" pitchFamily="34" charset="0"/>
              <a:cs typeface="Arial-Rounded" pitchFamily="34" charset="0"/>
            </a:endParaRPr>
          </a:p>
        </p:txBody>
      </p:sp>
      <p:sp>
        <p:nvSpPr>
          <p:cNvPr id="12" name="Oval 11">
            <a:extLst>
              <a:ext uri="{FF2B5EF4-FFF2-40B4-BE49-F238E27FC236}">
                <a16:creationId xmlns:a16="http://schemas.microsoft.com/office/drawing/2014/main" id="{4C061385-7EEE-4618-97C5-FFD761BACBED}"/>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3" name="TextBox 12">
            <a:extLst>
              <a:ext uri="{FF2B5EF4-FFF2-40B4-BE49-F238E27FC236}">
                <a16:creationId xmlns:a16="http://schemas.microsoft.com/office/drawing/2014/main" id="{99E0A669-8F38-4636-82C8-DD6284365F2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F62847A7-1922-476F-8567-8D8AF91ECAB3}"/>
              </a:ext>
            </a:extLst>
          </p:cNvPr>
          <p:cNvSpPr txBox="1"/>
          <p:nvPr/>
        </p:nvSpPr>
        <p:spPr>
          <a:xfrm>
            <a:off x="8141868" y="6199981"/>
            <a:ext cx="3851397" cy="461665"/>
          </a:xfrm>
          <a:prstGeom prst="rect">
            <a:avLst/>
          </a:prstGeom>
          <a:noFill/>
        </p:spPr>
        <p:txBody>
          <a:bodyPr wrap="square">
            <a:spAutoFit/>
          </a:bodyPr>
          <a:lstStyle/>
          <a:p>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Hoàng</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 Minh </a:t>
            </a:r>
            <a:r>
              <a:rPr kumimoji="0" lang="en-US" sz="2400" b="0" i="1" u="none" strike="noStrike" kern="1200" cap="none" spc="0" normalizeH="0" baseline="0" noProof="0" dirty="0" err="1">
                <a:ln>
                  <a:noFill/>
                </a:ln>
                <a:effectLst/>
                <a:uLnTx/>
                <a:uFillTx/>
                <a:latin typeface="UTM Avo" panose="02040603050506020204" pitchFamily="18" charset="0"/>
                <a:ea typeface="Arial-Rounded" pitchFamily="34" charset="0"/>
                <a:cs typeface="Arial-Rounded" pitchFamily="34" charset="0"/>
              </a:rPr>
              <a:t>Chính</a:t>
            </a:r>
            <a:r>
              <a:rPr kumimoji="0" lang="en-US" sz="2400" b="0" i="1" u="none" strike="noStrike" kern="1200" cap="none" spc="0" normalizeH="0" baseline="0" noProof="0" dirty="0">
                <a:ln>
                  <a:noFill/>
                </a:ln>
                <a:effectLst/>
                <a:uLnTx/>
                <a:uFillTx/>
                <a:latin typeface="UTM Avo" panose="02040603050506020204" pitchFamily="18" charset="0"/>
                <a:ea typeface="Arial-Rounded" pitchFamily="34" charset="0"/>
                <a:cs typeface="Arial-Rounded" pitchFamily="34" charset="0"/>
              </a:rPr>
              <a:t>)</a:t>
            </a:r>
            <a:endParaRPr lang="en-US" sz="1600" i="1" dirty="0">
              <a:latin typeface="UTM Avo" panose="02040603050506020204" pitchFamily="18" charset="0"/>
            </a:endParaRPr>
          </a:p>
        </p:txBody>
      </p:sp>
    </p:spTree>
    <p:extLst>
      <p:ext uri="{BB962C8B-B14F-4D97-AF65-F5344CB8AC3E}">
        <p14:creationId xmlns:p14="http://schemas.microsoft.com/office/powerpoint/2010/main" val="3339587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647FD47-B079-4511-8B9A-128B02B62011}"/>
</file>

<file path=customXml/itemProps2.xml><?xml version="1.0" encoding="utf-8"?>
<ds:datastoreItem xmlns:ds="http://schemas.openxmlformats.org/officeDocument/2006/customXml" ds:itemID="{2D56F93F-960A-4191-A97C-5A8F120861A5}"/>
</file>

<file path=customXml/itemProps3.xml><?xml version="1.0" encoding="utf-8"?>
<ds:datastoreItem xmlns:ds="http://schemas.openxmlformats.org/officeDocument/2006/customXml" ds:itemID="{26533518-4BBD-4953-B18A-C34F2DCE6826}"/>
</file>

<file path=docProps/app.xml><?xml version="1.0" encoding="utf-8"?>
<Properties xmlns="http://schemas.openxmlformats.org/officeDocument/2006/extended-properties" xmlns:vt="http://schemas.openxmlformats.org/officeDocument/2006/docPropsVTypes">
  <TotalTime>677</TotalTime>
  <Words>1512</Words>
  <Application>Microsoft Office PowerPoint</Application>
  <PresentationFormat>Widescreen</PresentationFormat>
  <Paragraphs>370</Paragraphs>
  <Slides>32</Slides>
  <Notes>9</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32</vt:i4>
      </vt:variant>
    </vt:vector>
  </HeadingPairs>
  <TitlesOfParts>
    <vt:vector size="52" baseType="lpstr">
      <vt:lpstr>等线</vt:lpstr>
      <vt:lpstr>.VnArial</vt:lpstr>
      <vt:lpstr>Arial</vt:lpstr>
      <vt:lpstr>Arial Rounded MT Bold</vt:lpstr>
      <vt:lpstr>Arial-Rounded</vt:lpstr>
      <vt:lpstr>Bellota Text</vt:lpstr>
      <vt:lpstr>Calibri</vt:lpstr>
      <vt:lpstr>Didact Gothic</vt:lpstr>
      <vt:lpstr>Odibee Sans</vt:lpstr>
      <vt:lpstr>Roboto Condensed</vt:lpstr>
      <vt:lpstr>Times New Roman</vt:lpstr>
      <vt:lpstr>UTM Avo</vt:lpstr>
      <vt:lpstr>UTM Cookies</vt:lpstr>
      <vt:lpstr>汉仪帅线体简</vt:lpstr>
      <vt:lpstr>3_Office Theme</vt:lpstr>
      <vt:lpstr>4_Office Theme</vt:lpstr>
      <vt:lpstr>2_Office 主题</vt:lpstr>
      <vt:lpstr>5_Office Theme</vt:lpstr>
      <vt:lpstr>Office Theme</vt:lpstr>
      <vt:lpstr>End of the School Year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BENR-</dc:creator>
  <cp:lastModifiedBy>Nguyễn Thị Huyền Trang</cp:lastModifiedBy>
  <cp:revision>87</cp:revision>
  <dcterms:created xsi:type="dcterms:W3CDTF">2020-08-08T08:08:51Z</dcterms:created>
  <dcterms:modified xsi:type="dcterms:W3CDTF">2022-02-22T06:44:51Z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y fmtid="{D5CDD505-2E9C-101B-9397-08002B2CF9AE}" pid="3" name="ContentTypeId">
    <vt:lpwstr>0x010100D136222746B9DD4E9009FC74C2167E69</vt:lpwstr>
  </property>
</Properties>
</file>