
<file path=[Content_Types].xml><?xml version="1.0" encoding="utf-8"?>
<Types xmlns="http://schemas.openxmlformats.org/package/2006/content-types">
  <Default Extension="mp3" ContentType="audio/mpeg"/>
  <Default Extension="png" ContentType="image/png"/>
  <Default Extension="svg" ContentType="image/svg+xml"/>
  <Default Extension="emf" ContentType="image/x-emf"/>
  <Default Extension="jpeg" ContentType="image/jpeg"/>
  <Default Extension="rels" ContentType="application/vnd.openxmlformats-package.relationships+xml"/>
  <Default Extension="fntdata" ContentType="application/x-fontdata"/>
  <Default Extension="wav" ContentType="audio/x-wav"/>
  <Default Extension="xml" ContentType="application/xml"/>
  <Default Extension="gif" ContentType="image/gif"/>
  <Default Extension="jpg" ContentType="image/jpeg"/>
  <Default Extension="mp4" ContentType="video/mp4"/>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20.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3.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 id="2147483692" r:id="rId3"/>
    <p:sldMasterId id="2147483704" r:id="rId4"/>
    <p:sldMasterId id="2147483717" r:id="rId5"/>
  </p:sldMasterIdLst>
  <p:notesMasterIdLst>
    <p:notesMasterId r:id="rId41"/>
  </p:notesMasterIdLst>
  <p:sldIdLst>
    <p:sldId id="258" r:id="rId6"/>
    <p:sldId id="271" r:id="rId7"/>
    <p:sldId id="2007577134" r:id="rId8"/>
    <p:sldId id="2007577135" r:id="rId9"/>
    <p:sldId id="267" r:id="rId10"/>
    <p:sldId id="268" r:id="rId11"/>
    <p:sldId id="256" r:id="rId12"/>
    <p:sldId id="257" r:id="rId13"/>
    <p:sldId id="2007577133" r:id="rId14"/>
    <p:sldId id="285" r:id="rId15"/>
    <p:sldId id="262" r:id="rId16"/>
    <p:sldId id="2007577162" r:id="rId17"/>
    <p:sldId id="2007577136" r:id="rId18"/>
    <p:sldId id="2007577163" r:id="rId19"/>
    <p:sldId id="2007577164" r:id="rId20"/>
    <p:sldId id="2007577165" r:id="rId21"/>
    <p:sldId id="2007577166" r:id="rId22"/>
    <p:sldId id="287" r:id="rId23"/>
    <p:sldId id="2007577167" r:id="rId24"/>
    <p:sldId id="2007577168" r:id="rId25"/>
    <p:sldId id="2007577151" r:id="rId26"/>
    <p:sldId id="2007577152" r:id="rId27"/>
    <p:sldId id="275" r:id="rId28"/>
    <p:sldId id="2007577128" r:id="rId29"/>
    <p:sldId id="2007577129" r:id="rId30"/>
    <p:sldId id="266" r:id="rId31"/>
    <p:sldId id="2007577153" r:id="rId32"/>
    <p:sldId id="2007577154" r:id="rId33"/>
    <p:sldId id="2007577155" r:id="rId34"/>
    <p:sldId id="2007577156" r:id="rId35"/>
    <p:sldId id="2007577157" r:id="rId36"/>
    <p:sldId id="2007577160" r:id="rId37"/>
    <p:sldId id="2007577158" r:id="rId38"/>
    <p:sldId id="2007577161" r:id="rId39"/>
    <p:sldId id="283" r:id="rId40"/>
  </p:sldIdLst>
  <p:sldSz cx="12192000" cy="6858000"/>
  <p:notesSz cx="6858000" cy="9144000"/>
  <p:embeddedFontLst>
    <p:embeddedFont>
      <p:font typeface="等线" panose="02010600030101010101" pitchFamily="2" charset="-122"/>
      <p:regular r:id="rId42"/>
      <p:bold r:id="rId43"/>
    </p:embeddedFont>
    <p:embeddedFont>
      <p:font typeface="Arial-Rounded" panose="020B0500000000000000" charset="0"/>
      <p:regular r:id="rId44"/>
    </p:embeddedFon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Didact Gothic" panose="00000500000000000000" pitchFamily="2" charset="0"/>
      <p:regular r:id="rId51"/>
    </p:embeddedFont>
    <p:embeddedFont>
      <p:font typeface="Roboto Condensed" panose="02000000000000000000" pitchFamily="2" charset="0"/>
      <p:regular r:id="rId52"/>
      <p:bold r:id="rId53"/>
      <p:italic r:id="rId54"/>
      <p:boldItalic r:id="rId55"/>
    </p:embeddedFont>
    <p:embeddedFont>
      <p:font typeface="Tahoma" panose="020B0604030504040204" pitchFamily="34" charset="0"/>
      <p:regular r:id="rId56"/>
      <p:bold r:id="rId57"/>
    </p:embeddedFont>
  </p:embeddedFontLst>
  <p:custDataLst>
    <p:tags r:id="rId5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AC3C"/>
    <a:srgbClr val="FF8599"/>
    <a:srgbClr val="1CD8EC"/>
    <a:srgbClr val="FEE002"/>
    <a:srgbClr val="D5393C"/>
    <a:srgbClr val="136198"/>
    <a:srgbClr val="5DA156"/>
    <a:srgbClr val="59A1C6"/>
    <a:srgbClr val="0F6F6A"/>
    <a:srgbClr val="1B60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76" autoAdjust="0"/>
    <p:restoredTop sz="95816" autoAdjust="0"/>
  </p:normalViewPr>
  <p:slideViewPr>
    <p:cSldViewPr snapToGrid="0">
      <p:cViewPr varScale="1">
        <p:scale>
          <a:sx n="63" d="100"/>
          <a:sy n="63" d="100"/>
        </p:scale>
        <p:origin x="304" y="5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customXml" Target="../customXml/item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ags" Target="tags/tag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customXml" Target="../customXml/item2.xml"/><Relationship Id="rId8" Type="http://schemas.openxmlformats.org/officeDocument/2006/relationships/slide" Target="slides/slide3.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5.fntdata"/><Relationship Id="rId5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viewProps" Target="viewProps.xml"/><Relationship Id="rId65" Type="http://schemas.openxmlformats.org/officeDocument/2006/relationships/customXml" Target="../customXml/item3.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07EA16-772A-4954-A20D-1DF23755AEEE}" type="datetimeFigureOut">
              <a:rPr lang="zh-CN" altLang="en-US" smtClean="0"/>
              <a:t>2023/2/21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2121CB-9439-40C6-A8AD-6C56513EA903}" type="slidenum">
              <a:rPr lang="zh-CN" altLang="en-US" smtClean="0"/>
              <a:t>‹#›</a:t>
            </a:fld>
            <a:endParaRPr lang="zh-CN" altLang="en-US"/>
          </a:p>
        </p:txBody>
      </p:sp>
    </p:spTree>
    <p:extLst>
      <p:ext uri="{BB962C8B-B14F-4D97-AF65-F5344CB8AC3E}">
        <p14:creationId xmlns:p14="http://schemas.microsoft.com/office/powerpoint/2010/main" val="869429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2121CB-9439-40C6-A8AD-6C56513EA903}" type="slidenum">
              <a:rPr lang="zh-CN" altLang="en-US" smtClean="0"/>
              <a:t>1</a:t>
            </a:fld>
            <a:endParaRPr lang="zh-CN" altLang="en-US"/>
          </a:p>
        </p:txBody>
      </p:sp>
    </p:spTree>
    <p:extLst>
      <p:ext uri="{BB962C8B-B14F-4D97-AF65-F5344CB8AC3E}">
        <p14:creationId xmlns:p14="http://schemas.microsoft.com/office/powerpoint/2010/main" val="905532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2121CB-9439-40C6-A8AD-6C56513EA903}" type="slidenum">
              <a:rPr lang="zh-CN" altLang="en-US" smtClean="0"/>
              <a:t>7</a:t>
            </a:fld>
            <a:endParaRPr lang="zh-CN" altLang="en-US"/>
          </a:p>
        </p:txBody>
      </p:sp>
    </p:spTree>
    <p:extLst>
      <p:ext uri="{BB962C8B-B14F-4D97-AF65-F5344CB8AC3E}">
        <p14:creationId xmlns:p14="http://schemas.microsoft.com/office/powerpoint/2010/main" val="2867108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2121CB-9439-40C6-A8AD-6C56513EA903}" type="slidenum">
              <a:rPr lang="zh-CN" altLang="en-US" smtClean="0"/>
              <a:t>8</a:t>
            </a:fld>
            <a:endParaRPr lang="zh-CN" altLang="en-US"/>
          </a:p>
        </p:txBody>
      </p:sp>
    </p:spTree>
    <p:extLst>
      <p:ext uri="{BB962C8B-B14F-4D97-AF65-F5344CB8AC3E}">
        <p14:creationId xmlns:p14="http://schemas.microsoft.com/office/powerpoint/2010/main" val="2175304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2121CB-9439-40C6-A8AD-6C56513EA903}" type="slidenum">
              <a:rPr lang="zh-CN" altLang="en-US" smtClean="0"/>
              <a:t>9</a:t>
            </a:fld>
            <a:endParaRPr lang="zh-CN" altLang="en-US"/>
          </a:p>
        </p:txBody>
      </p:sp>
    </p:spTree>
    <p:extLst>
      <p:ext uri="{BB962C8B-B14F-4D97-AF65-F5344CB8AC3E}">
        <p14:creationId xmlns:p14="http://schemas.microsoft.com/office/powerpoint/2010/main" val="2035998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2121CB-9439-40C6-A8AD-6C56513EA903}" type="slidenum">
              <a:rPr lang="zh-CN" altLang="en-US" smtClean="0"/>
              <a:t>11</a:t>
            </a:fld>
            <a:endParaRPr lang="zh-CN" altLang="en-US"/>
          </a:p>
        </p:txBody>
      </p:sp>
    </p:spTree>
    <p:extLst>
      <p:ext uri="{BB962C8B-B14F-4D97-AF65-F5344CB8AC3E}">
        <p14:creationId xmlns:p14="http://schemas.microsoft.com/office/powerpoint/2010/main" val="1831412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2121CB-9439-40C6-A8AD-6C56513EA903}" type="slidenum">
              <a:rPr lang="zh-CN" altLang="en-US" smtClean="0"/>
              <a:t>23</a:t>
            </a:fld>
            <a:endParaRPr lang="zh-CN" altLang="en-US"/>
          </a:p>
        </p:txBody>
      </p:sp>
    </p:spTree>
    <p:extLst>
      <p:ext uri="{BB962C8B-B14F-4D97-AF65-F5344CB8AC3E}">
        <p14:creationId xmlns:p14="http://schemas.microsoft.com/office/powerpoint/2010/main" val="4235643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2121CB-9439-40C6-A8AD-6C56513EA903}" type="slidenum">
              <a:rPr lang="zh-CN" altLang="en-US" smtClean="0"/>
              <a:t>35</a:t>
            </a:fld>
            <a:endParaRPr lang="zh-CN" altLang="en-US"/>
          </a:p>
        </p:txBody>
      </p:sp>
    </p:spTree>
    <p:extLst>
      <p:ext uri="{BB962C8B-B14F-4D97-AF65-F5344CB8AC3E}">
        <p14:creationId xmlns:p14="http://schemas.microsoft.com/office/powerpoint/2010/main" val="4001356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4F27F4-E913-43D7-AD0C-00B508DBCFB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3492971-D6CB-4E29-AD5E-C3C4381A9F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87B076BE-7A61-44A4-BE97-989E7221E133}"/>
              </a:ext>
            </a:extLst>
          </p:cNvPr>
          <p:cNvSpPr>
            <a:spLocks noGrp="1"/>
          </p:cNvSpPr>
          <p:nvPr>
            <p:ph type="dt" sz="half" idx="10"/>
          </p:nvPr>
        </p:nvSpPr>
        <p:spPr/>
        <p:txBody>
          <a:bodyPr/>
          <a:lstStyle/>
          <a:p>
            <a:fld id="{8A5C7D76-960B-46FE-A880-7E807A291F2E}" type="datetimeFigureOut">
              <a:rPr lang="zh-CN" altLang="en-US" smtClean="0"/>
              <a:t>2023/2/21</a:t>
            </a:fld>
            <a:endParaRPr lang="zh-CN" altLang="en-US"/>
          </a:p>
        </p:txBody>
      </p:sp>
      <p:sp>
        <p:nvSpPr>
          <p:cNvPr id="5" name="页脚占位符 4">
            <a:extLst>
              <a:ext uri="{FF2B5EF4-FFF2-40B4-BE49-F238E27FC236}">
                <a16:creationId xmlns:a16="http://schemas.microsoft.com/office/drawing/2014/main" id="{CFF5C7B5-5B9A-4AFA-9EC4-4F4654FC02E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CC629-2424-4BDA-8274-584DD3574912}"/>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362267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D1F83A-D995-4DA6-B0BF-E5E9E789304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D9CD03B-1487-40AF-B331-B0E4932D3810}"/>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9D57E2-B860-44E0-9AF4-67C43FFE6E07}"/>
              </a:ext>
            </a:extLst>
          </p:cNvPr>
          <p:cNvSpPr>
            <a:spLocks noGrp="1"/>
          </p:cNvSpPr>
          <p:nvPr>
            <p:ph type="dt" sz="half" idx="10"/>
          </p:nvPr>
        </p:nvSpPr>
        <p:spPr/>
        <p:txBody>
          <a:bodyPr/>
          <a:lstStyle/>
          <a:p>
            <a:fld id="{8A5C7D76-960B-46FE-A880-7E807A291F2E}" type="datetimeFigureOut">
              <a:rPr lang="zh-CN" altLang="en-US" smtClean="0"/>
              <a:t>2023/2/21</a:t>
            </a:fld>
            <a:endParaRPr lang="zh-CN" altLang="en-US"/>
          </a:p>
        </p:txBody>
      </p:sp>
      <p:sp>
        <p:nvSpPr>
          <p:cNvPr id="5" name="页脚占位符 4">
            <a:extLst>
              <a:ext uri="{FF2B5EF4-FFF2-40B4-BE49-F238E27FC236}">
                <a16:creationId xmlns:a16="http://schemas.microsoft.com/office/drawing/2014/main" id="{E198EF83-F0D5-4924-B50A-63CD12603A6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7156CA0-1F81-4701-B1B5-7A7B73492881}"/>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2530885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6A8EB87-89B7-4DC2-886F-D82971062EA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BACC57C-342E-48B2-8BEF-335D81EB15A7}"/>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E70D7DA-C54F-4E6C-8577-97D6C4F57B34}"/>
              </a:ext>
            </a:extLst>
          </p:cNvPr>
          <p:cNvSpPr>
            <a:spLocks noGrp="1"/>
          </p:cNvSpPr>
          <p:nvPr>
            <p:ph type="dt" sz="half" idx="10"/>
          </p:nvPr>
        </p:nvSpPr>
        <p:spPr/>
        <p:txBody>
          <a:bodyPr/>
          <a:lstStyle/>
          <a:p>
            <a:fld id="{8A5C7D76-960B-46FE-A880-7E807A291F2E}" type="datetimeFigureOut">
              <a:rPr lang="zh-CN" altLang="en-US" smtClean="0"/>
              <a:t>2023/2/21</a:t>
            </a:fld>
            <a:endParaRPr lang="zh-CN" altLang="en-US"/>
          </a:p>
        </p:txBody>
      </p:sp>
      <p:sp>
        <p:nvSpPr>
          <p:cNvPr id="5" name="页脚占位符 4">
            <a:extLst>
              <a:ext uri="{FF2B5EF4-FFF2-40B4-BE49-F238E27FC236}">
                <a16:creationId xmlns:a16="http://schemas.microsoft.com/office/drawing/2014/main" id="{38A5339C-8C92-490C-B8BE-D9AE0EB8820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69922C0-8706-4F1B-A4F5-FB826806D0D1}"/>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2708275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7459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3250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9874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6251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0009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3196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867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2378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090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2977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0249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2990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60197-43DE-4936-8DC6-038BC89FBE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920DB5-665B-48F4-B6C5-FF8BEBB8D3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D1EA8F-B40F-4380-A342-547012B1622D}"/>
              </a:ext>
            </a:extLst>
          </p:cNvPr>
          <p:cNvSpPr>
            <a:spLocks noGrp="1"/>
          </p:cNvSpPr>
          <p:nvPr>
            <p:ph type="dt" sz="half" idx="10"/>
          </p:nvPr>
        </p:nvSpPr>
        <p:spPr/>
        <p:txBody>
          <a:bodyPr/>
          <a:lstStyle/>
          <a:p>
            <a:fld id="{FE4FA40C-620F-437A-BEEC-CAD60EDDC482}" type="datetimeFigureOut">
              <a:rPr lang="en-US" smtClean="0"/>
              <a:t>2/21/2023</a:t>
            </a:fld>
            <a:endParaRPr lang="en-US"/>
          </a:p>
        </p:txBody>
      </p:sp>
      <p:sp>
        <p:nvSpPr>
          <p:cNvPr id="5" name="Footer Placeholder 4">
            <a:extLst>
              <a:ext uri="{FF2B5EF4-FFF2-40B4-BE49-F238E27FC236}">
                <a16:creationId xmlns:a16="http://schemas.microsoft.com/office/drawing/2014/main" id="{21C8E183-BAFF-4659-A802-C510A2B0A5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22D10-51D5-4400-8A27-251B60173E0A}"/>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346138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E39D8-3B70-4BE0-A74B-E501E99287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35CABD-5198-4401-BE26-B8C465DF21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261B0C-8883-44FA-B4D5-3FC22FFEFF10}"/>
              </a:ext>
            </a:extLst>
          </p:cNvPr>
          <p:cNvSpPr>
            <a:spLocks noGrp="1"/>
          </p:cNvSpPr>
          <p:nvPr>
            <p:ph type="dt" sz="half" idx="10"/>
          </p:nvPr>
        </p:nvSpPr>
        <p:spPr/>
        <p:txBody>
          <a:bodyPr/>
          <a:lstStyle/>
          <a:p>
            <a:fld id="{FE4FA40C-620F-437A-BEEC-CAD60EDDC482}" type="datetimeFigureOut">
              <a:rPr lang="en-US" smtClean="0"/>
              <a:t>2/21/2023</a:t>
            </a:fld>
            <a:endParaRPr lang="en-US"/>
          </a:p>
        </p:txBody>
      </p:sp>
      <p:sp>
        <p:nvSpPr>
          <p:cNvPr id="5" name="Footer Placeholder 4">
            <a:extLst>
              <a:ext uri="{FF2B5EF4-FFF2-40B4-BE49-F238E27FC236}">
                <a16:creationId xmlns:a16="http://schemas.microsoft.com/office/drawing/2014/main" id="{B5207FD0-21CE-40DB-AD52-10022AEBB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70C7B1-C08C-4283-A007-A1BAAA7A70B8}"/>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2212478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BA895-3D24-4340-BDED-D75A925B8C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261405-827B-40E0-87AE-1EA549E78B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F109EB-08C9-4FDE-9507-059733BAB2B0}"/>
              </a:ext>
            </a:extLst>
          </p:cNvPr>
          <p:cNvSpPr>
            <a:spLocks noGrp="1"/>
          </p:cNvSpPr>
          <p:nvPr>
            <p:ph type="dt" sz="half" idx="10"/>
          </p:nvPr>
        </p:nvSpPr>
        <p:spPr/>
        <p:txBody>
          <a:bodyPr/>
          <a:lstStyle/>
          <a:p>
            <a:fld id="{FE4FA40C-620F-437A-BEEC-CAD60EDDC482}" type="datetimeFigureOut">
              <a:rPr lang="en-US" smtClean="0"/>
              <a:t>2/21/2023</a:t>
            </a:fld>
            <a:endParaRPr lang="en-US"/>
          </a:p>
        </p:txBody>
      </p:sp>
      <p:sp>
        <p:nvSpPr>
          <p:cNvPr id="5" name="Footer Placeholder 4">
            <a:extLst>
              <a:ext uri="{FF2B5EF4-FFF2-40B4-BE49-F238E27FC236}">
                <a16:creationId xmlns:a16="http://schemas.microsoft.com/office/drawing/2014/main" id="{C1D40AA8-592A-441A-9AC1-B93B28EDBD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915704-DD1F-4E2D-8B46-D7EBDE04FC23}"/>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3114440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2F5B1-94A9-4063-B98E-A88C8CC2C7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BEC53A-5430-41A6-B940-033D006FD3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065F69-17F1-4572-8537-5CEDF6D586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34470E-8F28-4F25-8095-8A7886645585}"/>
              </a:ext>
            </a:extLst>
          </p:cNvPr>
          <p:cNvSpPr>
            <a:spLocks noGrp="1"/>
          </p:cNvSpPr>
          <p:nvPr>
            <p:ph type="dt" sz="half" idx="10"/>
          </p:nvPr>
        </p:nvSpPr>
        <p:spPr/>
        <p:txBody>
          <a:bodyPr/>
          <a:lstStyle/>
          <a:p>
            <a:fld id="{FE4FA40C-620F-437A-BEEC-CAD60EDDC482}" type="datetimeFigureOut">
              <a:rPr lang="en-US" smtClean="0"/>
              <a:t>2/21/2023</a:t>
            </a:fld>
            <a:endParaRPr lang="en-US"/>
          </a:p>
        </p:txBody>
      </p:sp>
      <p:sp>
        <p:nvSpPr>
          <p:cNvPr id="6" name="Footer Placeholder 5">
            <a:extLst>
              <a:ext uri="{FF2B5EF4-FFF2-40B4-BE49-F238E27FC236}">
                <a16:creationId xmlns:a16="http://schemas.microsoft.com/office/drawing/2014/main" id="{CF223752-13F2-4166-BCE5-5D8869974B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4ABAB5-CD13-4051-A25B-2BAF8F879CB4}"/>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2357024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0D568-B194-4F92-A67E-DE9BD3E4EC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36AD74-D6BF-48C4-AC57-CD640F4008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5EF74C-5A6C-4D5E-9831-7E25A67DE3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7AC15C-0116-4560-A7FC-B8CA1634C4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F948AC-4D7A-453A-81DC-5133AA72CD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365D38-E9DA-487F-9805-640B07FECEDD}"/>
              </a:ext>
            </a:extLst>
          </p:cNvPr>
          <p:cNvSpPr>
            <a:spLocks noGrp="1"/>
          </p:cNvSpPr>
          <p:nvPr>
            <p:ph type="dt" sz="half" idx="10"/>
          </p:nvPr>
        </p:nvSpPr>
        <p:spPr/>
        <p:txBody>
          <a:bodyPr/>
          <a:lstStyle/>
          <a:p>
            <a:fld id="{FE4FA40C-620F-437A-BEEC-CAD60EDDC482}" type="datetimeFigureOut">
              <a:rPr lang="en-US" smtClean="0"/>
              <a:t>2/21/2023</a:t>
            </a:fld>
            <a:endParaRPr lang="en-US"/>
          </a:p>
        </p:txBody>
      </p:sp>
      <p:sp>
        <p:nvSpPr>
          <p:cNvPr id="8" name="Footer Placeholder 7">
            <a:extLst>
              <a:ext uri="{FF2B5EF4-FFF2-40B4-BE49-F238E27FC236}">
                <a16:creationId xmlns:a16="http://schemas.microsoft.com/office/drawing/2014/main" id="{3A5A3396-D9F6-4940-ACBB-160B9B94D3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B55FCF-0B4B-4706-9520-8EC7FE945F63}"/>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3316038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C2B12-B491-49FE-A4BC-F82EECAEFF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A18DDE-7A17-490E-B90D-1219B0CED2EA}"/>
              </a:ext>
            </a:extLst>
          </p:cNvPr>
          <p:cNvSpPr>
            <a:spLocks noGrp="1"/>
          </p:cNvSpPr>
          <p:nvPr>
            <p:ph type="dt" sz="half" idx="10"/>
          </p:nvPr>
        </p:nvSpPr>
        <p:spPr/>
        <p:txBody>
          <a:bodyPr/>
          <a:lstStyle/>
          <a:p>
            <a:fld id="{FE4FA40C-620F-437A-BEEC-CAD60EDDC482}" type="datetimeFigureOut">
              <a:rPr lang="en-US" smtClean="0"/>
              <a:t>2/21/2023</a:t>
            </a:fld>
            <a:endParaRPr lang="en-US"/>
          </a:p>
        </p:txBody>
      </p:sp>
      <p:sp>
        <p:nvSpPr>
          <p:cNvPr id="4" name="Footer Placeholder 3">
            <a:extLst>
              <a:ext uri="{FF2B5EF4-FFF2-40B4-BE49-F238E27FC236}">
                <a16:creationId xmlns:a16="http://schemas.microsoft.com/office/drawing/2014/main" id="{F7413E0E-5059-41BF-8F6F-17D0A6D1AA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0C85C3-4094-416C-ABBB-7289E47B0376}"/>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176185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FB4618-D865-418B-BBB2-3B938BFB510C}"/>
              </a:ext>
            </a:extLst>
          </p:cNvPr>
          <p:cNvSpPr>
            <a:spLocks noGrp="1"/>
          </p:cNvSpPr>
          <p:nvPr>
            <p:ph type="dt" sz="half" idx="10"/>
          </p:nvPr>
        </p:nvSpPr>
        <p:spPr/>
        <p:txBody>
          <a:bodyPr/>
          <a:lstStyle/>
          <a:p>
            <a:fld id="{FE4FA40C-620F-437A-BEEC-CAD60EDDC482}" type="datetimeFigureOut">
              <a:rPr lang="en-US" smtClean="0"/>
              <a:t>2/21/2023</a:t>
            </a:fld>
            <a:endParaRPr lang="en-US"/>
          </a:p>
        </p:txBody>
      </p:sp>
      <p:sp>
        <p:nvSpPr>
          <p:cNvPr id="3" name="Footer Placeholder 2">
            <a:extLst>
              <a:ext uri="{FF2B5EF4-FFF2-40B4-BE49-F238E27FC236}">
                <a16:creationId xmlns:a16="http://schemas.microsoft.com/office/drawing/2014/main" id="{CB3D7763-FB90-4EBB-B55D-CD91290C87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AC6D44-9E08-4684-8ABE-C5A9E187531B}"/>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1491326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524EA9-7100-4BAD-88BE-E73530FAACA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141E99D-9383-4CCE-8C78-F93B5E95FD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DE5B506-081A-403D-A4FC-DB0D9DAB7940}"/>
              </a:ext>
            </a:extLst>
          </p:cNvPr>
          <p:cNvSpPr>
            <a:spLocks noGrp="1"/>
          </p:cNvSpPr>
          <p:nvPr>
            <p:ph type="dt" sz="half" idx="10"/>
          </p:nvPr>
        </p:nvSpPr>
        <p:spPr/>
        <p:txBody>
          <a:bodyPr/>
          <a:lstStyle/>
          <a:p>
            <a:fld id="{8A5C7D76-960B-46FE-A880-7E807A291F2E}" type="datetimeFigureOut">
              <a:rPr lang="zh-CN" altLang="en-US" smtClean="0"/>
              <a:t>2023/2/21</a:t>
            </a:fld>
            <a:endParaRPr lang="zh-CN" altLang="en-US"/>
          </a:p>
        </p:txBody>
      </p:sp>
      <p:sp>
        <p:nvSpPr>
          <p:cNvPr id="5" name="页脚占位符 4">
            <a:extLst>
              <a:ext uri="{FF2B5EF4-FFF2-40B4-BE49-F238E27FC236}">
                <a16:creationId xmlns:a16="http://schemas.microsoft.com/office/drawing/2014/main" id="{C924781E-6E8D-4496-A782-E04E43D1EDA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A7BA04-B1A4-4565-B8A8-1200B49080FC}"/>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3182271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5979E-1157-4F55-868C-125160A83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54948E-2D11-4056-AD27-9466FA9672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8E1ADF-D8B3-468A-8D78-6716BA209F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D08044-7F6A-43E5-AE5E-30532F95F574}"/>
              </a:ext>
            </a:extLst>
          </p:cNvPr>
          <p:cNvSpPr>
            <a:spLocks noGrp="1"/>
          </p:cNvSpPr>
          <p:nvPr>
            <p:ph type="dt" sz="half" idx="10"/>
          </p:nvPr>
        </p:nvSpPr>
        <p:spPr/>
        <p:txBody>
          <a:bodyPr/>
          <a:lstStyle/>
          <a:p>
            <a:fld id="{FE4FA40C-620F-437A-BEEC-CAD60EDDC482}" type="datetimeFigureOut">
              <a:rPr lang="en-US" smtClean="0"/>
              <a:t>2/21/2023</a:t>
            </a:fld>
            <a:endParaRPr lang="en-US"/>
          </a:p>
        </p:txBody>
      </p:sp>
      <p:sp>
        <p:nvSpPr>
          <p:cNvPr id="6" name="Footer Placeholder 5">
            <a:extLst>
              <a:ext uri="{FF2B5EF4-FFF2-40B4-BE49-F238E27FC236}">
                <a16:creationId xmlns:a16="http://schemas.microsoft.com/office/drawing/2014/main" id="{63202997-5453-46E2-AEAA-38C5D62832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CBC2BF-A3EB-45B8-896C-7AC1FEA51A32}"/>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3199684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9BEA3-FC27-4117-962B-63C5167361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1B243C-1995-4825-BBD0-3AA89235E7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EE7880-AACD-43C6-B2D5-CC2C92755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D0394A-388C-4FE2-A9ED-4D2F24FA62F4}"/>
              </a:ext>
            </a:extLst>
          </p:cNvPr>
          <p:cNvSpPr>
            <a:spLocks noGrp="1"/>
          </p:cNvSpPr>
          <p:nvPr>
            <p:ph type="dt" sz="half" idx="10"/>
          </p:nvPr>
        </p:nvSpPr>
        <p:spPr/>
        <p:txBody>
          <a:bodyPr/>
          <a:lstStyle/>
          <a:p>
            <a:fld id="{FE4FA40C-620F-437A-BEEC-CAD60EDDC482}" type="datetimeFigureOut">
              <a:rPr lang="en-US" smtClean="0"/>
              <a:t>2/21/2023</a:t>
            </a:fld>
            <a:endParaRPr lang="en-US"/>
          </a:p>
        </p:txBody>
      </p:sp>
      <p:sp>
        <p:nvSpPr>
          <p:cNvPr id="6" name="Footer Placeholder 5">
            <a:extLst>
              <a:ext uri="{FF2B5EF4-FFF2-40B4-BE49-F238E27FC236}">
                <a16:creationId xmlns:a16="http://schemas.microsoft.com/office/drawing/2014/main" id="{1CBD0F67-4E91-40F8-B49F-B9A4ECAD69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EC0059-C178-4892-9B3C-16A71EAC12AA}"/>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3303556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37086-8C1A-4F8A-8048-42A92E60C6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F264DE-7B21-4DE9-AA17-3B12C08E73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55B61-50E6-49A5-9B95-E134F6EF3647}"/>
              </a:ext>
            </a:extLst>
          </p:cNvPr>
          <p:cNvSpPr>
            <a:spLocks noGrp="1"/>
          </p:cNvSpPr>
          <p:nvPr>
            <p:ph type="dt" sz="half" idx="10"/>
          </p:nvPr>
        </p:nvSpPr>
        <p:spPr/>
        <p:txBody>
          <a:bodyPr/>
          <a:lstStyle/>
          <a:p>
            <a:fld id="{FE4FA40C-620F-437A-BEEC-CAD60EDDC482}" type="datetimeFigureOut">
              <a:rPr lang="en-US" smtClean="0"/>
              <a:t>2/21/2023</a:t>
            </a:fld>
            <a:endParaRPr lang="en-US"/>
          </a:p>
        </p:txBody>
      </p:sp>
      <p:sp>
        <p:nvSpPr>
          <p:cNvPr id="5" name="Footer Placeholder 4">
            <a:extLst>
              <a:ext uri="{FF2B5EF4-FFF2-40B4-BE49-F238E27FC236}">
                <a16:creationId xmlns:a16="http://schemas.microsoft.com/office/drawing/2014/main" id="{A59F1053-1727-4BC8-A58D-E8F5C94882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1DA4E-46BE-474B-A115-DD04B172D9DE}"/>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148094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829D28-47D8-47EB-8FEC-A3E9EED6A5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8A773D-A9F0-46B3-8AB0-EAF01DC64B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F3F93C-9788-48D5-B7EB-10410DF0EE47}"/>
              </a:ext>
            </a:extLst>
          </p:cNvPr>
          <p:cNvSpPr>
            <a:spLocks noGrp="1"/>
          </p:cNvSpPr>
          <p:nvPr>
            <p:ph type="dt" sz="half" idx="10"/>
          </p:nvPr>
        </p:nvSpPr>
        <p:spPr/>
        <p:txBody>
          <a:bodyPr/>
          <a:lstStyle/>
          <a:p>
            <a:fld id="{FE4FA40C-620F-437A-BEEC-CAD60EDDC482}" type="datetimeFigureOut">
              <a:rPr lang="en-US" smtClean="0"/>
              <a:t>2/21/2023</a:t>
            </a:fld>
            <a:endParaRPr lang="en-US"/>
          </a:p>
        </p:txBody>
      </p:sp>
      <p:sp>
        <p:nvSpPr>
          <p:cNvPr id="5" name="Footer Placeholder 4">
            <a:extLst>
              <a:ext uri="{FF2B5EF4-FFF2-40B4-BE49-F238E27FC236}">
                <a16:creationId xmlns:a16="http://schemas.microsoft.com/office/drawing/2014/main" id="{71D1166A-5E9C-4D4F-B011-890D74625C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ED177C-7598-4424-B9CB-A4F27D21924A}"/>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3629357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244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5419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543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8413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4644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1890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75378F-D804-45C0-8869-6810DE817E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BB7C80B-8E48-477A-8215-64DA66D825B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52785243-2A56-40A8-824A-3B7DE987CAFB}"/>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4D27D962-982B-4D18-B23A-17BA96A5E926}"/>
              </a:ext>
            </a:extLst>
          </p:cNvPr>
          <p:cNvSpPr>
            <a:spLocks noGrp="1"/>
          </p:cNvSpPr>
          <p:nvPr>
            <p:ph type="dt" sz="half" idx="10"/>
          </p:nvPr>
        </p:nvSpPr>
        <p:spPr/>
        <p:txBody>
          <a:bodyPr/>
          <a:lstStyle/>
          <a:p>
            <a:fld id="{8A5C7D76-960B-46FE-A880-7E807A291F2E}" type="datetimeFigureOut">
              <a:rPr lang="zh-CN" altLang="en-US" smtClean="0"/>
              <a:t>2023/2/21</a:t>
            </a:fld>
            <a:endParaRPr lang="zh-CN" altLang="en-US"/>
          </a:p>
        </p:txBody>
      </p:sp>
      <p:sp>
        <p:nvSpPr>
          <p:cNvPr id="6" name="页脚占位符 5">
            <a:extLst>
              <a:ext uri="{FF2B5EF4-FFF2-40B4-BE49-F238E27FC236}">
                <a16:creationId xmlns:a16="http://schemas.microsoft.com/office/drawing/2014/main" id="{F91538D5-3E18-49F0-B727-218B9F3E6DE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B804F80-DF02-41FA-A80D-4382DD7E772B}"/>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4181572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683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3752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9364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8982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6238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6949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93354">
            <a:off x="3422696" y="2347659"/>
            <a:ext cx="5443408" cy="2199476"/>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solidFill>
                  <a:srgbClr val="434343"/>
                </a:solidFill>
                <a:latin typeface="Odibee Sans"/>
                <a:ea typeface="Odibee Sans"/>
                <a:cs typeface="Odibee Sans"/>
                <a:sym typeface="Odibee San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rot="-193396">
            <a:off x="3974123" y="3786757"/>
            <a:ext cx="4858887" cy="647025"/>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solidFill>
                  <a:srgbClr val="434343"/>
                </a:solidFill>
                <a:latin typeface="Bellota Text"/>
                <a:ea typeface="Bellota Text"/>
                <a:cs typeface="Bellota Text"/>
                <a:sym typeface="Bellota Text"/>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2000" y="-11580"/>
            <a:ext cx="12192000" cy="6880699"/>
            <a:chOff x="-8950" y="0"/>
            <a:chExt cx="9144000" cy="5143551"/>
          </a:xfrm>
        </p:grpSpPr>
        <p:sp>
          <p:nvSpPr>
            <p:cNvPr id="12" name="Google Shape;12;p2"/>
            <p:cNvSpPr/>
            <p:nvPr/>
          </p:nvSpPr>
          <p:spPr>
            <a:xfrm>
              <a:off x="-8950" y="0"/>
              <a:ext cx="9144000" cy="5143500"/>
            </a:xfrm>
            <a:prstGeom prst="rect">
              <a:avLst/>
            </a:prstGeom>
            <a:solidFill>
              <a:srgbClr val="BFE8E0"/>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13" name="Google Shape;13;p2"/>
            <p:cNvSpPr/>
            <p:nvPr/>
          </p:nvSpPr>
          <p:spPr>
            <a:xfrm>
              <a:off x="-8950" y="1285817"/>
              <a:ext cx="9144000" cy="1286100"/>
            </a:xfrm>
            <a:prstGeom prst="rect">
              <a:avLst/>
            </a:prstGeom>
            <a:solidFill>
              <a:srgbClr val="9CE8D9"/>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14" name="Google Shape;14;p2"/>
            <p:cNvSpPr/>
            <p:nvPr/>
          </p:nvSpPr>
          <p:spPr>
            <a:xfrm>
              <a:off x="-8950" y="2571634"/>
              <a:ext cx="9144000" cy="1286100"/>
            </a:xfrm>
            <a:prstGeom prst="rect">
              <a:avLst/>
            </a:prstGeom>
            <a:solidFill>
              <a:srgbClr val="BFE8E0"/>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15" name="Google Shape;15;p2"/>
            <p:cNvSpPr/>
            <p:nvPr/>
          </p:nvSpPr>
          <p:spPr>
            <a:xfrm>
              <a:off x="-8950" y="3857451"/>
              <a:ext cx="9144000" cy="1286100"/>
            </a:xfrm>
            <a:prstGeom prst="rect">
              <a:avLst/>
            </a:prstGeom>
            <a:solidFill>
              <a:srgbClr val="9CE8D9"/>
            </a:solidFill>
            <a:ln>
              <a:noFill/>
            </a:ln>
          </p:spPr>
          <p:txBody>
            <a:bodyPr spcFirstLastPara="1" wrap="square" lIns="91425" tIns="91425" rIns="91425" bIns="91425" anchor="ctr" anchorCtr="0">
              <a:noAutofit/>
            </a:bodyPr>
            <a:lstStyle/>
            <a:p>
              <a:endParaRPr sz="2400">
                <a:solidFill>
                  <a:srgbClr val="434343"/>
                </a:solidFill>
              </a:endParaRPr>
            </a:p>
          </p:txBody>
        </p:sp>
      </p:grpSp>
    </p:spTree>
    <p:extLst>
      <p:ext uri="{BB962C8B-B14F-4D97-AF65-F5344CB8AC3E}">
        <p14:creationId xmlns:p14="http://schemas.microsoft.com/office/powerpoint/2010/main" val="18352204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FBEF"/>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 name="Google Shape;18;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9" name="Google Shape;19;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0" name="Google Shape;20;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1" name="Google Shape;21;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 name="Google Shape;22;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 name="Google Shape;23;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 name="Google Shape;24;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5" name="Google Shape;25;p3"/>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endParaRPr sz="2400">
              <a:solidFill>
                <a:srgbClr val="434343"/>
              </a:solidFill>
            </a:endParaRPr>
          </a:p>
        </p:txBody>
      </p:sp>
      <p:sp>
        <p:nvSpPr>
          <p:cNvPr id="26" name="Google Shape;26;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27" name="Google Shape;27;p3"/>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28" name="Google Shape;28;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29" name="Google Shape;29;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30" name="Google Shape;30;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1" name="Google Shape;31;p3"/>
          <p:cNvSpPr txBox="1">
            <a:spLocks noGrp="1"/>
          </p:cNvSpPr>
          <p:nvPr>
            <p:ph type="subTitle" idx="1"/>
          </p:nvPr>
        </p:nvSpPr>
        <p:spPr>
          <a:xfrm rot="989">
            <a:off x="3099200" y="4533751"/>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2" name="Google Shape;32;p3"/>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endParaRPr sz="2400">
              <a:solidFill>
                <a:srgbClr val="434343"/>
              </a:solidFill>
            </a:endParaRPr>
          </a:p>
        </p:txBody>
      </p:sp>
    </p:spTree>
    <p:extLst>
      <p:ext uri="{BB962C8B-B14F-4D97-AF65-F5344CB8AC3E}">
        <p14:creationId xmlns:p14="http://schemas.microsoft.com/office/powerpoint/2010/main" val="33551916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FFFBEF"/>
        </a:solidFill>
        <a:effectLst/>
      </p:bgPr>
    </p:bg>
    <p:spTree>
      <p:nvGrpSpPr>
        <p:cNvPr id="1" name="Shape 60"/>
        <p:cNvGrpSpPr/>
        <p:nvPr/>
      </p:nvGrpSpPr>
      <p:grpSpPr>
        <a:xfrm>
          <a:off x="0" y="0"/>
          <a:ext cx="0" cy="0"/>
          <a:chOff x="0" y="0"/>
          <a:chExt cx="0" cy="0"/>
        </a:xfrm>
      </p:grpSpPr>
      <p:sp>
        <p:nvSpPr>
          <p:cNvPr id="61" name="Google Shape;61;p5"/>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cxnSp>
        <p:nvCxnSpPr>
          <p:cNvPr id="62" name="Google Shape;62;p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3" name="Google Shape;63;p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4" name="Google Shape;64;p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5" name="Google Shape;65;p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6" name="Google Shape;66;p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7" name="Google Shape;67;p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8" name="Google Shape;68;p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9" name="Google Shape;69;p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70" name="Google Shape;70;p5"/>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endParaRPr sz="2400">
              <a:solidFill>
                <a:srgbClr val="434343"/>
              </a:solidFill>
            </a:endParaRPr>
          </a:p>
        </p:txBody>
      </p:sp>
      <p:sp>
        <p:nvSpPr>
          <p:cNvPr id="71" name="Google Shape;71;p5"/>
          <p:cNvSpPr txBox="1">
            <a:spLocks noGrp="1"/>
          </p:cNvSpPr>
          <p:nvPr>
            <p:ph type="subTitle" idx="1"/>
          </p:nvPr>
        </p:nvSpPr>
        <p:spPr>
          <a:xfrm rot="-438706" flipH="1">
            <a:off x="2424347" y="3453987"/>
            <a:ext cx="2816100" cy="136270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 name="Google Shape;72;p5"/>
          <p:cNvSpPr txBox="1">
            <a:spLocks noGrp="1"/>
          </p:cNvSpPr>
          <p:nvPr>
            <p:ph type="subTitle" idx="2"/>
          </p:nvPr>
        </p:nvSpPr>
        <p:spPr>
          <a:xfrm rot="-438706" flipH="1">
            <a:off x="2210255" y="2176556"/>
            <a:ext cx="2816100" cy="58033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
        <p:nvSpPr>
          <p:cNvPr id="73" name="Google Shape;73;p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74" name="Google Shape;74;p5"/>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75" name="Google Shape;75;p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76" name="Google Shape;76;p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77" name="Google Shape;77;p5"/>
          <p:cNvSpPr txBox="1">
            <a:spLocks noGrp="1"/>
          </p:cNvSpPr>
          <p:nvPr>
            <p:ph type="subTitle" idx="3"/>
          </p:nvPr>
        </p:nvSpPr>
        <p:spPr>
          <a:xfrm rot="472683" flipH="1">
            <a:off x="7386180" y="4063065"/>
            <a:ext cx="2816179" cy="136286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 name="Google Shape;78;p5"/>
          <p:cNvSpPr txBox="1">
            <a:spLocks noGrp="1"/>
          </p:cNvSpPr>
          <p:nvPr>
            <p:ph type="subTitle" idx="4"/>
          </p:nvPr>
        </p:nvSpPr>
        <p:spPr>
          <a:xfrm rot="472683" flipH="1">
            <a:off x="7616761" y="2787831"/>
            <a:ext cx="2816179" cy="5802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28024896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FFBEF"/>
        </a:solidFill>
        <a:effectLst/>
      </p:bgPr>
    </p:bg>
    <p:spTree>
      <p:nvGrpSpPr>
        <p:cNvPr id="1" name="Shape 79"/>
        <p:cNvGrpSpPr/>
        <p:nvPr/>
      </p:nvGrpSpPr>
      <p:grpSpPr>
        <a:xfrm>
          <a:off x="0" y="0"/>
          <a:ext cx="0" cy="0"/>
          <a:chOff x="0" y="0"/>
          <a:chExt cx="0" cy="0"/>
        </a:xfrm>
      </p:grpSpPr>
      <p:sp>
        <p:nvSpPr>
          <p:cNvPr id="80" name="Google Shape;80;p6"/>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1" name="Google Shape;81;p6"/>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2" name="Google Shape;82;p6"/>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3" name="Google Shape;83;p6"/>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4" name="Google Shape;84;p6"/>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5" name="Google Shape;85;p6"/>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6" name="Google Shape;86;p6"/>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7" name="Google Shape;87;p6"/>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8" name="Google Shape;88;p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89" name="Google Shape;89;p6"/>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endParaRPr sz="2400">
              <a:solidFill>
                <a:srgbClr val="434343"/>
              </a:solidFill>
            </a:endParaRPr>
          </a:p>
        </p:txBody>
      </p:sp>
      <p:sp>
        <p:nvSpPr>
          <p:cNvPr id="90" name="Google Shape;90;p6"/>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91" name="Google Shape;91;p6"/>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92" name="Google Shape;92;p6"/>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93" name="Google Shape;93;p6"/>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Tree>
    <p:extLst>
      <p:ext uri="{BB962C8B-B14F-4D97-AF65-F5344CB8AC3E}">
        <p14:creationId xmlns:p14="http://schemas.microsoft.com/office/powerpoint/2010/main" val="2710452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392938-EEB7-424E-8CE9-CEC34B78D15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707C6B9-CDDD-45B4-BCF8-CF7B8F6953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5CAB06A-29B6-4B29-8DEC-15450FB43340}"/>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4083C25F-368C-4216-849C-96B16AF983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ABD49E5-FF5D-436E-B805-AD663129D808}"/>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0E0D386F-92A5-4253-A09B-50C7D900D285}"/>
              </a:ext>
            </a:extLst>
          </p:cNvPr>
          <p:cNvSpPr>
            <a:spLocks noGrp="1"/>
          </p:cNvSpPr>
          <p:nvPr>
            <p:ph type="dt" sz="half" idx="10"/>
          </p:nvPr>
        </p:nvSpPr>
        <p:spPr/>
        <p:txBody>
          <a:bodyPr/>
          <a:lstStyle/>
          <a:p>
            <a:fld id="{8A5C7D76-960B-46FE-A880-7E807A291F2E}" type="datetimeFigureOut">
              <a:rPr lang="zh-CN" altLang="en-US" smtClean="0"/>
              <a:t>2023/2/21</a:t>
            </a:fld>
            <a:endParaRPr lang="zh-CN" altLang="en-US"/>
          </a:p>
        </p:txBody>
      </p:sp>
      <p:sp>
        <p:nvSpPr>
          <p:cNvPr id="8" name="页脚占位符 7">
            <a:extLst>
              <a:ext uri="{FF2B5EF4-FFF2-40B4-BE49-F238E27FC236}">
                <a16:creationId xmlns:a16="http://schemas.microsoft.com/office/drawing/2014/main" id="{659C9393-C265-4F5B-A271-72C94516345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96E8F71-058B-4A01-AF10-C98DFBAB6414}"/>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1330151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rgbClr val="FFFBEF"/>
        </a:solidFill>
        <a:effectLst/>
      </p:bgPr>
    </p:bg>
    <p:spTree>
      <p:nvGrpSpPr>
        <p:cNvPr id="1" name="Shape 94"/>
        <p:cNvGrpSpPr/>
        <p:nvPr/>
      </p:nvGrpSpPr>
      <p:grpSpPr>
        <a:xfrm>
          <a:off x="0" y="0"/>
          <a:ext cx="0" cy="0"/>
          <a:chOff x="0" y="0"/>
          <a:chExt cx="0" cy="0"/>
        </a:xfrm>
      </p:grpSpPr>
      <p:cxnSp>
        <p:nvCxnSpPr>
          <p:cNvPr id="95" name="Google Shape;95;p7"/>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6" name="Google Shape;96;p7"/>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7" name="Google Shape;97;p7"/>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8" name="Google Shape;98;p7"/>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9" name="Google Shape;99;p7"/>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0" name="Google Shape;100;p7"/>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1" name="Google Shape;101;p7"/>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2" name="Google Shape;102;p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03" name="Google Shape;103;p7"/>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endParaRPr sz="2400">
              <a:solidFill>
                <a:srgbClr val="434343"/>
              </a:solidFill>
            </a:endParaRPr>
          </a:p>
        </p:txBody>
      </p:sp>
      <p:sp>
        <p:nvSpPr>
          <p:cNvPr id="104" name="Google Shape;104;p7"/>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105" name="Google Shape;105;p7"/>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106" name="Google Shape;106;p7"/>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107" name="Google Shape;107;p7"/>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108" name="Google Shape;108;p7"/>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7"/>
          <p:cNvSpPr txBox="1">
            <a:spLocks noGrp="1"/>
          </p:cNvSpPr>
          <p:nvPr>
            <p:ph type="subTitle" idx="1"/>
          </p:nvPr>
        </p:nvSpPr>
        <p:spPr>
          <a:xfrm rot="891">
            <a:off x="3265700" y="4531380"/>
            <a:ext cx="61700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0" name="Google Shape;110;p7"/>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endParaRPr sz="2400">
              <a:solidFill>
                <a:srgbClr val="434343"/>
              </a:solidFill>
            </a:endParaRPr>
          </a:p>
        </p:txBody>
      </p:sp>
    </p:spTree>
    <p:extLst>
      <p:ext uri="{BB962C8B-B14F-4D97-AF65-F5344CB8AC3E}">
        <p14:creationId xmlns:p14="http://schemas.microsoft.com/office/powerpoint/2010/main" val="31784250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1"/>
        <p:cNvGrpSpPr/>
        <p:nvPr/>
      </p:nvGrpSpPr>
      <p:grpSpPr>
        <a:xfrm>
          <a:off x="0" y="0"/>
          <a:ext cx="0" cy="0"/>
          <a:chOff x="0" y="0"/>
          <a:chExt cx="0" cy="0"/>
        </a:xfrm>
      </p:grpSpPr>
      <p:grpSp>
        <p:nvGrpSpPr>
          <p:cNvPr id="112" name="Google Shape;112;p8"/>
          <p:cNvGrpSpPr/>
          <p:nvPr/>
        </p:nvGrpSpPr>
        <p:grpSpPr>
          <a:xfrm>
            <a:off x="0" y="-22467"/>
            <a:ext cx="12192000" cy="6880400"/>
            <a:chOff x="0" y="-16850"/>
            <a:chExt cx="9144000" cy="5160300"/>
          </a:xfrm>
        </p:grpSpPr>
        <p:cxnSp>
          <p:nvCxnSpPr>
            <p:cNvPr id="113" name="Google Shape;113;p8"/>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4" name="Google Shape;114;p8"/>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5" name="Google Shape;115;p8"/>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6" name="Google Shape;116;p8"/>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7" name="Google Shape;117;p8"/>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8" name="Google Shape;118;p8"/>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9" name="Google Shape;119;p8"/>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20" name="Google Shape;120;p8"/>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21" name="Google Shape;121;p8"/>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endParaRPr sz="2400">
                <a:solidFill>
                  <a:srgbClr val="434343"/>
                </a:solidFill>
              </a:endParaRPr>
            </a:p>
          </p:txBody>
        </p:sp>
        <p:sp>
          <p:nvSpPr>
            <p:cNvPr id="122" name="Google Shape;122;p8"/>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123" name="Google Shape;123;p8"/>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124" name="Google Shape;124;p8"/>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125" name="Google Shape;125;p8"/>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endParaRPr sz="2400">
                <a:solidFill>
                  <a:srgbClr val="434343"/>
                </a:solidFill>
              </a:endParaRPr>
            </a:p>
          </p:txBody>
        </p:sp>
      </p:grpSp>
      <p:sp>
        <p:nvSpPr>
          <p:cNvPr id="126" name="Google Shape;126;p8"/>
          <p:cNvSpPr txBox="1">
            <a:spLocks noGrp="1"/>
          </p:cNvSpPr>
          <p:nvPr>
            <p:ph type="title"/>
          </p:nvPr>
        </p:nvSpPr>
        <p:spPr>
          <a:xfrm>
            <a:off x="1648200" y="1524000"/>
            <a:ext cx="4112400" cy="3606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4705527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2"/>
        <p:cNvGrpSpPr/>
        <p:nvPr/>
      </p:nvGrpSpPr>
      <p:grpSpPr>
        <a:xfrm>
          <a:off x="0" y="0"/>
          <a:ext cx="0" cy="0"/>
          <a:chOff x="0" y="0"/>
          <a:chExt cx="0" cy="0"/>
        </a:xfrm>
      </p:grpSpPr>
      <p:grpSp>
        <p:nvGrpSpPr>
          <p:cNvPr id="163" name="Google Shape;163;p11"/>
          <p:cNvGrpSpPr/>
          <p:nvPr/>
        </p:nvGrpSpPr>
        <p:grpSpPr>
          <a:xfrm>
            <a:off x="0" y="-22467"/>
            <a:ext cx="12192000" cy="6880400"/>
            <a:chOff x="0" y="-16850"/>
            <a:chExt cx="9144000" cy="5160300"/>
          </a:xfrm>
        </p:grpSpPr>
        <p:cxnSp>
          <p:nvCxnSpPr>
            <p:cNvPr id="164" name="Google Shape;164;p11"/>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5" name="Google Shape;165;p11"/>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6" name="Google Shape;166;p11"/>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7" name="Google Shape;167;p11"/>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8" name="Google Shape;168;p11"/>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9" name="Google Shape;169;p11"/>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0" name="Google Shape;170;p11"/>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1" name="Google Shape;171;p11"/>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72" name="Google Shape;172;p11"/>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endParaRPr sz="2400">
                <a:solidFill>
                  <a:srgbClr val="434343"/>
                </a:solidFill>
              </a:endParaRPr>
            </a:p>
          </p:txBody>
        </p:sp>
        <p:sp>
          <p:nvSpPr>
            <p:cNvPr id="173" name="Google Shape;173;p11"/>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174" name="Google Shape;174;p11"/>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175" name="Google Shape;175;p11"/>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176" name="Google Shape;176;p11"/>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endParaRPr sz="2400">
                <a:solidFill>
                  <a:srgbClr val="434343"/>
                </a:solidFill>
              </a:endParaRPr>
            </a:p>
          </p:txBody>
        </p:sp>
      </p:grpSp>
      <p:sp>
        <p:nvSpPr>
          <p:cNvPr id="177" name="Google Shape;177;p11"/>
          <p:cNvSpPr txBox="1">
            <a:spLocks noGrp="1"/>
          </p:cNvSpPr>
          <p:nvPr>
            <p:ph type="title" hasCustomPrompt="1"/>
          </p:nvPr>
        </p:nvSpPr>
        <p:spPr>
          <a:xfrm>
            <a:off x="1915600" y="1809867"/>
            <a:ext cx="932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78" name="Google Shape;178;p11"/>
          <p:cNvSpPr txBox="1">
            <a:spLocks noGrp="1"/>
          </p:cNvSpPr>
          <p:nvPr>
            <p:ph type="body" idx="1"/>
          </p:nvPr>
        </p:nvSpPr>
        <p:spPr>
          <a:xfrm>
            <a:off x="3401000" y="4271300"/>
            <a:ext cx="63500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79" name="Google Shape;179;p11"/>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endParaRPr sz="2400">
              <a:solidFill>
                <a:srgbClr val="434343"/>
              </a:solidFill>
            </a:endParaRPr>
          </a:p>
        </p:txBody>
      </p:sp>
    </p:spTree>
    <p:extLst>
      <p:ext uri="{BB962C8B-B14F-4D97-AF65-F5344CB8AC3E}">
        <p14:creationId xmlns:p14="http://schemas.microsoft.com/office/powerpoint/2010/main" val="6717439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0"/>
        <p:cNvGrpSpPr/>
        <p:nvPr/>
      </p:nvGrpSpPr>
      <p:grpSpPr>
        <a:xfrm>
          <a:off x="0" y="0"/>
          <a:ext cx="0" cy="0"/>
          <a:chOff x="0" y="0"/>
          <a:chExt cx="0" cy="0"/>
        </a:xfrm>
      </p:grpSpPr>
    </p:spTree>
    <p:extLst>
      <p:ext uri="{BB962C8B-B14F-4D97-AF65-F5344CB8AC3E}">
        <p14:creationId xmlns:p14="http://schemas.microsoft.com/office/powerpoint/2010/main" val="6356301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81"/>
        <p:cNvGrpSpPr/>
        <p:nvPr/>
      </p:nvGrpSpPr>
      <p:grpSpPr>
        <a:xfrm>
          <a:off x="0" y="0"/>
          <a:ext cx="0" cy="0"/>
          <a:chOff x="0" y="0"/>
          <a:chExt cx="0" cy="0"/>
        </a:xfrm>
      </p:grpSpPr>
      <p:cxnSp>
        <p:nvCxnSpPr>
          <p:cNvPr id="182" name="Google Shape;182;p1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3" name="Google Shape;183;p1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4" name="Google Shape;184;p1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5" name="Google Shape;185;p1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6" name="Google Shape;186;p1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7" name="Google Shape;187;p1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8" name="Google Shape;188;p1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9" name="Google Shape;189;p1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90" name="Google Shape;190;p13"/>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endParaRPr sz="2400">
              <a:solidFill>
                <a:srgbClr val="434343"/>
              </a:solidFill>
            </a:endParaRPr>
          </a:p>
        </p:txBody>
      </p:sp>
      <p:sp>
        <p:nvSpPr>
          <p:cNvPr id="191" name="Google Shape;191;p1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192" name="Google Shape;192;p13"/>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193" name="Google Shape;193;p1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194" name="Google Shape;194;p1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grpSp>
        <p:nvGrpSpPr>
          <p:cNvPr id="195" name="Google Shape;195;p13"/>
          <p:cNvGrpSpPr/>
          <p:nvPr/>
        </p:nvGrpSpPr>
        <p:grpSpPr>
          <a:xfrm>
            <a:off x="11107667" y="-18735"/>
            <a:ext cx="539543" cy="2411120"/>
            <a:chOff x="8574475" y="-14051"/>
            <a:chExt cx="404657" cy="1808340"/>
          </a:xfrm>
        </p:grpSpPr>
        <p:sp>
          <p:nvSpPr>
            <p:cNvPr id="196" name="Google Shape;196;p13"/>
            <p:cNvSpPr/>
            <p:nvPr/>
          </p:nvSpPr>
          <p:spPr>
            <a:xfrm>
              <a:off x="8574475" y="-14051"/>
              <a:ext cx="404657" cy="1808340"/>
            </a:xfrm>
            <a:custGeom>
              <a:avLst/>
              <a:gdLst/>
              <a:ahLst/>
              <a:cxnLst/>
              <a:rect l="l" t="t" r="r" b="b"/>
              <a:pathLst>
                <a:path w="8244" h="36841" extrusionOk="0">
                  <a:moveTo>
                    <a:pt x="0" y="0"/>
                  </a:moveTo>
                  <a:lnTo>
                    <a:pt x="0" y="36840"/>
                  </a:lnTo>
                  <a:lnTo>
                    <a:pt x="4124" y="32829"/>
                  </a:lnTo>
                  <a:lnTo>
                    <a:pt x="8244" y="36840"/>
                  </a:lnTo>
                  <a:lnTo>
                    <a:pt x="8244" y="0"/>
                  </a:lnTo>
                  <a:close/>
                </a:path>
              </a:pathLst>
            </a:custGeom>
            <a:solidFill>
              <a:srgbClr val="65C1C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endParaRPr sz="2400">
                <a:solidFill>
                  <a:srgbClr val="434343"/>
                </a:solidFill>
              </a:endParaRPr>
            </a:p>
          </p:txBody>
        </p:sp>
        <p:sp>
          <p:nvSpPr>
            <p:cNvPr id="197" name="Google Shape;197;p13"/>
            <p:cNvSpPr/>
            <p:nvPr/>
          </p:nvSpPr>
          <p:spPr>
            <a:xfrm>
              <a:off x="8804287" y="-14051"/>
              <a:ext cx="174841" cy="270409"/>
            </a:xfrm>
            <a:custGeom>
              <a:avLst/>
              <a:gdLst/>
              <a:ahLst/>
              <a:cxnLst/>
              <a:rect l="l" t="t" r="r" b="b"/>
              <a:pathLst>
                <a:path w="3562" h="5509" extrusionOk="0">
                  <a:moveTo>
                    <a:pt x="1" y="0"/>
                  </a:moveTo>
                  <a:lnTo>
                    <a:pt x="3562" y="5509"/>
                  </a:lnTo>
                  <a:lnTo>
                    <a:pt x="3562" y="3826"/>
                  </a:lnTo>
                  <a:lnTo>
                    <a:pt x="1092" y="0"/>
                  </a:lnTo>
                  <a:close/>
                </a:path>
              </a:pathLst>
            </a:custGeom>
            <a:solidFill>
              <a:srgbClr val="5295AF"/>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198" name="Google Shape;198;p13"/>
            <p:cNvSpPr/>
            <p:nvPr/>
          </p:nvSpPr>
          <p:spPr>
            <a:xfrm>
              <a:off x="8574475" y="1712730"/>
              <a:ext cx="32494" cy="81530"/>
            </a:xfrm>
            <a:custGeom>
              <a:avLst/>
              <a:gdLst/>
              <a:ahLst/>
              <a:cxnLst/>
              <a:rect l="l" t="t" r="r" b="b"/>
              <a:pathLst>
                <a:path w="662" h="1661" extrusionOk="0">
                  <a:moveTo>
                    <a:pt x="0" y="1"/>
                  </a:moveTo>
                  <a:lnTo>
                    <a:pt x="0" y="1660"/>
                  </a:lnTo>
                  <a:lnTo>
                    <a:pt x="662" y="1019"/>
                  </a:lnTo>
                  <a:lnTo>
                    <a:pt x="0" y="1"/>
                  </a:lnTo>
                  <a:close/>
                </a:path>
              </a:pathLst>
            </a:custGeom>
            <a:solidFill>
              <a:srgbClr val="5295AF"/>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199" name="Google Shape;199;p13"/>
            <p:cNvSpPr/>
            <p:nvPr/>
          </p:nvSpPr>
          <p:spPr>
            <a:xfrm>
              <a:off x="8629302" y="-14051"/>
              <a:ext cx="349829" cy="541015"/>
            </a:xfrm>
            <a:custGeom>
              <a:avLst/>
              <a:gdLst/>
              <a:ahLst/>
              <a:cxnLst/>
              <a:rect l="l" t="t" r="r" b="b"/>
              <a:pathLst>
                <a:path w="7127" h="11022" extrusionOk="0">
                  <a:moveTo>
                    <a:pt x="1" y="0"/>
                  </a:moveTo>
                  <a:lnTo>
                    <a:pt x="7127" y="11021"/>
                  </a:lnTo>
                  <a:lnTo>
                    <a:pt x="7127" y="9338"/>
                  </a:lnTo>
                  <a:lnTo>
                    <a:pt x="1092" y="0"/>
                  </a:lnTo>
                  <a:close/>
                </a:path>
              </a:pathLst>
            </a:custGeom>
            <a:solidFill>
              <a:srgbClr val="5295AF"/>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200" name="Google Shape;200;p13"/>
            <p:cNvSpPr/>
            <p:nvPr/>
          </p:nvSpPr>
          <p:spPr>
            <a:xfrm>
              <a:off x="8574475" y="89173"/>
              <a:ext cx="404657" cy="708346"/>
            </a:xfrm>
            <a:custGeom>
              <a:avLst/>
              <a:gdLst/>
              <a:ahLst/>
              <a:cxnLst/>
              <a:rect l="l" t="t" r="r" b="b"/>
              <a:pathLst>
                <a:path w="8244" h="14431" extrusionOk="0">
                  <a:moveTo>
                    <a:pt x="0" y="1"/>
                  </a:moveTo>
                  <a:lnTo>
                    <a:pt x="0" y="1683"/>
                  </a:lnTo>
                  <a:lnTo>
                    <a:pt x="8244" y="14431"/>
                  </a:lnTo>
                  <a:lnTo>
                    <a:pt x="8244" y="12748"/>
                  </a:lnTo>
                  <a:lnTo>
                    <a:pt x="0" y="1"/>
                  </a:lnTo>
                  <a:close/>
                </a:path>
              </a:pathLst>
            </a:custGeom>
            <a:solidFill>
              <a:srgbClr val="5295AF"/>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201" name="Google Shape;201;p13"/>
            <p:cNvSpPr/>
            <p:nvPr/>
          </p:nvSpPr>
          <p:spPr>
            <a:xfrm>
              <a:off x="8574475" y="1171430"/>
              <a:ext cx="399306" cy="617637"/>
            </a:xfrm>
            <a:custGeom>
              <a:avLst/>
              <a:gdLst/>
              <a:ahLst/>
              <a:cxnLst/>
              <a:rect l="l" t="t" r="r" b="b"/>
              <a:pathLst>
                <a:path w="8135" h="12583" extrusionOk="0">
                  <a:moveTo>
                    <a:pt x="0" y="1"/>
                  </a:moveTo>
                  <a:lnTo>
                    <a:pt x="0" y="1687"/>
                  </a:lnTo>
                  <a:lnTo>
                    <a:pt x="5199" y="9722"/>
                  </a:lnTo>
                  <a:lnTo>
                    <a:pt x="8135" y="12583"/>
                  </a:lnTo>
                  <a:lnTo>
                    <a:pt x="0" y="1"/>
                  </a:lnTo>
                  <a:close/>
                </a:path>
              </a:pathLst>
            </a:custGeom>
            <a:solidFill>
              <a:srgbClr val="5295AF"/>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202" name="Google Shape;202;p13"/>
            <p:cNvSpPr/>
            <p:nvPr/>
          </p:nvSpPr>
          <p:spPr>
            <a:xfrm>
              <a:off x="8574475" y="1442178"/>
              <a:ext cx="139794" cy="248076"/>
            </a:xfrm>
            <a:custGeom>
              <a:avLst/>
              <a:gdLst/>
              <a:ahLst/>
              <a:cxnLst/>
              <a:rect l="l" t="t" r="r" b="b"/>
              <a:pathLst>
                <a:path w="2848" h="5054" extrusionOk="0">
                  <a:moveTo>
                    <a:pt x="0" y="0"/>
                  </a:moveTo>
                  <a:lnTo>
                    <a:pt x="0" y="1684"/>
                  </a:lnTo>
                  <a:lnTo>
                    <a:pt x="2180" y="5053"/>
                  </a:lnTo>
                  <a:lnTo>
                    <a:pt x="2847" y="4402"/>
                  </a:lnTo>
                  <a:lnTo>
                    <a:pt x="0" y="0"/>
                  </a:lnTo>
                  <a:close/>
                </a:path>
              </a:pathLst>
            </a:custGeom>
            <a:solidFill>
              <a:srgbClr val="5295AF"/>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203" name="Google Shape;203;p13"/>
            <p:cNvSpPr/>
            <p:nvPr/>
          </p:nvSpPr>
          <p:spPr>
            <a:xfrm>
              <a:off x="8574475" y="900878"/>
              <a:ext cx="404657" cy="708542"/>
            </a:xfrm>
            <a:custGeom>
              <a:avLst/>
              <a:gdLst/>
              <a:ahLst/>
              <a:cxnLst/>
              <a:rect l="l" t="t" r="r" b="b"/>
              <a:pathLst>
                <a:path w="8244" h="14435" extrusionOk="0">
                  <a:moveTo>
                    <a:pt x="0" y="0"/>
                  </a:moveTo>
                  <a:lnTo>
                    <a:pt x="0" y="1687"/>
                  </a:lnTo>
                  <a:lnTo>
                    <a:pt x="8244" y="14434"/>
                  </a:lnTo>
                  <a:lnTo>
                    <a:pt x="8244" y="12748"/>
                  </a:lnTo>
                  <a:lnTo>
                    <a:pt x="0" y="0"/>
                  </a:lnTo>
                  <a:close/>
                </a:path>
              </a:pathLst>
            </a:custGeom>
            <a:solidFill>
              <a:srgbClr val="5295AF"/>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204" name="Google Shape;204;p13"/>
            <p:cNvSpPr/>
            <p:nvPr/>
          </p:nvSpPr>
          <p:spPr>
            <a:xfrm>
              <a:off x="8574475" y="359725"/>
              <a:ext cx="404657" cy="708395"/>
            </a:xfrm>
            <a:custGeom>
              <a:avLst/>
              <a:gdLst/>
              <a:ahLst/>
              <a:cxnLst/>
              <a:rect l="l" t="t" r="r" b="b"/>
              <a:pathLst>
                <a:path w="8244" h="14432" extrusionOk="0">
                  <a:moveTo>
                    <a:pt x="0" y="0"/>
                  </a:moveTo>
                  <a:lnTo>
                    <a:pt x="0" y="1683"/>
                  </a:lnTo>
                  <a:lnTo>
                    <a:pt x="8244" y="14431"/>
                  </a:lnTo>
                  <a:lnTo>
                    <a:pt x="8244" y="12748"/>
                  </a:lnTo>
                  <a:lnTo>
                    <a:pt x="0" y="0"/>
                  </a:lnTo>
                  <a:close/>
                </a:path>
              </a:pathLst>
            </a:custGeom>
            <a:solidFill>
              <a:srgbClr val="5295AF"/>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205" name="Google Shape;205;p13"/>
            <p:cNvSpPr/>
            <p:nvPr/>
          </p:nvSpPr>
          <p:spPr>
            <a:xfrm>
              <a:off x="8574475" y="630277"/>
              <a:ext cx="404657" cy="708591"/>
            </a:xfrm>
            <a:custGeom>
              <a:avLst/>
              <a:gdLst/>
              <a:ahLst/>
              <a:cxnLst/>
              <a:rect l="l" t="t" r="r" b="b"/>
              <a:pathLst>
                <a:path w="8244" h="14436" extrusionOk="0">
                  <a:moveTo>
                    <a:pt x="0" y="1"/>
                  </a:moveTo>
                  <a:lnTo>
                    <a:pt x="0" y="1684"/>
                  </a:lnTo>
                  <a:lnTo>
                    <a:pt x="8244" y="14435"/>
                  </a:lnTo>
                  <a:lnTo>
                    <a:pt x="8244" y="12749"/>
                  </a:lnTo>
                  <a:lnTo>
                    <a:pt x="0" y="1"/>
                  </a:lnTo>
                  <a:close/>
                </a:path>
              </a:pathLst>
            </a:custGeom>
            <a:solidFill>
              <a:srgbClr val="5295AF"/>
            </a:solidFill>
            <a:ln>
              <a:noFill/>
            </a:ln>
          </p:spPr>
          <p:txBody>
            <a:bodyPr spcFirstLastPara="1" wrap="square" lIns="91425" tIns="91425" rIns="91425" bIns="91425" anchor="ctr" anchorCtr="0">
              <a:noAutofit/>
            </a:bodyPr>
            <a:lstStyle/>
            <a:p>
              <a:endParaRPr sz="2400">
                <a:solidFill>
                  <a:srgbClr val="434343"/>
                </a:solidFill>
              </a:endParaRPr>
            </a:p>
          </p:txBody>
        </p:sp>
      </p:grpSp>
      <p:grpSp>
        <p:nvGrpSpPr>
          <p:cNvPr id="206" name="Google Shape;206;p13"/>
          <p:cNvGrpSpPr/>
          <p:nvPr/>
        </p:nvGrpSpPr>
        <p:grpSpPr>
          <a:xfrm rot="-2208756">
            <a:off x="1470266" y="5179009"/>
            <a:ext cx="661837" cy="845623"/>
            <a:chOff x="4257150" y="439500"/>
            <a:chExt cx="496378" cy="634217"/>
          </a:xfrm>
        </p:grpSpPr>
        <p:sp>
          <p:nvSpPr>
            <p:cNvPr id="207" name="Google Shape;207;p13"/>
            <p:cNvSpPr/>
            <p:nvPr/>
          </p:nvSpPr>
          <p:spPr>
            <a:xfrm>
              <a:off x="4257150" y="439500"/>
              <a:ext cx="496378" cy="634217"/>
            </a:xfrm>
            <a:custGeom>
              <a:avLst/>
              <a:gdLst/>
              <a:ahLst/>
              <a:cxnLst/>
              <a:rect l="l" t="t" r="r" b="b"/>
              <a:pathLst>
                <a:path w="15953" h="20383" extrusionOk="0">
                  <a:moveTo>
                    <a:pt x="9711" y="1634"/>
                  </a:moveTo>
                  <a:cubicBezTo>
                    <a:pt x="10362" y="1634"/>
                    <a:pt x="11021" y="1799"/>
                    <a:pt x="11624" y="2147"/>
                  </a:cubicBezTo>
                  <a:cubicBezTo>
                    <a:pt x="13455" y="3206"/>
                    <a:pt x="14084" y="5560"/>
                    <a:pt x="13019" y="7402"/>
                  </a:cubicBezTo>
                  <a:cubicBezTo>
                    <a:pt x="12999" y="7435"/>
                    <a:pt x="12979" y="7468"/>
                    <a:pt x="12950" y="7514"/>
                  </a:cubicBezTo>
                  <a:cubicBezTo>
                    <a:pt x="12936" y="7540"/>
                    <a:pt x="12924" y="7567"/>
                    <a:pt x="12910" y="7594"/>
                  </a:cubicBezTo>
                  <a:lnTo>
                    <a:pt x="9015" y="14346"/>
                  </a:lnTo>
                  <a:cubicBezTo>
                    <a:pt x="8677" y="14930"/>
                    <a:pt x="8062" y="15257"/>
                    <a:pt x="7431" y="15257"/>
                  </a:cubicBezTo>
                  <a:cubicBezTo>
                    <a:pt x="7123" y="15257"/>
                    <a:pt x="6810" y="15179"/>
                    <a:pt x="6525" y="15014"/>
                  </a:cubicBezTo>
                  <a:lnTo>
                    <a:pt x="4825" y="14031"/>
                  </a:lnTo>
                  <a:lnTo>
                    <a:pt x="2120" y="18721"/>
                  </a:lnTo>
                  <a:cubicBezTo>
                    <a:pt x="2112" y="18736"/>
                    <a:pt x="2097" y="18743"/>
                    <a:pt x="2082" y="18743"/>
                  </a:cubicBezTo>
                  <a:cubicBezTo>
                    <a:pt x="2045" y="18743"/>
                    <a:pt x="2003" y="18705"/>
                    <a:pt x="2024" y="18668"/>
                  </a:cubicBezTo>
                  <a:lnTo>
                    <a:pt x="4733" y="13979"/>
                  </a:lnTo>
                  <a:lnTo>
                    <a:pt x="3033" y="12997"/>
                  </a:lnTo>
                  <a:cubicBezTo>
                    <a:pt x="2163" y="12494"/>
                    <a:pt x="1865" y="11377"/>
                    <a:pt x="2365" y="10507"/>
                  </a:cubicBezTo>
                  <a:lnTo>
                    <a:pt x="6250" y="3778"/>
                  </a:lnTo>
                  <a:lnTo>
                    <a:pt x="6317" y="3675"/>
                  </a:lnTo>
                  <a:lnTo>
                    <a:pt x="6329" y="3652"/>
                  </a:lnTo>
                  <a:cubicBezTo>
                    <a:pt x="6346" y="3622"/>
                    <a:pt x="6360" y="3595"/>
                    <a:pt x="6372" y="3566"/>
                  </a:cubicBezTo>
                  <a:lnTo>
                    <a:pt x="6379" y="3553"/>
                  </a:lnTo>
                  <a:cubicBezTo>
                    <a:pt x="7090" y="2323"/>
                    <a:pt x="8383" y="1634"/>
                    <a:pt x="9711" y="1634"/>
                  </a:cubicBezTo>
                  <a:close/>
                  <a:moveTo>
                    <a:pt x="9715" y="1"/>
                  </a:moveTo>
                  <a:cubicBezTo>
                    <a:pt x="7823" y="1"/>
                    <a:pt x="5978" y="982"/>
                    <a:pt x="4964" y="2736"/>
                  </a:cubicBezTo>
                  <a:cubicBezTo>
                    <a:pt x="4944" y="2772"/>
                    <a:pt x="4924" y="2809"/>
                    <a:pt x="4908" y="2849"/>
                  </a:cubicBezTo>
                  <a:cubicBezTo>
                    <a:pt x="4881" y="2885"/>
                    <a:pt x="4858" y="2921"/>
                    <a:pt x="4838" y="2957"/>
                  </a:cubicBezTo>
                  <a:lnTo>
                    <a:pt x="953" y="9690"/>
                  </a:lnTo>
                  <a:cubicBezTo>
                    <a:pt x="0" y="11340"/>
                    <a:pt x="566" y="13460"/>
                    <a:pt x="2216" y="14412"/>
                  </a:cubicBezTo>
                  <a:lnTo>
                    <a:pt x="2500" y="14574"/>
                  </a:lnTo>
                  <a:lnTo>
                    <a:pt x="612" y="17851"/>
                  </a:lnTo>
                  <a:cubicBezTo>
                    <a:pt x="146" y="18654"/>
                    <a:pt x="424" y="19690"/>
                    <a:pt x="1227" y="20156"/>
                  </a:cubicBezTo>
                  <a:cubicBezTo>
                    <a:pt x="1493" y="20309"/>
                    <a:pt x="1783" y="20382"/>
                    <a:pt x="2070" y="20382"/>
                  </a:cubicBezTo>
                  <a:cubicBezTo>
                    <a:pt x="2654" y="20382"/>
                    <a:pt x="3223" y="20079"/>
                    <a:pt x="3535" y="19538"/>
                  </a:cubicBezTo>
                  <a:lnTo>
                    <a:pt x="5424" y="16264"/>
                  </a:lnTo>
                  <a:lnTo>
                    <a:pt x="5708" y="16426"/>
                  </a:lnTo>
                  <a:cubicBezTo>
                    <a:pt x="6251" y="16740"/>
                    <a:pt x="6845" y="16890"/>
                    <a:pt x="7431" y="16890"/>
                  </a:cubicBezTo>
                  <a:cubicBezTo>
                    <a:pt x="8626" y="16890"/>
                    <a:pt x="9789" y="16270"/>
                    <a:pt x="10430" y="15162"/>
                  </a:cubicBezTo>
                  <a:lnTo>
                    <a:pt x="14312" y="8430"/>
                  </a:lnTo>
                  <a:cubicBezTo>
                    <a:pt x="14335" y="8397"/>
                    <a:pt x="14352" y="8361"/>
                    <a:pt x="14368" y="8328"/>
                  </a:cubicBezTo>
                  <a:lnTo>
                    <a:pt x="14382" y="8308"/>
                  </a:lnTo>
                  <a:cubicBezTo>
                    <a:pt x="14401" y="8275"/>
                    <a:pt x="14421" y="8242"/>
                    <a:pt x="14441" y="8209"/>
                  </a:cubicBezTo>
                  <a:cubicBezTo>
                    <a:pt x="15952" y="5596"/>
                    <a:pt x="15053" y="2240"/>
                    <a:pt x="12440" y="732"/>
                  </a:cubicBezTo>
                  <a:cubicBezTo>
                    <a:pt x="11582" y="236"/>
                    <a:pt x="10643" y="1"/>
                    <a:pt x="9715" y="1"/>
                  </a:cubicBezTo>
                  <a:close/>
                </a:path>
              </a:pathLst>
            </a:custGeom>
            <a:solidFill>
              <a:srgbClr val="FFFBEF"/>
            </a:solidFill>
            <a:ln>
              <a:noFill/>
            </a:ln>
            <a:effectLst>
              <a:outerShdw blurRad="28575" dist="19050" dir="19620000" algn="bl" rotWithShape="0">
                <a:srgbClr val="000000">
                  <a:alpha val="21000"/>
                </a:srgbClr>
              </a:outerShdw>
            </a:effectLst>
          </p:spPr>
          <p:txBody>
            <a:bodyPr spcFirstLastPara="1" wrap="square" lIns="91425" tIns="91425" rIns="91425" bIns="91425" anchor="ctr" anchorCtr="0">
              <a:noAutofit/>
            </a:bodyPr>
            <a:lstStyle/>
            <a:p>
              <a:endParaRPr sz="2400">
                <a:solidFill>
                  <a:srgbClr val="434343"/>
                </a:solidFill>
              </a:endParaRPr>
            </a:p>
          </p:txBody>
        </p:sp>
        <p:sp>
          <p:nvSpPr>
            <p:cNvPr id="208" name="Google Shape;208;p13"/>
            <p:cNvSpPr/>
            <p:nvPr/>
          </p:nvSpPr>
          <p:spPr>
            <a:xfrm>
              <a:off x="4290692" y="759242"/>
              <a:ext cx="197456" cy="289058"/>
            </a:xfrm>
            <a:custGeom>
              <a:avLst/>
              <a:gdLst/>
              <a:ahLst/>
              <a:cxnLst/>
              <a:rect l="l" t="t" r="r" b="b"/>
              <a:pathLst>
                <a:path w="6346" h="9290" extrusionOk="0">
                  <a:moveTo>
                    <a:pt x="5348" y="1"/>
                  </a:moveTo>
                  <a:cubicBezTo>
                    <a:pt x="5048" y="1"/>
                    <a:pt x="4756" y="157"/>
                    <a:pt x="4597" y="436"/>
                  </a:cubicBezTo>
                  <a:lnTo>
                    <a:pt x="239" y="7982"/>
                  </a:lnTo>
                  <a:cubicBezTo>
                    <a:pt x="1" y="8398"/>
                    <a:pt x="143" y="8931"/>
                    <a:pt x="560" y="9172"/>
                  </a:cubicBezTo>
                  <a:cubicBezTo>
                    <a:pt x="697" y="9252"/>
                    <a:pt x="847" y="9290"/>
                    <a:pt x="996" y="9290"/>
                  </a:cubicBezTo>
                  <a:cubicBezTo>
                    <a:pt x="1296" y="9290"/>
                    <a:pt x="1588" y="9134"/>
                    <a:pt x="1750" y="8854"/>
                  </a:cubicBezTo>
                  <a:lnTo>
                    <a:pt x="6105" y="1309"/>
                  </a:lnTo>
                  <a:cubicBezTo>
                    <a:pt x="6346" y="892"/>
                    <a:pt x="6204" y="356"/>
                    <a:pt x="5784" y="118"/>
                  </a:cubicBezTo>
                  <a:cubicBezTo>
                    <a:pt x="5646" y="39"/>
                    <a:pt x="5496" y="1"/>
                    <a:pt x="5348" y="1"/>
                  </a:cubicBezTo>
                  <a:close/>
                </a:path>
              </a:pathLst>
            </a:custGeom>
            <a:solidFill>
              <a:schemeClr val="accent1"/>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209" name="Google Shape;209;p13"/>
            <p:cNvSpPr/>
            <p:nvPr/>
          </p:nvSpPr>
          <p:spPr>
            <a:xfrm>
              <a:off x="4286149" y="464890"/>
              <a:ext cx="438348" cy="474690"/>
            </a:xfrm>
            <a:custGeom>
              <a:avLst/>
              <a:gdLst/>
              <a:ahLst/>
              <a:cxnLst/>
              <a:rect l="l" t="t" r="r" b="b"/>
              <a:pathLst>
                <a:path w="14088" h="15256" extrusionOk="0">
                  <a:moveTo>
                    <a:pt x="8776" y="0"/>
                  </a:moveTo>
                  <a:cubicBezTo>
                    <a:pt x="7167" y="0"/>
                    <a:pt x="5603" y="835"/>
                    <a:pt x="4740" y="2330"/>
                  </a:cubicBezTo>
                  <a:cubicBezTo>
                    <a:pt x="4720" y="2367"/>
                    <a:pt x="4703" y="2406"/>
                    <a:pt x="4680" y="2442"/>
                  </a:cubicBezTo>
                  <a:cubicBezTo>
                    <a:pt x="4660" y="2479"/>
                    <a:pt x="4634" y="2512"/>
                    <a:pt x="4611" y="2552"/>
                  </a:cubicBezTo>
                  <a:lnTo>
                    <a:pt x="725" y="9281"/>
                  </a:lnTo>
                  <a:cubicBezTo>
                    <a:pt x="1" y="10537"/>
                    <a:pt x="434" y="12161"/>
                    <a:pt x="1694" y="12889"/>
                  </a:cubicBezTo>
                  <a:lnTo>
                    <a:pt x="5186" y="14906"/>
                  </a:lnTo>
                  <a:cubicBezTo>
                    <a:pt x="5598" y="15143"/>
                    <a:pt x="6049" y="15256"/>
                    <a:pt x="6494" y="15256"/>
                  </a:cubicBezTo>
                  <a:cubicBezTo>
                    <a:pt x="7409" y="15256"/>
                    <a:pt x="8301" y="14782"/>
                    <a:pt x="8790" y="13937"/>
                  </a:cubicBezTo>
                  <a:lnTo>
                    <a:pt x="12676" y="7208"/>
                  </a:lnTo>
                  <a:cubicBezTo>
                    <a:pt x="12696" y="7168"/>
                    <a:pt x="12712" y="7132"/>
                    <a:pt x="12735" y="7092"/>
                  </a:cubicBezTo>
                  <a:cubicBezTo>
                    <a:pt x="12755" y="7055"/>
                    <a:pt x="12781" y="7022"/>
                    <a:pt x="12801" y="6986"/>
                  </a:cubicBezTo>
                  <a:cubicBezTo>
                    <a:pt x="14088" y="4757"/>
                    <a:pt x="13327" y="1910"/>
                    <a:pt x="11099" y="624"/>
                  </a:cubicBezTo>
                  <a:cubicBezTo>
                    <a:pt x="10366" y="201"/>
                    <a:pt x="9566" y="0"/>
                    <a:pt x="8776" y="0"/>
                  </a:cubicBezTo>
                  <a:close/>
                </a:path>
              </a:pathLst>
            </a:custGeom>
            <a:solidFill>
              <a:srgbClr val="FFD966"/>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210" name="Google Shape;210;p13"/>
            <p:cNvSpPr/>
            <p:nvPr/>
          </p:nvSpPr>
          <p:spPr>
            <a:xfrm>
              <a:off x="4337613" y="553538"/>
              <a:ext cx="194687" cy="268740"/>
            </a:xfrm>
            <a:custGeom>
              <a:avLst/>
              <a:gdLst/>
              <a:ahLst/>
              <a:cxnLst/>
              <a:rect l="l" t="t" r="r" b="b"/>
              <a:pathLst>
                <a:path w="6257" h="8637" extrusionOk="0">
                  <a:moveTo>
                    <a:pt x="4970" y="1"/>
                  </a:moveTo>
                  <a:cubicBezTo>
                    <a:pt x="4582" y="1"/>
                    <a:pt x="4203" y="202"/>
                    <a:pt x="3995" y="565"/>
                  </a:cubicBezTo>
                  <a:lnTo>
                    <a:pt x="311" y="6948"/>
                  </a:lnTo>
                  <a:cubicBezTo>
                    <a:pt x="1" y="7486"/>
                    <a:pt x="186" y="8175"/>
                    <a:pt x="725" y="8486"/>
                  </a:cubicBezTo>
                  <a:cubicBezTo>
                    <a:pt x="902" y="8588"/>
                    <a:pt x="1095" y="8636"/>
                    <a:pt x="1286" y="8636"/>
                  </a:cubicBezTo>
                  <a:cubicBezTo>
                    <a:pt x="1675" y="8636"/>
                    <a:pt x="2054" y="8434"/>
                    <a:pt x="2263" y="8072"/>
                  </a:cubicBezTo>
                  <a:lnTo>
                    <a:pt x="5946" y="1693"/>
                  </a:lnTo>
                  <a:cubicBezTo>
                    <a:pt x="6257" y="1151"/>
                    <a:pt x="6075" y="463"/>
                    <a:pt x="5532" y="153"/>
                  </a:cubicBezTo>
                  <a:cubicBezTo>
                    <a:pt x="5355" y="50"/>
                    <a:pt x="5162" y="1"/>
                    <a:pt x="4970" y="1"/>
                  </a:cubicBezTo>
                  <a:close/>
                </a:path>
              </a:pathLst>
            </a:custGeom>
            <a:solidFill>
              <a:srgbClr val="F1C232"/>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211" name="Google Shape;211;p13"/>
            <p:cNvSpPr/>
            <p:nvPr/>
          </p:nvSpPr>
          <p:spPr>
            <a:xfrm>
              <a:off x="4456161" y="621992"/>
              <a:ext cx="194780" cy="268771"/>
            </a:xfrm>
            <a:custGeom>
              <a:avLst/>
              <a:gdLst/>
              <a:ahLst/>
              <a:cxnLst/>
              <a:rect l="l" t="t" r="r" b="b"/>
              <a:pathLst>
                <a:path w="6260" h="8638" extrusionOk="0">
                  <a:moveTo>
                    <a:pt x="4972" y="0"/>
                  </a:moveTo>
                  <a:cubicBezTo>
                    <a:pt x="4583" y="0"/>
                    <a:pt x="4203" y="203"/>
                    <a:pt x="3994" y="564"/>
                  </a:cubicBezTo>
                  <a:lnTo>
                    <a:pt x="310" y="6947"/>
                  </a:lnTo>
                  <a:cubicBezTo>
                    <a:pt x="0" y="7486"/>
                    <a:pt x="185" y="8174"/>
                    <a:pt x="724" y="8484"/>
                  </a:cubicBezTo>
                  <a:cubicBezTo>
                    <a:pt x="902" y="8588"/>
                    <a:pt x="1097" y="8637"/>
                    <a:pt x="1288" y="8637"/>
                  </a:cubicBezTo>
                  <a:cubicBezTo>
                    <a:pt x="1677" y="8637"/>
                    <a:pt x="2054" y="8435"/>
                    <a:pt x="2262" y="8074"/>
                  </a:cubicBezTo>
                  <a:lnTo>
                    <a:pt x="5945" y="1692"/>
                  </a:lnTo>
                  <a:cubicBezTo>
                    <a:pt x="6259" y="1153"/>
                    <a:pt x="6074" y="462"/>
                    <a:pt x="5532" y="151"/>
                  </a:cubicBezTo>
                  <a:cubicBezTo>
                    <a:pt x="5356" y="49"/>
                    <a:pt x="5163" y="0"/>
                    <a:pt x="4972" y="0"/>
                  </a:cubicBezTo>
                  <a:close/>
                </a:path>
              </a:pathLst>
            </a:custGeom>
            <a:solidFill>
              <a:srgbClr val="F1C232"/>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212" name="Google Shape;212;p13"/>
            <p:cNvSpPr/>
            <p:nvPr/>
          </p:nvSpPr>
          <p:spPr>
            <a:xfrm>
              <a:off x="4417454" y="490747"/>
              <a:ext cx="254583" cy="119202"/>
            </a:xfrm>
            <a:custGeom>
              <a:avLst/>
              <a:gdLst/>
              <a:ahLst/>
              <a:cxnLst/>
              <a:rect l="l" t="t" r="r" b="b"/>
              <a:pathLst>
                <a:path w="8182" h="3831" extrusionOk="0">
                  <a:moveTo>
                    <a:pt x="4028" y="1"/>
                  </a:moveTo>
                  <a:cubicBezTo>
                    <a:pt x="3436" y="1"/>
                    <a:pt x="2844" y="130"/>
                    <a:pt x="2308" y="451"/>
                  </a:cubicBezTo>
                  <a:cubicBezTo>
                    <a:pt x="1591" y="877"/>
                    <a:pt x="1" y="3268"/>
                    <a:pt x="447" y="3671"/>
                  </a:cubicBezTo>
                  <a:cubicBezTo>
                    <a:pt x="530" y="3744"/>
                    <a:pt x="616" y="3798"/>
                    <a:pt x="708" y="3830"/>
                  </a:cubicBezTo>
                  <a:lnTo>
                    <a:pt x="1429" y="2583"/>
                  </a:lnTo>
                  <a:cubicBezTo>
                    <a:pt x="1637" y="2220"/>
                    <a:pt x="2018" y="2018"/>
                    <a:pt x="2408" y="2018"/>
                  </a:cubicBezTo>
                  <a:cubicBezTo>
                    <a:pt x="2596" y="2018"/>
                    <a:pt x="2792" y="2067"/>
                    <a:pt x="2966" y="2171"/>
                  </a:cubicBezTo>
                  <a:cubicBezTo>
                    <a:pt x="3162" y="2283"/>
                    <a:pt x="3311" y="2441"/>
                    <a:pt x="3407" y="2627"/>
                  </a:cubicBezTo>
                  <a:cubicBezTo>
                    <a:pt x="3773" y="2415"/>
                    <a:pt x="4134" y="2253"/>
                    <a:pt x="4468" y="2230"/>
                  </a:cubicBezTo>
                  <a:cubicBezTo>
                    <a:pt x="4518" y="2226"/>
                    <a:pt x="4567" y="2223"/>
                    <a:pt x="4620" y="2223"/>
                  </a:cubicBezTo>
                  <a:cubicBezTo>
                    <a:pt x="5057" y="2223"/>
                    <a:pt x="5609" y="2336"/>
                    <a:pt x="6141" y="2448"/>
                  </a:cubicBezTo>
                  <a:cubicBezTo>
                    <a:pt x="6676" y="2560"/>
                    <a:pt x="7192" y="2673"/>
                    <a:pt x="7553" y="2673"/>
                  </a:cubicBezTo>
                  <a:cubicBezTo>
                    <a:pt x="7973" y="2673"/>
                    <a:pt x="8181" y="2524"/>
                    <a:pt x="7973" y="2048"/>
                  </a:cubicBezTo>
                  <a:cubicBezTo>
                    <a:pt x="7593" y="1175"/>
                    <a:pt x="5800" y="1"/>
                    <a:pt x="4028" y="1"/>
                  </a:cubicBezTo>
                  <a:close/>
                </a:path>
              </a:pathLst>
            </a:custGeom>
            <a:solidFill>
              <a:srgbClr val="434343">
                <a:alpha val="15109"/>
              </a:srgbClr>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213" name="Google Shape;213;p13"/>
            <p:cNvSpPr/>
            <p:nvPr/>
          </p:nvSpPr>
          <p:spPr>
            <a:xfrm>
              <a:off x="4439483" y="553538"/>
              <a:ext cx="83979" cy="57843"/>
            </a:xfrm>
            <a:custGeom>
              <a:avLst/>
              <a:gdLst/>
              <a:ahLst/>
              <a:cxnLst/>
              <a:rect l="l" t="t" r="r" b="b"/>
              <a:pathLst>
                <a:path w="2699" h="1859" extrusionOk="0">
                  <a:moveTo>
                    <a:pt x="1700" y="0"/>
                  </a:moveTo>
                  <a:cubicBezTo>
                    <a:pt x="1310" y="0"/>
                    <a:pt x="929" y="202"/>
                    <a:pt x="721" y="565"/>
                  </a:cubicBezTo>
                  <a:lnTo>
                    <a:pt x="0" y="1812"/>
                  </a:lnTo>
                  <a:cubicBezTo>
                    <a:pt x="89" y="1845"/>
                    <a:pt x="185" y="1859"/>
                    <a:pt x="281" y="1859"/>
                  </a:cubicBezTo>
                  <a:cubicBezTo>
                    <a:pt x="976" y="1859"/>
                    <a:pt x="1855" y="1098"/>
                    <a:pt x="2699" y="609"/>
                  </a:cubicBezTo>
                  <a:cubicBezTo>
                    <a:pt x="2603" y="423"/>
                    <a:pt x="2454" y="265"/>
                    <a:pt x="2258" y="153"/>
                  </a:cubicBezTo>
                  <a:cubicBezTo>
                    <a:pt x="2084" y="49"/>
                    <a:pt x="1888" y="0"/>
                    <a:pt x="1700" y="0"/>
                  </a:cubicBezTo>
                  <a:close/>
                </a:path>
              </a:pathLst>
            </a:custGeom>
            <a:solidFill>
              <a:srgbClr val="434343">
                <a:alpha val="15109"/>
              </a:srgbClr>
            </a:solidFill>
            <a:ln>
              <a:noFill/>
            </a:ln>
          </p:spPr>
          <p:txBody>
            <a:bodyPr spcFirstLastPara="1" wrap="square" lIns="91425" tIns="91425" rIns="91425" bIns="91425" anchor="ctr" anchorCtr="0">
              <a:noAutofit/>
            </a:bodyPr>
            <a:lstStyle/>
            <a:p>
              <a:endParaRPr sz="2400">
                <a:solidFill>
                  <a:srgbClr val="434343"/>
                </a:solidFill>
              </a:endParaRPr>
            </a:p>
          </p:txBody>
        </p:sp>
      </p:grpSp>
      <p:sp>
        <p:nvSpPr>
          <p:cNvPr id="214" name="Google Shape;214;p13"/>
          <p:cNvSpPr/>
          <p:nvPr/>
        </p:nvSpPr>
        <p:spPr>
          <a:xfrm rot="639960">
            <a:off x="6249271" y="473533"/>
            <a:ext cx="539535" cy="492951"/>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chemeClr val="accent2"/>
          </a:solidFill>
          <a:ln w="28575"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121900" tIns="121900" rIns="121900" bIns="121900" anchor="ctr" anchorCtr="0">
            <a:noAutofit/>
          </a:bodyPr>
          <a:lstStyle/>
          <a:p>
            <a:endParaRPr sz="2400">
              <a:solidFill>
                <a:srgbClr val="434343"/>
              </a:solidFill>
            </a:endParaRPr>
          </a:p>
        </p:txBody>
      </p:sp>
      <p:sp>
        <p:nvSpPr>
          <p:cNvPr id="215" name="Google Shape;215;p13"/>
          <p:cNvSpPr txBox="1">
            <a:spLocks noGrp="1"/>
          </p:cNvSpPr>
          <p:nvPr>
            <p:ph type="title"/>
          </p:nvPr>
        </p:nvSpPr>
        <p:spPr>
          <a:xfrm>
            <a:off x="6912525" y="16802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16" name="Google Shape;216;p13"/>
          <p:cNvSpPr txBox="1">
            <a:spLocks noGrp="1"/>
          </p:cNvSpPr>
          <p:nvPr>
            <p:ph type="title" idx="2"/>
          </p:nvPr>
        </p:nvSpPr>
        <p:spPr>
          <a:xfrm>
            <a:off x="2110400" y="16802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17" name="Google Shape;217;p13"/>
          <p:cNvSpPr txBox="1">
            <a:spLocks noGrp="1"/>
          </p:cNvSpPr>
          <p:nvPr>
            <p:ph type="subTitle" idx="1"/>
          </p:nvPr>
        </p:nvSpPr>
        <p:spPr>
          <a:xfrm flipH="1">
            <a:off x="2363615" y="2261821"/>
            <a:ext cx="36064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867">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18" name="Google Shape;218;p13"/>
          <p:cNvSpPr txBox="1">
            <a:spLocks noGrp="1"/>
          </p:cNvSpPr>
          <p:nvPr>
            <p:ph type="subTitle" idx="3"/>
          </p:nvPr>
        </p:nvSpPr>
        <p:spPr>
          <a:xfrm flipH="1">
            <a:off x="7182465" y="2261823"/>
            <a:ext cx="36060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867">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19" name="Google Shape;219;p13"/>
          <p:cNvSpPr txBox="1">
            <a:spLocks noGrp="1"/>
          </p:cNvSpPr>
          <p:nvPr>
            <p:ph type="title" idx="4"/>
          </p:nvPr>
        </p:nvSpPr>
        <p:spPr>
          <a:xfrm>
            <a:off x="6912525" y="47303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20" name="Google Shape;220;p13"/>
          <p:cNvSpPr txBox="1">
            <a:spLocks noGrp="1"/>
          </p:cNvSpPr>
          <p:nvPr>
            <p:ph type="title" idx="5"/>
          </p:nvPr>
        </p:nvSpPr>
        <p:spPr>
          <a:xfrm>
            <a:off x="2110400" y="47303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21" name="Google Shape;221;p13"/>
          <p:cNvSpPr txBox="1">
            <a:spLocks noGrp="1"/>
          </p:cNvSpPr>
          <p:nvPr>
            <p:ph type="subTitle" idx="6"/>
          </p:nvPr>
        </p:nvSpPr>
        <p:spPr>
          <a:xfrm flipH="1">
            <a:off x="2363615" y="5311921"/>
            <a:ext cx="36064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867">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22" name="Google Shape;222;p13"/>
          <p:cNvSpPr txBox="1">
            <a:spLocks noGrp="1"/>
          </p:cNvSpPr>
          <p:nvPr>
            <p:ph type="subTitle" idx="7"/>
          </p:nvPr>
        </p:nvSpPr>
        <p:spPr>
          <a:xfrm flipH="1">
            <a:off x="7182465" y="5311923"/>
            <a:ext cx="36060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867">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Tree>
    <p:extLst>
      <p:ext uri="{BB962C8B-B14F-4D97-AF65-F5344CB8AC3E}">
        <p14:creationId xmlns:p14="http://schemas.microsoft.com/office/powerpoint/2010/main" val="3868862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223"/>
        <p:cNvGrpSpPr/>
        <p:nvPr/>
      </p:nvGrpSpPr>
      <p:grpSpPr>
        <a:xfrm>
          <a:off x="0" y="0"/>
          <a:ext cx="0" cy="0"/>
          <a:chOff x="0" y="0"/>
          <a:chExt cx="0" cy="0"/>
        </a:xfrm>
      </p:grpSpPr>
      <p:cxnSp>
        <p:nvCxnSpPr>
          <p:cNvPr id="224" name="Google Shape;224;p1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25" name="Google Shape;225;p14"/>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226" name="Google Shape;226;p14"/>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7" name="Google Shape;227;p14"/>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8" name="Google Shape;228;p14"/>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9" name="Google Shape;229;p14"/>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0" name="Google Shape;230;p14"/>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1" name="Google Shape;231;p14"/>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2" name="Google Shape;232;p14"/>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3" name="Google Shape;233;p1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34" name="Google Shape;234;p14"/>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endParaRPr sz="2400">
              <a:solidFill>
                <a:srgbClr val="434343"/>
              </a:solidFill>
            </a:endParaRPr>
          </a:p>
        </p:txBody>
      </p:sp>
      <p:sp>
        <p:nvSpPr>
          <p:cNvPr id="235" name="Google Shape;235;p14"/>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236" name="Google Shape;236;p14"/>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237" name="Google Shape;237;p14"/>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238" name="Google Shape;238;p14"/>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239" name="Google Shape;239;p14"/>
          <p:cNvSpPr txBox="1">
            <a:spLocks noGrp="1"/>
          </p:cNvSpPr>
          <p:nvPr>
            <p:ph type="subTitle" idx="1"/>
          </p:nvPr>
        </p:nvSpPr>
        <p:spPr>
          <a:xfrm flipH="1">
            <a:off x="2108139" y="52193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0" name="Google Shape;240;p14"/>
          <p:cNvSpPr txBox="1">
            <a:spLocks noGrp="1"/>
          </p:cNvSpPr>
          <p:nvPr>
            <p:ph type="subTitle" idx="2"/>
          </p:nvPr>
        </p:nvSpPr>
        <p:spPr>
          <a:xfrm flipH="1">
            <a:off x="2108279"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
        <p:nvSpPr>
          <p:cNvPr id="241" name="Google Shape;241;p14"/>
          <p:cNvSpPr txBox="1">
            <a:spLocks noGrp="1"/>
          </p:cNvSpPr>
          <p:nvPr>
            <p:ph type="subTitle" idx="3"/>
          </p:nvPr>
        </p:nvSpPr>
        <p:spPr>
          <a:xfrm flipH="1">
            <a:off x="5166651" y="4121300"/>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2" name="Google Shape;242;p14"/>
          <p:cNvSpPr txBox="1">
            <a:spLocks noGrp="1"/>
          </p:cNvSpPr>
          <p:nvPr>
            <p:ph type="subTitle" idx="4"/>
          </p:nvPr>
        </p:nvSpPr>
        <p:spPr>
          <a:xfrm flipH="1">
            <a:off x="5166651" y="3599700"/>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
        <p:nvSpPr>
          <p:cNvPr id="243" name="Google Shape;243;p14"/>
          <p:cNvSpPr txBox="1">
            <a:spLocks noGrp="1"/>
          </p:cNvSpPr>
          <p:nvPr>
            <p:ph type="subTitle" idx="5"/>
          </p:nvPr>
        </p:nvSpPr>
        <p:spPr>
          <a:xfrm flipH="1">
            <a:off x="8225068" y="52066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4" name="Google Shape;244;p14"/>
          <p:cNvSpPr txBox="1">
            <a:spLocks noGrp="1"/>
          </p:cNvSpPr>
          <p:nvPr>
            <p:ph type="subTitle" idx="6"/>
          </p:nvPr>
        </p:nvSpPr>
        <p:spPr>
          <a:xfrm flipH="1">
            <a:off x="8225068"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12991015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Encabezado de sección 1">
  <p:cSld name="Encabezado de sección 1">
    <p:bg>
      <p:bgPr>
        <a:solidFill>
          <a:srgbClr val="FFFBEF"/>
        </a:solidFill>
        <a:effectLst/>
      </p:bgPr>
    </p:bg>
    <p:spTree>
      <p:nvGrpSpPr>
        <p:cNvPr id="1" name="Shape 245"/>
        <p:cNvGrpSpPr/>
        <p:nvPr/>
      </p:nvGrpSpPr>
      <p:grpSpPr>
        <a:xfrm>
          <a:off x="0" y="0"/>
          <a:ext cx="0" cy="0"/>
          <a:chOff x="0" y="0"/>
          <a:chExt cx="0" cy="0"/>
        </a:xfrm>
      </p:grpSpPr>
      <p:cxnSp>
        <p:nvCxnSpPr>
          <p:cNvPr id="246" name="Google Shape;246;p1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7" name="Google Shape;247;p1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8" name="Google Shape;248;p1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9" name="Google Shape;249;p1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0" name="Google Shape;250;p1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1" name="Google Shape;251;p1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2" name="Google Shape;252;p1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3" name="Google Shape;253;p1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54" name="Google Shape;254;p15"/>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endParaRPr sz="2400">
              <a:solidFill>
                <a:srgbClr val="434343"/>
              </a:solidFill>
            </a:endParaRPr>
          </a:p>
        </p:txBody>
      </p:sp>
      <p:sp>
        <p:nvSpPr>
          <p:cNvPr id="255" name="Google Shape;255;p1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256" name="Google Shape;256;p15"/>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257" name="Google Shape;257;p1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258" name="Google Shape;258;p1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259" name="Google Shape;259;p15"/>
          <p:cNvSpPr txBox="1">
            <a:spLocks noGrp="1"/>
          </p:cNvSpPr>
          <p:nvPr>
            <p:ph type="ctrTitle"/>
          </p:nvPr>
        </p:nvSpPr>
        <p:spPr>
          <a:xfrm rot="-159">
            <a:off x="1881819" y="3518759"/>
            <a:ext cx="86608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0" name="Google Shape;260;p15"/>
          <p:cNvSpPr txBox="1">
            <a:spLocks noGrp="1"/>
          </p:cNvSpPr>
          <p:nvPr>
            <p:ph type="subTitle" idx="1"/>
          </p:nvPr>
        </p:nvSpPr>
        <p:spPr>
          <a:xfrm rot="891">
            <a:off x="3265700" y="4531380"/>
            <a:ext cx="61700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1" name="Google Shape;261;p15"/>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endParaRPr sz="2400">
              <a:solidFill>
                <a:srgbClr val="434343"/>
              </a:solidFill>
            </a:endParaRPr>
          </a:p>
        </p:txBody>
      </p:sp>
    </p:spTree>
    <p:extLst>
      <p:ext uri="{BB962C8B-B14F-4D97-AF65-F5344CB8AC3E}">
        <p14:creationId xmlns:p14="http://schemas.microsoft.com/office/powerpoint/2010/main" val="15000303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2"/>
        <p:cNvGrpSpPr/>
        <p:nvPr/>
      </p:nvGrpSpPr>
      <p:grpSpPr>
        <a:xfrm>
          <a:off x="0" y="0"/>
          <a:ext cx="0" cy="0"/>
          <a:chOff x="0" y="0"/>
          <a:chExt cx="0" cy="0"/>
        </a:xfrm>
      </p:grpSpPr>
      <p:cxnSp>
        <p:nvCxnSpPr>
          <p:cNvPr id="263" name="Google Shape;263;p1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4" name="Google Shape;264;p16"/>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5" name="Google Shape;265;p16"/>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6" name="Google Shape;266;p16"/>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7" name="Google Shape;267;p16"/>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8" name="Google Shape;268;p16"/>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9" name="Google Shape;269;p16"/>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70" name="Google Shape;270;p16"/>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71" name="Google Shape;271;p1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72" name="Google Shape;272;p16"/>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endParaRPr sz="2400">
              <a:solidFill>
                <a:srgbClr val="434343"/>
              </a:solidFill>
            </a:endParaRPr>
          </a:p>
        </p:txBody>
      </p:sp>
      <p:sp>
        <p:nvSpPr>
          <p:cNvPr id="273" name="Google Shape;273;p16"/>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274" name="Google Shape;274;p16"/>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275" name="Google Shape;275;p16"/>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276" name="Google Shape;276;p16"/>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277" name="Google Shape;277;p16"/>
          <p:cNvSpPr txBox="1"/>
          <p:nvPr/>
        </p:nvSpPr>
        <p:spPr>
          <a:xfrm>
            <a:off x="3707267" y="5104300"/>
            <a:ext cx="5619600" cy="536800"/>
          </a:xfrm>
          <a:prstGeom prst="rect">
            <a:avLst/>
          </a:prstGeom>
          <a:noFill/>
          <a:ln>
            <a:noFill/>
          </a:ln>
        </p:spPr>
        <p:txBody>
          <a:bodyPr spcFirstLastPara="1" wrap="square" lIns="121900" tIns="0" rIns="121900" bIns="121900" anchor="t" anchorCtr="0">
            <a:noAutofit/>
          </a:bodyPr>
          <a:lstStyle/>
          <a:p>
            <a:pPr algn="ctr">
              <a:spcBef>
                <a:spcPts val="400"/>
              </a:spcBef>
            </a:pPr>
            <a:r>
              <a:rPr lang="en" sz="1333">
                <a:solidFill>
                  <a:srgbClr val="434343"/>
                </a:solidFill>
                <a:latin typeface="Didact Gothic"/>
                <a:ea typeface="Didact Gothic"/>
                <a:cs typeface="Didact Gothic"/>
                <a:sym typeface="Didact Gothic"/>
              </a:rPr>
              <a:t>CREDITS: This presentation template was created by </a:t>
            </a:r>
            <a:r>
              <a:rPr lang="en" sz="1333">
                <a:solidFill>
                  <a:srgbClr val="434343"/>
                </a:solidFill>
                <a:uFill>
                  <a:noFill/>
                </a:uFill>
                <a:latin typeface="Didact Gothic"/>
                <a:ea typeface="Didact Gothic"/>
                <a:cs typeface="Didact Gothic"/>
                <a:sym typeface="Didact Gothic"/>
                <a:hlinkClick r:id="rId2"/>
              </a:rPr>
              <a:t>Slidesgo</a:t>
            </a:r>
            <a:r>
              <a:rPr lang="en" sz="1333">
                <a:solidFill>
                  <a:srgbClr val="434343"/>
                </a:solidFill>
                <a:latin typeface="Didact Gothic"/>
                <a:ea typeface="Didact Gothic"/>
                <a:cs typeface="Didact Gothic"/>
                <a:sym typeface="Didact Gothic"/>
              </a:rPr>
              <a:t>, including icons by </a:t>
            </a:r>
            <a:r>
              <a:rPr lang="en" sz="1333">
                <a:solidFill>
                  <a:srgbClr val="434343"/>
                </a:solidFill>
                <a:uFill>
                  <a:noFill/>
                </a:uFill>
                <a:latin typeface="Didact Gothic"/>
                <a:ea typeface="Didact Gothic"/>
                <a:cs typeface="Didact Gothic"/>
                <a:sym typeface="Didact Gothic"/>
                <a:hlinkClick r:id="rId3"/>
              </a:rPr>
              <a:t>Flaticon</a:t>
            </a:r>
            <a:r>
              <a:rPr lang="en" sz="1333">
                <a:solidFill>
                  <a:srgbClr val="434343"/>
                </a:solidFill>
                <a:latin typeface="Didact Gothic"/>
                <a:ea typeface="Didact Gothic"/>
                <a:cs typeface="Didact Gothic"/>
                <a:sym typeface="Didact Gothic"/>
              </a:rPr>
              <a:t>, and infographics &amp; images by </a:t>
            </a:r>
            <a:r>
              <a:rPr lang="en" sz="1333">
                <a:solidFill>
                  <a:srgbClr val="434343"/>
                </a:solidFill>
                <a:uFill>
                  <a:noFill/>
                </a:uFill>
                <a:latin typeface="Didact Gothic"/>
                <a:ea typeface="Didact Gothic"/>
                <a:cs typeface="Didact Gothic"/>
                <a:sym typeface="Didact Gothic"/>
                <a:hlinkClick r:id="rId4"/>
              </a:rPr>
              <a:t>Freepik</a:t>
            </a:r>
            <a:endParaRPr sz="1333">
              <a:solidFill>
                <a:srgbClr val="434343"/>
              </a:solidFill>
              <a:latin typeface="Didact Gothic"/>
              <a:ea typeface="Didact Gothic"/>
              <a:cs typeface="Didact Gothic"/>
              <a:sym typeface="Didact Gothic"/>
            </a:endParaRPr>
          </a:p>
          <a:p>
            <a:pPr algn="ctr"/>
            <a:endParaRPr sz="1333">
              <a:solidFill>
                <a:srgbClr val="434343"/>
              </a:solidFill>
              <a:latin typeface="Didact Gothic"/>
              <a:ea typeface="Didact Gothic"/>
              <a:cs typeface="Didact Gothic"/>
              <a:sym typeface="Didact Gothic"/>
            </a:endParaRPr>
          </a:p>
          <a:p>
            <a:pPr algn="ctr">
              <a:lnSpc>
                <a:spcPct val="115000"/>
              </a:lnSpc>
              <a:spcBef>
                <a:spcPts val="400"/>
              </a:spcBef>
            </a:pPr>
            <a:endParaRPr sz="1333">
              <a:solidFill>
                <a:srgbClr val="434343"/>
              </a:solidFill>
              <a:latin typeface="Didact Gothic"/>
              <a:ea typeface="Didact Gothic"/>
              <a:cs typeface="Didact Gothic"/>
              <a:sym typeface="Didact Gothic"/>
            </a:endParaRPr>
          </a:p>
        </p:txBody>
      </p:sp>
      <p:sp>
        <p:nvSpPr>
          <p:cNvPr id="278" name="Google Shape;278;p16"/>
          <p:cNvSpPr txBox="1">
            <a:spLocks noGrp="1"/>
          </p:cNvSpPr>
          <p:nvPr>
            <p:ph type="ctrTitle"/>
          </p:nvPr>
        </p:nvSpPr>
        <p:spPr>
          <a:xfrm>
            <a:off x="3132733" y="974464"/>
            <a:ext cx="6660400" cy="125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82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79" name="Google Shape;279;p16"/>
          <p:cNvSpPr txBox="1">
            <a:spLocks noGrp="1"/>
          </p:cNvSpPr>
          <p:nvPr>
            <p:ph type="subTitle" idx="1"/>
          </p:nvPr>
        </p:nvSpPr>
        <p:spPr>
          <a:xfrm>
            <a:off x="4075933" y="3093755"/>
            <a:ext cx="4774000" cy="18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2846768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0"/>
        <p:cNvGrpSpPr/>
        <p:nvPr/>
      </p:nvGrpSpPr>
      <p:grpSpPr>
        <a:xfrm>
          <a:off x="0" y="0"/>
          <a:ext cx="0" cy="0"/>
          <a:chOff x="0" y="0"/>
          <a:chExt cx="0" cy="0"/>
        </a:xfrm>
      </p:grpSpPr>
      <p:cxnSp>
        <p:nvCxnSpPr>
          <p:cNvPr id="281" name="Google Shape;281;p1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2" name="Google Shape;282;p17"/>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3" name="Google Shape;283;p17"/>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4" name="Google Shape;284;p17"/>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5" name="Google Shape;285;p17"/>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6" name="Google Shape;286;p17"/>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7" name="Google Shape;287;p17"/>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8" name="Google Shape;288;p17"/>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9" name="Google Shape;289;p1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90" name="Google Shape;290;p17"/>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endParaRPr sz="2400">
              <a:solidFill>
                <a:srgbClr val="434343"/>
              </a:solidFill>
            </a:endParaRPr>
          </a:p>
        </p:txBody>
      </p:sp>
      <p:sp>
        <p:nvSpPr>
          <p:cNvPr id="291" name="Google Shape;291;p17"/>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292" name="Google Shape;292;p17"/>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293" name="Google Shape;293;p17"/>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294" name="Google Shape;294;p17"/>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Tree>
    <p:extLst>
      <p:ext uri="{BB962C8B-B14F-4D97-AF65-F5344CB8AC3E}">
        <p14:creationId xmlns:p14="http://schemas.microsoft.com/office/powerpoint/2010/main" val="1198333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C0E20E8-693B-4187-91B7-4ED53D5B82F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C2235B9-7825-4857-A13A-44EB0539B320}"/>
              </a:ext>
            </a:extLst>
          </p:cNvPr>
          <p:cNvSpPr>
            <a:spLocks noGrp="1"/>
          </p:cNvSpPr>
          <p:nvPr>
            <p:ph type="dt" sz="half" idx="10"/>
          </p:nvPr>
        </p:nvSpPr>
        <p:spPr/>
        <p:txBody>
          <a:bodyPr/>
          <a:lstStyle/>
          <a:p>
            <a:fld id="{8A5C7D76-960B-46FE-A880-7E807A291F2E}" type="datetimeFigureOut">
              <a:rPr lang="zh-CN" altLang="en-US" smtClean="0"/>
              <a:t>2023/2/21</a:t>
            </a:fld>
            <a:endParaRPr lang="zh-CN" altLang="en-US"/>
          </a:p>
        </p:txBody>
      </p:sp>
      <p:sp>
        <p:nvSpPr>
          <p:cNvPr id="4" name="页脚占位符 3">
            <a:extLst>
              <a:ext uri="{FF2B5EF4-FFF2-40B4-BE49-F238E27FC236}">
                <a16:creationId xmlns:a16="http://schemas.microsoft.com/office/drawing/2014/main" id="{19F43CE1-308D-4A8F-BF7C-34482D9C9DE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F2C6E43-66A4-4537-935F-64BFD31FF66E}"/>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2057387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DEA18B4-4107-4E56-BE2B-DB24DC16CA49}"/>
              </a:ext>
            </a:extLst>
          </p:cNvPr>
          <p:cNvSpPr>
            <a:spLocks noGrp="1"/>
          </p:cNvSpPr>
          <p:nvPr>
            <p:ph type="dt" sz="half" idx="10"/>
          </p:nvPr>
        </p:nvSpPr>
        <p:spPr/>
        <p:txBody>
          <a:bodyPr/>
          <a:lstStyle/>
          <a:p>
            <a:fld id="{8A5C7D76-960B-46FE-A880-7E807A291F2E}" type="datetimeFigureOut">
              <a:rPr lang="zh-CN" altLang="en-US" smtClean="0"/>
              <a:t>2023/2/21</a:t>
            </a:fld>
            <a:endParaRPr lang="zh-CN" altLang="en-US"/>
          </a:p>
        </p:txBody>
      </p:sp>
      <p:sp>
        <p:nvSpPr>
          <p:cNvPr id="3" name="页脚占位符 2">
            <a:extLst>
              <a:ext uri="{FF2B5EF4-FFF2-40B4-BE49-F238E27FC236}">
                <a16:creationId xmlns:a16="http://schemas.microsoft.com/office/drawing/2014/main" id="{A303D616-43D3-4283-B269-E8DCB932895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77DDA00-571E-4BA2-81BF-184052025A9F}"/>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3974959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8A2C5F-F7A4-4FFB-ADEF-BFFFD25E40C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0532055-C49F-492B-93DC-C7736C87E6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C53738B-85C7-47CB-8085-D8D4EDEC82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7BBA39D-804F-46DA-8A32-AEA16D96790E}"/>
              </a:ext>
            </a:extLst>
          </p:cNvPr>
          <p:cNvSpPr>
            <a:spLocks noGrp="1"/>
          </p:cNvSpPr>
          <p:nvPr>
            <p:ph type="dt" sz="half" idx="10"/>
          </p:nvPr>
        </p:nvSpPr>
        <p:spPr/>
        <p:txBody>
          <a:bodyPr/>
          <a:lstStyle/>
          <a:p>
            <a:fld id="{8A5C7D76-960B-46FE-A880-7E807A291F2E}" type="datetimeFigureOut">
              <a:rPr lang="zh-CN" altLang="en-US" smtClean="0"/>
              <a:t>2023/2/21</a:t>
            </a:fld>
            <a:endParaRPr lang="zh-CN" altLang="en-US"/>
          </a:p>
        </p:txBody>
      </p:sp>
      <p:sp>
        <p:nvSpPr>
          <p:cNvPr id="6" name="页脚占位符 5">
            <a:extLst>
              <a:ext uri="{FF2B5EF4-FFF2-40B4-BE49-F238E27FC236}">
                <a16:creationId xmlns:a16="http://schemas.microsoft.com/office/drawing/2014/main" id="{B9E51214-5701-42B5-91B3-2070B4A6F8D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B4E1D75-3578-4F90-A26A-0E856715A893}"/>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4251670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7D44D9-5906-4444-A2E3-82B13E714E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E9AA3FA-2CD3-493F-8734-89E07A3594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B53FEB-9E2D-4956-9D7E-CB8C8B21E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336B280-EC89-44E4-B8B2-7AA6F98B5A1F}"/>
              </a:ext>
            </a:extLst>
          </p:cNvPr>
          <p:cNvSpPr>
            <a:spLocks noGrp="1"/>
          </p:cNvSpPr>
          <p:nvPr>
            <p:ph type="dt" sz="half" idx="10"/>
          </p:nvPr>
        </p:nvSpPr>
        <p:spPr/>
        <p:txBody>
          <a:bodyPr/>
          <a:lstStyle/>
          <a:p>
            <a:fld id="{8A5C7D76-960B-46FE-A880-7E807A291F2E}" type="datetimeFigureOut">
              <a:rPr lang="zh-CN" altLang="en-US" smtClean="0"/>
              <a:t>2023/2/21</a:t>
            </a:fld>
            <a:endParaRPr lang="zh-CN" altLang="en-US"/>
          </a:p>
        </p:txBody>
      </p:sp>
      <p:sp>
        <p:nvSpPr>
          <p:cNvPr id="6" name="页脚占位符 5">
            <a:extLst>
              <a:ext uri="{FF2B5EF4-FFF2-40B4-BE49-F238E27FC236}">
                <a16:creationId xmlns:a16="http://schemas.microsoft.com/office/drawing/2014/main" id="{86AE7856-2077-4F60-A12B-B38DD45105E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E453A37-A6B7-45DC-B9D5-0C6A0B0E149A}"/>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640480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E060670-4D26-48ED-9635-2C1F39A642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43775CD-3B67-46D3-B2A2-63098E80E5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3489BB3-2455-41C7-AC8A-304689557D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C7D76-960B-46FE-A880-7E807A291F2E}" type="datetimeFigureOut">
              <a:rPr lang="zh-CN" altLang="en-US" smtClean="0"/>
              <a:t>2023/2/21</a:t>
            </a:fld>
            <a:endParaRPr lang="zh-CN" altLang="en-US"/>
          </a:p>
        </p:txBody>
      </p:sp>
      <p:sp>
        <p:nvSpPr>
          <p:cNvPr id="5" name="页脚占位符 4">
            <a:extLst>
              <a:ext uri="{FF2B5EF4-FFF2-40B4-BE49-F238E27FC236}">
                <a16:creationId xmlns:a16="http://schemas.microsoft.com/office/drawing/2014/main" id="{D1789089-EC4B-49E7-BB95-074FD5FD25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C10331C-5BA4-4482-94B3-C523C76E74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2527617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2/21/2023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405596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6449D9-D391-4A05-BE1E-6558785DC2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EF96D0-0298-40E4-81F8-ECFA198711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178EA5-06EB-47D5-AB02-FAE73870D5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4FA40C-620F-437A-BEEC-CAD60EDDC482}" type="datetimeFigureOut">
              <a:rPr lang="en-US" smtClean="0"/>
              <a:t>2/21/2023</a:t>
            </a:fld>
            <a:endParaRPr lang="en-US"/>
          </a:p>
        </p:txBody>
      </p:sp>
      <p:sp>
        <p:nvSpPr>
          <p:cNvPr id="5" name="Footer Placeholder 4">
            <a:extLst>
              <a:ext uri="{FF2B5EF4-FFF2-40B4-BE49-F238E27FC236}">
                <a16:creationId xmlns:a16="http://schemas.microsoft.com/office/drawing/2014/main" id="{BDF63BB5-6658-43FB-847C-890D4F5C2A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8FC28C-FAAB-4D85-8621-9D27F81A10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284CCE-7BB3-49F4-BF5E-9B85821055D4}" type="slidenum">
              <a:rPr lang="en-US" smtClean="0"/>
              <a:t>‹#›</a:t>
            </a:fld>
            <a:endParaRPr lang="en-US"/>
          </a:p>
        </p:txBody>
      </p:sp>
    </p:spTree>
    <p:extLst>
      <p:ext uri="{BB962C8B-B14F-4D97-AF65-F5344CB8AC3E}">
        <p14:creationId xmlns:p14="http://schemas.microsoft.com/office/powerpoint/2010/main" val="27407705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2/21/2023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237722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1pPr>
            <a:lvl2pPr lvl="1">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2pPr>
            <a:lvl3pPr lvl="2">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3pPr>
            <a:lvl4pPr lvl="3">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4pPr>
            <a:lvl5pPr lvl="4">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5pPr>
            <a:lvl6pPr lvl="5">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6pPr>
            <a:lvl7pPr lvl="6">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7pPr>
            <a:lvl8pPr lvl="7">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8pPr>
            <a:lvl9pPr lvl="8">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434343"/>
              </a:buClr>
              <a:buSzPts val="1800"/>
              <a:buFont typeface="Didact Gothic"/>
              <a:buChar char="●"/>
              <a:defRPr sz="1800">
                <a:solidFill>
                  <a:srgbClr val="434343"/>
                </a:solidFill>
                <a:latin typeface="Didact Gothic"/>
                <a:ea typeface="Didact Gothic"/>
                <a:cs typeface="Didact Gothic"/>
                <a:sym typeface="Didact Gothic"/>
              </a:defRPr>
            </a:lvl1pPr>
            <a:lvl2pPr marL="914400" lvl="1"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2pPr>
            <a:lvl3pPr marL="1371600" lvl="2"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3pPr>
            <a:lvl4pPr marL="1828800" lvl="3"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4pPr>
            <a:lvl5pPr marL="2286000" lvl="4"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5pPr>
            <a:lvl6pPr marL="2743200" lvl="5"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6pPr>
            <a:lvl7pPr marL="3200400" lvl="6"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7pPr>
            <a:lvl8pPr marL="3657600" lvl="7"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rgbClr val="434343"/>
              </a:buClr>
              <a:buSzPts val="1400"/>
              <a:buFont typeface="Didact Gothic"/>
              <a:buChar char="■"/>
              <a:defRPr>
                <a:solidFill>
                  <a:srgbClr val="434343"/>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239895375"/>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emf"/><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5.png"/><Relationship Id="rId18" Type="http://schemas.openxmlformats.org/officeDocument/2006/relationships/image" Target="../media/image20.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4.png"/><Relationship Id="rId17" Type="http://schemas.openxmlformats.org/officeDocument/2006/relationships/image" Target="../media/image19.png"/><Relationship Id="rId2" Type="http://schemas.microsoft.com/office/2007/relationships/media" Target="../media/media1.mp3"/><Relationship Id="rId16" Type="http://schemas.openxmlformats.org/officeDocument/2006/relationships/image" Target="../media/image18.gif"/><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audio" Target="../media/audio2.wav"/><Relationship Id="rId5" Type="http://schemas.microsoft.com/office/2007/relationships/media" Target="../media/media3.mp3"/><Relationship Id="rId15" Type="http://schemas.openxmlformats.org/officeDocument/2006/relationships/image" Target="../media/image17.gif"/><Relationship Id="rId10" Type="http://schemas.openxmlformats.org/officeDocument/2006/relationships/audio" Target="../media/audio1.wav"/><Relationship Id="rId19" Type="http://schemas.openxmlformats.org/officeDocument/2006/relationships/image" Target="../media/image21.gif"/><Relationship Id="rId4" Type="http://schemas.openxmlformats.org/officeDocument/2006/relationships/audio" Target="../media/media2.mp3"/><Relationship Id="rId9" Type="http://schemas.openxmlformats.org/officeDocument/2006/relationships/slideLayout" Target="../slideLayouts/slideLayout23.xml"/><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emf"/><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Layout" Target="../slideLayouts/slideLayout18.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svg"/><Relationship Id="rId7" Type="http://schemas.openxmlformats.org/officeDocument/2006/relationships/image" Target="../media/image51.svg"/><Relationship Id="rId12" Type="http://schemas.openxmlformats.org/officeDocument/2006/relationships/image" Target="../media/image56.svg"/><Relationship Id="rId2"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s>
</file>

<file path=ppt/slides/_rels/slide2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svg"/><Relationship Id="rId7" Type="http://schemas.openxmlformats.org/officeDocument/2006/relationships/image" Target="../media/image62.svg"/><Relationship Id="rId12" Type="http://schemas.openxmlformats.org/officeDocument/2006/relationships/image" Target="../media/image67.svg"/><Relationship Id="rId2" Type="http://schemas.openxmlformats.org/officeDocument/2006/relationships/image" Target="../media/image57.png"/><Relationship Id="rId1" Type="http://schemas.openxmlformats.org/officeDocument/2006/relationships/slideLayout" Target="../slideLayouts/slideLayout18.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2.png"/><Relationship Id="rId18" Type="http://schemas.openxmlformats.org/officeDocument/2006/relationships/image" Target="../media/image21.gif"/><Relationship Id="rId3" Type="http://schemas.microsoft.com/office/2007/relationships/media" Target="../media/media2.mp3"/><Relationship Id="rId7" Type="http://schemas.openxmlformats.org/officeDocument/2006/relationships/slideLayout" Target="../slideLayouts/slideLayout23.xml"/><Relationship Id="rId12" Type="http://schemas.openxmlformats.org/officeDocument/2006/relationships/image" Target="../media/image16.png"/><Relationship Id="rId17" Type="http://schemas.openxmlformats.org/officeDocument/2006/relationships/image" Target="../media/image20.png"/><Relationship Id="rId2" Type="http://schemas.microsoft.com/office/2007/relationships/media" Target="../media/media1.mp3"/><Relationship Id="rId16" Type="http://schemas.openxmlformats.org/officeDocument/2006/relationships/image" Target="../media/image19.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4.png"/><Relationship Id="rId5" Type="http://schemas.microsoft.com/office/2007/relationships/media" Target="../media/media3.mp3"/><Relationship Id="rId15" Type="http://schemas.openxmlformats.org/officeDocument/2006/relationships/image" Target="../media/image18.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17.gif"/></Relationships>
</file>

<file path=ppt/slides/_rels/slide3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8.png"/><Relationship Id="rId3" Type="http://schemas.openxmlformats.org/officeDocument/2006/relationships/image" Target="../media/image1.emf"/><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1.png"/><Relationship Id="rId2" Type="http://schemas.openxmlformats.org/officeDocument/2006/relationships/notesSlide" Target="../notesSlides/notesSlide7.xml"/><Relationship Id="rId16" Type="http://schemas.openxmlformats.org/officeDocument/2006/relationships/image" Target="../media/image29.emf"/><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76.emf"/><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75.emf"/></Relationships>
</file>

<file path=ppt/slides/_rels/slide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4.png"/><Relationship Id="rId18" Type="http://schemas.openxmlformats.org/officeDocument/2006/relationships/image" Target="../media/image21.gif"/><Relationship Id="rId3" Type="http://schemas.microsoft.com/office/2007/relationships/media" Target="../media/media2.mp3"/><Relationship Id="rId7" Type="http://schemas.openxmlformats.org/officeDocument/2006/relationships/slideLayout" Target="../slideLayouts/slideLayout23.xml"/><Relationship Id="rId12" Type="http://schemas.openxmlformats.org/officeDocument/2006/relationships/image" Target="../media/image23.png"/><Relationship Id="rId17" Type="http://schemas.openxmlformats.org/officeDocument/2006/relationships/image" Target="../media/image20.png"/><Relationship Id="rId2" Type="http://schemas.microsoft.com/office/2007/relationships/media" Target="../media/media1.mp3"/><Relationship Id="rId16" Type="http://schemas.openxmlformats.org/officeDocument/2006/relationships/image" Target="../media/image19.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4.png"/><Relationship Id="rId5" Type="http://schemas.microsoft.com/office/2007/relationships/media" Target="../media/media3.mp3"/><Relationship Id="rId15" Type="http://schemas.openxmlformats.org/officeDocument/2006/relationships/image" Target="../media/image18.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17.gif"/></Relationships>
</file>

<file path=ppt/slides/_rels/slide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5.png"/><Relationship Id="rId18" Type="http://schemas.openxmlformats.org/officeDocument/2006/relationships/image" Target="../media/image21.gif"/><Relationship Id="rId3" Type="http://schemas.microsoft.com/office/2007/relationships/media" Target="../media/media2.mp3"/><Relationship Id="rId7" Type="http://schemas.openxmlformats.org/officeDocument/2006/relationships/slideLayout" Target="../slideLayouts/slideLayout23.xml"/><Relationship Id="rId12" Type="http://schemas.openxmlformats.org/officeDocument/2006/relationships/image" Target="../media/image15.png"/><Relationship Id="rId17" Type="http://schemas.openxmlformats.org/officeDocument/2006/relationships/image" Target="../media/image20.png"/><Relationship Id="rId2" Type="http://schemas.microsoft.com/office/2007/relationships/media" Target="../media/media1.mp3"/><Relationship Id="rId16" Type="http://schemas.openxmlformats.org/officeDocument/2006/relationships/image" Target="../media/image19.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4.png"/><Relationship Id="rId5" Type="http://schemas.microsoft.com/office/2007/relationships/media" Target="../media/media3.mp3"/><Relationship Id="rId15" Type="http://schemas.openxmlformats.org/officeDocument/2006/relationships/image" Target="../media/image18.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17.gif"/></Relationships>
</file>

<file path=ppt/slides/_rels/slide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7.png"/><Relationship Id="rId18" Type="http://schemas.openxmlformats.org/officeDocument/2006/relationships/image" Target="../media/image21.gif"/><Relationship Id="rId3" Type="http://schemas.microsoft.com/office/2007/relationships/media" Target="../media/media2.mp3"/><Relationship Id="rId7" Type="http://schemas.openxmlformats.org/officeDocument/2006/relationships/slideLayout" Target="../slideLayouts/slideLayout23.xml"/><Relationship Id="rId12" Type="http://schemas.openxmlformats.org/officeDocument/2006/relationships/image" Target="../media/image26.png"/><Relationship Id="rId17" Type="http://schemas.openxmlformats.org/officeDocument/2006/relationships/image" Target="../media/image20.png"/><Relationship Id="rId2" Type="http://schemas.microsoft.com/office/2007/relationships/media" Target="../media/media1.mp3"/><Relationship Id="rId16" Type="http://schemas.openxmlformats.org/officeDocument/2006/relationships/image" Target="../media/image19.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4.png"/><Relationship Id="rId5" Type="http://schemas.microsoft.com/office/2007/relationships/media" Target="../media/media3.mp3"/><Relationship Id="rId15" Type="http://schemas.openxmlformats.org/officeDocument/2006/relationships/image" Target="../media/image18.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17.gif"/></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8.png"/><Relationship Id="rId3" Type="http://schemas.openxmlformats.org/officeDocument/2006/relationships/image" Target="../media/image1.emf"/><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29.emf"/></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emf"/><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id="{39ACA0B1-4C1B-419F-87A5-7148EE0445E0}"/>
              </a:ext>
            </a:extLst>
          </p:cNvPr>
          <p:cNvGrpSpPr/>
          <p:nvPr/>
        </p:nvGrpSpPr>
        <p:grpSpPr>
          <a:xfrm>
            <a:off x="-14514" y="-36198"/>
            <a:ext cx="12249265" cy="6981372"/>
            <a:chOff x="-14514" y="-36198"/>
            <a:chExt cx="12249265" cy="6981372"/>
          </a:xfrm>
        </p:grpSpPr>
        <p:pic>
          <p:nvPicPr>
            <p:cNvPr id="33" name="图片 32">
              <a:extLst>
                <a:ext uri="{FF2B5EF4-FFF2-40B4-BE49-F238E27FC236}">
                  <a16:creationId xmlns:a16="http://schemas.microsoft.com/office/drawing/2014/main" id="{D781484F-583E-4238-A688-4E2B6C6471A7}"/>
                </a:ext>
              </a:extLst>
            </p:cNvPr>
            <p:cNvPicPr>
              <a:picLocks noChangeAspect="1"/>
            </p:cNvPicPr>
            <p:nvPr/>
          </p:nvPicPr>
          <p:blipFill>
            <a:blip r:embed="rId3"/>
            <a:stretch>
              <a:fillRect/>
            </a:stretch>
          </p:blipFill>
          <p:spPr>
            <a:xfrm>
              <a:off x="-14514" y="-36198"/>
              <a:ext cx="12249265" cy="6981372"/>
            </a:xfrm>
            <a:prstGeom prst="rect">
              <a:avLst/>
            </a:prstGeom>
          </p:spPr>
        </p:pic>
        <p:sp>
          <p:nvSpPr>
            <p:cNvPr id="34" name="矩形 33">
              <a:extLst>
                <a:ext uri="{FF2B5EF4-FFF2-40B4-BE49-F238E27FC236}">
                  <a16:creationId xmlns:a16="http://schemas.microsoft.com/office/drawing/2014/main" id="{7CC9FBAD-098D-413C-9491-02D1E67076EC}"/>
                </a:ext>
              </a:extLst>
            </p:cNvPr>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5" name="图片 34">
              <a:extLst>
                <a:ext uri="{FF2B5EF4-FFF2-40B4-BE49-F238E27FC236}">
                  <a16:creationId xmlns:a16="http://schemas.microsoft.com/office/drawing/2014/main" id="{D8F0A903-C987-4FEE-954F-518FFEC146B7}"/>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a:off x="10014857" y="443744"/>
              <a:ext cx="827314" cy="813214"/>
            </a:xfrm>
            <a:prstGeom prst="rect">
              <a:avLst/>
            </a:prstGeom>
          </p:spPr>
        </p:pic>
        <p:pic>
          <p:nvPicPr>
            <p:cNvPr id="36" name="图片 35">
              <a:extLst>
                <a:ext uri="{FF2B5EF4-FFF2-40B4-BE49-F238E27FC236}">
                  <a16:creationId xmlns:a16="http://schemas.microsoft.com/office/drawing/2014/main" id="{610E0978-86F3-4310-869E-1886A2C39ADA}"/>
                </a:ext>
              </a:extLst>
            </p:cNvPr>
            <p:cNvPicPr>
              <a:picLocks noChangeAspect="1"/>
            </p:cNvPicPr>
            <p:nvPr/>
          </p:nvPicPr>
          <p:blipFill rotWithShape="1">
            <a:blip r:embed="rId5">
              <a:extLst>
                <a:ext uri="{28A0092B-C50C-407E-A947-70E740481C1C}">
                  <a14:useLocalDpi xmlns:a14="http://schemas.microsoft.com/office/drawing/2010/main" val="0"/>
                </a:ext>
              </a:extLst>
            </a:blip>
            <a:srcRect l="52968" t="27937" r="38598" b="62529"/>
            <a:stretch/>
          </p:blipFill>
          <p:spPr>
            <a:xfrm rot="15662064">
              <a:off x="7005736" y="316017"/>
              <a:ext cx="770963" cy="653873"/>
            </a:xfrm>
            <a:prstGeom prst="rect">
              <a:avLst/>
            </a:prstGeom>
          </p:spPr>
        </p:pic>
        <p:pic>
          <p:nvPicPr>
            <p:cNvPr id="37" name="图片 36">
              <a:extLst>
                <a:ext uri="{FF2B5EF4-FFF2-40B4-BE49-F238E27FC236}">
                  <a16:creationId xmlns:a16="http://schemas.microsoft.com/office/drawing/2014/main" id="{A734A63F-D534-4C49-90D0-061B929A554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a:off x="5204921" y="431575"/>
              <a:ext cx="868148" cy="813694"/>
            </a:xfrm>
            <a:prstGeom prst="rect">
              <a:avLst/>
            </a:prstGeom>
          </p:spPr>
        </p:pic>
        <p:pic>
          <p:nvPicPr>
            <p:cNvPr id="38" name="图片 37">
              <a:extLst>
                <a:ext uri="{FF2B5EF4-FFF2-40B4-BE49-F238E27FC236}">
                  <a16:creationId xmlns:a16="http://schemas.microsoft.com/office/drawing/2014/main" id="{79BCECA5-9D09-4671-B815-D959ABCBA604}"/>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a:off x="4011947" y="2827935"/>
              <a:ext cx="664387" cy="745126"/>
            </a:xfrm>
            <a:prstGeom prst="rect">
              <a:avLst/>
            </a:prstGeom>
          </p:spPr>
        </p:pic>
        <p:pic>
          <p:nvPicPr>
            <p:cNvPr id="39" name="图片 38">
              <a:extLst>
                <a:ext uri="{FF2B5EF4-FFF2-40B4-BE49-F238E27FC236}">
                  <a16:creationId xmlns:a16="http://schemas.microsoft.com/office/drawing/2014/main" id="{337053D9-B75B-43AD-807B-346419922AFE}"/>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8034877" y="642954"/>
              <a:ext cx="856723" cy="954003"/>
            </a:xfrm>
            <a:prstGeom prst="rect">
              <a:avLst/>
            </a:prstGeom>
          </p:spPr>
        </p:pic>
        <p:pic>
          <p:nvPicPr>
            <p:cNvPr id="40" name="图片 39">
              <a:extLst>
                <a:ext uri="{FF2B5EF4-FFF2-40B4-BE49-F238E27FC236}">
                  <a16:creationId xmlns:a16="http://schemas.microsoft.com/office/drawing/2014/main" id="{9D03EA6B-70F8-4323-9088-FB515806A858}"/>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2920292" y="4639376"/>
              <a:ext cx="771461" cy="971321"/>
            </a:xfrm>
            <a:prstGeom prst="rect">
              <a:avLst/>
            </a:prstGeom>
          </p:spPr>
        </p:pic>
        <p:pic>
          <p:nvPicPr>
            <p:cNvPr id="41" name="图片 40">
              <a:extLst>
                <a:ext uri="{FF2B5EF4-FFF2-40B4-BE49-F238E27FC236}">
                  <a16:creationId xmlns:a16="http://schemas.microsoft.com/office/drawing/2014/main" id="{94B1301C-EDA1-42E0-AACD-697E829F90BF}"/>
                </a:ext>
              </a:extLst>
            </p:cNvPr>
            <p:cNvPicPr>
              <a:picLocks noChangeAspect="1"/>
            </p:cNvPicPr>
            <p:nvPr/>
          </p:nvPicPr>
          <p:blipFill rotWithShape="1">
            <a:blip r:embed="rId10">
              <a:extLst>
                <a:ext uri="{28A0092B-C50C-407E-A947-70E740481C1C}">
                  <a14:useLocalDpi xmlns:a14="http://schemas.microsoft.com/office/drawing/2010/main" val="0"/>
                </a:ext>
              </a:extLst>
            </a:blip>
            <a:srcRect l="26520" t="26191" r="65486" b="60877"/>
            <a:stretch/>
          </p:blipFill>
          <p:spPr>
            <a:xfrm>
              <a:off x="7395067" y="4944156"/>
              <a:ext cx="730776" cy="886857"/>
            </a:xfrm>
            <a:prstGeom prst="rect">
              <a:avLst/>
            </a:prstGeom>
          </p:spPr>
        </p:pic>
        <p:pic>
          <p:nvPicPr>
            <p:cNvPr id="42" name="图片 41">
              <a:extLst>
                <a:ext uri="{FF2B5EF4-FFF2-40B4-BE49-F238E27FC236}">
                  <a16:creationId xmlns:a16="http://schemas.microsoft.com/office/drawing/2014/main" id="{6773E914-F6FC-4A9D-B8C2-44F1D4D78D4C}"/>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a:off x="2114323" y="2715356"/>
              <a:ext cx="538571" cy="857705"/>
            </a:xfrm>
            <a:prstGeom prst="rect">
              <a:avLst/>
            </a:prstGeom>
          </p:spPr>
        </p:pic>
        <p:pic>
          <p:nvPicPr>
            <p:cNvPr id="43" name="图片 42">
              <a:extLst>
                <a:ext uri="{FF2B5EF4-FFF2-40B4-BE49-F238E27FC236}">
                  <a16:creationId xmlns:a16="http://schemas.microsoft.com/office/drawing/2014/main" id="{3CBBF982-5B03-4DAC-A958-26E45BF01505}"/>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a:off x="9147536" y="1876244"/>
              <a:ext cx="867321" cy="622673"/>
            </a:xfrm>
            <a:prstGeom prst="rect">
              <a:avLst/>
            </a:prstGeom>
          </p:spPr>
        </p:pic>
        <p:pic>
          <p:nvPicPr>
            <p:cNvPr id="44" name="图片 43">
              <a:extLst>
                <a:ext uri="{FF2B5EF4-FFF2-40B4-BE49-F238E27FC236}">
                  <a16:creationId xmlns:a16="http://schemas.microsoft.com/office/drawing/2014/main" id="{8511225D-CC47-468C-9536-9D52B7F60B7B}"/>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6200000">
              <a:off x="4016409" y="520957"/>
              <a:ext cx="856723" cy="954003"/>
            </a:xfrm>
            <a:prstGeom prst="rect">
              <a:avLst/>
            </a:prstGeom>
          </p:spPr>
        </p:pic>
        <p:pic>
          <p:nvPicPr>
            <p:cNvPr id="45" name="图片 44">
              <a:extLst>
                <a:ext uri="{FF2B5EF4-FFF2-40B4-BE49-F238E27FC236}">
                  <a16:creationId xmlns:a16="http://schemas.microsoft.com/office/drawing/2014/main" id="{B225E615-CD9A-406E-8B26-3B6D2CED1AE7}"/>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rot="4436850">
              <a:off x="2134843" y="552079"/>
              <a:ext cx="771461" cy="971321"/>
            </a:xfrm>
            <a:prstGeom prst="rect">
              <a:avLst/>
            </a:prstGeom>
          </p:spPr>
        </p:pic>
        <p:pic>
          <p:nvPicPr>
            <p:cNvPr id="46" name="图片 45">
              <a:extLst>
                <a:ext uri="{FF2B5EF4-FFF2-40B4-BE49-F238E27FC236}">
                  <a16:creationId xmlns:a16="http://schemas.microsoft.com/office/drawing/2014/main" id="{AD232828-20E3-46E1-963C-4C6B5020FDBA}"/>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6427068">
              <a:off x="1143831" y="4872840"/>
              <a:ext cx="867321" cy="622673"/>
            </a:xfrm>
            <a:prstGeom prst="rect">
              <a:avLst/>
            </a:prstGeom>
          </p:spPr>
        </p:pic>
        <p:pic>
          <p:nvPicPr>
            <p:cNvPr id="47" name="图片 46">
              <a:extLst>
                <a:ext uri="{FF2B5EF4-FFF2-40B4-BE49-F238E27FC236}">
                  <a16:creationId xmlns:a16="http://schemas.microsoft.com/office/drawing/2014/main" id="{28FDD0AA-89FB-43E5-B408-2EF3A3E68962}"/>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605173">
              <a:off x="8174224" y="5026879"/>
              <a:ext cx="856723" cy="954003"/>
            </a:xfrm>
            <a:prstGeom prst="rect">
              <a:avLst/>
            </a:prstGeom>
          </p:spPr>
        </p:pic>
        <p:pic>
          <p:nvPicPr>
            <p:cNvPr id="48" name="图片 47">
              <a:extLst>
                <a:ext uri="{FF2B5EF4-FFF2-40B4-BE49-F238E27FC236}">
                  <a16:creationId xmlns:a16="http://schemas.microsoft.com/office/drawing/2014/main" id="{6CB0DED9-971E-4F21-A4F4-470B57EB9A70}"/>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0609007">
              <a:off x="5350494" y="5131317"/>
              <a:ext cx="664387" cy="745126"/>
            </a:xfrm>
            <a:prstGeom prst="rect">
              <a:avLst/>
            </a:prstGeom>
          </p:spPr>
        </p:pic>
        <p:pic>
          <p:nvPicPr>
            <p:cNvPr id="49" name="图片 48">
              <a:extLst>
                <a:ext uri="{FF2B5EF4-FFF2-40B4-BE49-F238E27FC236}">
                  <a16:creationId xmlns:a16="http://schemas.microsoft.com/office/drawing/2014/main" id="{190015A2-1923-4B4E-9DD0-9667D722EFB1}"/>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9927949">
              <a:off x="11185682" y="558634"/>
              <a:ext cx="664387" cy="745126"/>
            </a:xfrm>
            <a:prstGeom prst="rect">
              <a:avLst/>
            </a:prstGeom>
          </p:spPr>
        </p:pic>
        <p:grpSp>
          <p:nvGrpSpPr>
            <p:cNvPr id="50" name="组合 49">
              <a:extLst>
                <a:ext uri="{FF2B5EF4-FFF2-40B4-BE49-F238E27FC236}">
                  <a16:creationId xmlns:a16="http://schemas.microsoft.com/office/drawing/2014/main" id="{94431E04-4786-45B4-9DCC-79782D8DB69B}"/>
                </a:ext>
              </a:extLst>
            </p:cNvPr>
            <p:cNvGrpSpPr/>
            <p:nvPr/>
          </p:nvGrpSpPr>
          <p:grpSpPr>
            <a:xfrm>
              <a:off x="14118" y="4606503"/>
              <a:ext cx="12191999" cy="2326243"/>
              <a:chOff x="1" y="4546271"/>
              <a:chExt cx="12191999" cy="2326243"/>
            </a:xfrm>
          </p:grpSpPr>
          <p:sp>
            <p:nvSpPr>
              <p:cNvPr id="59" name="任意多边形 38">
                <a:extLst>
                  <a:ext uri="{FF2B5EF4-FFF2-40B4-BE49-F238E27FC236}">
                    <a16:creationId xmlns:a16="http://schemas.microsoft.com/office/drawing/2014/main" id="{74FBDC02-71B1-4765-8040-0A2BEBF44C10}"/>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 name="任意多边形 80">
                <a:extLst>
                  <a:ext uri="{FF2B5EF4-FFF2-40B4-BE49-F238E27FC236}">
                    <a16:creationId xmlns:a16="http://schemas.microsoft.com/office/drawing/2014/main" id="{E1148EA3-0B71-47F1-B7D9-9C9930D3E857}"/>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51" name="图片 50">
              <a:extLst>
                <a:ext uri="{FF2B5EF4-FFF2-40B4-BE49-F238E27FC236}">
                  <a16:creationId xmlns:a16="http://schemas.microsoft.com/office/drawing/2014/main" id="{AC0F0C14-1B7E-417A-A804-2911A8A2D306}"/>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7085163">
              <a:off x="5750161" y="2421088"/>
              <a:ext cx="868148" cy="813694"/>
            </a:xfrm>
            <a:prstGeom prst="rect">
              <a:avLst/>
            </a:prstGeom>
          </p:spPr>
        </p:pic>
        <p:pic>
          <p:nvPicPr>
            <p:cNvPr id="52" name="图片 51">
              <a:extLst>
                <a:ext uri="{FF2B5EF4-FFF2-40B4-BE49-F238E27FC236}">
                  <a16:creationId xmlns:a16="http://schemas.microsoft.com/office/drawing/2014/main" id="{1DFEAD6B-B6FF-496E-BEC3-8A37115C0F5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10842171" y="3359625"/>
              <a:ext cx="856723" cy="954003"/>
            </a:xfrm>
            <a:prstGeom prst="rect">
              <a:avLst/>
            </a:prstGeom>
          </p:spPr>
        </p:pic>
        <p:pic>
          <p:nvPicPr>
            <p:cNvPr id="53" name="图片 52">
              <a:extLst>
                <a:ext uri="{FF2B5EF4-FFF2-40B4-BE49-F238E27FC236}">
                  <a16:creationId xmlns:a16="http://schemas.microsoft.com/office/drawing/2014/main" id="{35712FC8-C02A-4215-832B-80745FC20F02}"/>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5246552">
              <a:off x="651806" y="899296"/>
              <a:ext cx="664387" cy="745126"/>
            </a:xfrm>
            <a:prstGeom prst="rect">
              <a:avLst/>
            </a:prstGeom>
          </p:spPr>
        </p:pic>
        <p:pic>
          <p:nvPicPr>
            <p:cNvPr id="54" name="图片 53">
              <a:extLst>
                <a:ext uri="{FF2B5EF4-FFF2-40B4-BE49-F238E27FC236}">
                  <a16:creationId xmlns:a16="http://schemas.microsoft.com/office/drawing/2014/main" id="{B4E4E05A-F669-46AA-BC65-B7882BE68336}"/>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rot="15311720">
              <a:off x="569531" y="2831826"/>
              <a:ext cx="827314" cy="813214"/>
            </a:xfrm>
            <a:prstGeom prst="rect">
              <a:avLst/>
            </a:prstGeom>
          </p:spPr>
        </p:pic>
        <p:pic>
          <p:nvPicPr>
            <p:cNvPr id="55" name="图片 54">
              <a:extLst>
                <a:ext uri="{FF2B5EF4-FFF2-40B4-BE49-F238E27FC236}">
                  <a16:creationId xmlns:a16="http://schemas.microsoft.com/office/drawing/2014/main" id="{CB560701-2C6B-4FE1-BE6F-A4ACB7A30A94}"/>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rot="16820915">
              <a:off x="7592181" y="3745037"/>
              <a:ext cx="538571" cy="857705"/>
            </a:xfrm>
            <a:prstGeom prst="rect">
              <a:avLst/>
            </a:prstGeom>
          </p:spPr>
        </p:pic>
        <p:pic>
          <p:nvPicPr>
            <p:cNvPr id="56" name="图片 55">
              <a:extLst>
                <a:ext uri="{FF2B5EF4-FFF2-40B4-BE49-F238E27FC236}">
                  <a16:creationId xmlns:a16="http://schemas.microsoft.com/office/drawing/2014/main" id="{56C0EE6C-243B-4564-B2D6-D17BB1987BF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5418078">
              <a:off x="7668944" y="2343317"/>
              <a:ext cx="856723" cy="954003"/>
            </a:xfrm>
            <a:prstGeom prst="rect">
              <a:avLst/>
            </a:prstGeom>
          </p:spPr>
        </p:pic>
        <p:pic>
          <p:nvPicPr>
            <p:cNvPr id="57" name="图片 56">
              <a:extLst>
                <a:ext uri="{FF2B5EF4-FFF2-40B4-BE49-F238E27FC236}">
                  <a16:creationId xmlns:a16="http://schemas.microsoft.com/office/drawing/2014/main" id="{864FD83D-BFBD-4FB4-99D8-3EDFCD37080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5400000">
              <a:off x="9421375" y="4461801"/>
              <a:ext cx="868148" cy="813694"/>
            </a:xfrm>
            <a:prstGeom prst="rect">
              <a:avLst/>
            </a:prstGeom>
          </p:spPr>
        </p:pic>
        <p:pic>
          <p:nvPicPr>
            <p:cNvPr id="58" name="图片 57">
              <a:extLst>
                <a:ext uri="{FF2B5EF4-FFF2-40B4-BE49-F238E27FC236}">
                  <a16:creationId xmlns:a16="http://schemas.microsoft.com/office/drawing/2014/main" id="{E2625E4E-2CD6-42F8-A537-31ABEAFE9D63}"/>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1684570">
              <a:off x="4356647" y="4013097"/>
              <a:ext cx="856723" cy="954003"/>
            </a:xfrm>
            <a:prstGeom prst="rect">
              <a:avLst/>
            </a:prstGeom>
          </p:spPr>
        </p:pic>
      </p:grpSp>
      <p:pic>
        <p:nvPicPr>
          <p:cNvPr id="13" name="Picture 14" descr="icons.png">
            <a:extLst>
              <a:ext uri="{FF2B5EF4-FFF2-40B4-BE49-F238E27FC236}">
                <a16:creationId xmlns:a16="http://schemas.microsoft.com/office/drawing/2014/main" id="{A2005116-A876-4BAE-ABC7-DEB0ED727B10}"/>
              </a:ext>
            </a:extLst>
          </p:cNvPr>
          <p:cNvPicPr>
            <a:picLocks noChangeAspect="1"/>
          </p:cNvPicPr>
          <p:nvPr/>
        </p:nvPicPr>
        <p:blipFill rotWithShape="1">
          <a:blip r:embed="rId13" cstate="print"/>
          <a:srcRect l="63380" r="-1" b="32035"/>
          <a:stretch/>
        </p:blipFill>
        <p:spPr>
          <a:xfrm rot="619541">
            <a:off x="6822513" y="451108"/>
            <a:ext cx="3976116" cy="3477772"/>
          </a:xfrm>
          <a:prstGeom prst="rect">
            <a:avLst/>
          </a:prstGeom>
        </p:spPr>
      </p:pic>
      <p:sp>
        <p:nvSpPr>
          <p:cNvPr id="12" name="任意多边形 133">
            <a:extLst>
              <a:ext uri="{FF2B5EF4-FFF2-40B4-BE49-F238E27FC236}">
                <a16:creationId xmlns:a16="http://schemas.microsoft.com/office/drawing/2014/main" id="{D88536F3-8112-4C7D-85C5-C0233A1A9137}"/>
              </a:ext>
            </a:extLst>
          </p:cNvPr>
          <p:cNvSpPr/>
          <p:nvPr/>
        </p:nvSpPr>
        <p:spPr>
          <a:xfrm flipH="1">
            <a:off x="3832247" y="1741715"/>
            <a:ext cx="5421557" cy="334521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4" name="图形 13">
            <a:extLst>
              <a:ext uri="{FF2B5EF4-FFF2-40B4-BE49-F238E27FC236}">
                <a16:creationId xmlns:a16="http://schemas.microsoft.com/office/drawing/2014/main" id="{C39E16F7-4026-4FBB-9785-458DF7E8048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655909" y="1459819"/>
            <a:ext cx="2352675" cy="3038475"/>
          </a:xfrm>
          <a:prstGeom prst="rect">
            <a:avLst/>
          </a:prstGeom>
        </p:spPr>
      </p:pic>
      <p:sp>
        <p:nvSpPr>
          <p:cNvPr id="18" name="矩形 17">
            <a:extLst>
              <a:ext uri="{FF2B5EF4-FFF2-40B4-BE49-F238E27FC236}">
                <a16:creationId xmlns:a16="http://schemas.microsoft.com/office/drawing/2014/main" id="{6026547A-AC2B-415B-BCF8-D538F64D58C9}"/>
              </a:ext>
            </a:extLst>
          </p:cNvPr>
          <p:cNvSpPr/>
          <p:nvPr/>
        </p:nvSpPr>
        <p:spPr>
          <a:xfrm>
            <a:off x="4420940" y="2593639"/>
            <a:ext cx="4363695" cy="1200329"/>
          </a:xfrm>
          <a:prstGeom prst="rect">
            <a:avLst/>
          </a:prstGeom>
          <a:effectLst/>
        </p:spPr>
        <p:txBody>
          <a:bodyPr vert="horz" wrap="none">
            <a:spAutoFit/>
          </a:bodyPr>
          <a:lstStyle/>
          <a:p>
            <a:pPr algn="ctr"/>
            <a:r>
              <a:rPr lang="en-US" altLang="zh-CN" sz="7200" b="1" dirty="0" err="1">
                <a:solidFill>
                  <a:srgbClr val="37BCB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Khởi</a:t>
            </a:r>
            <a:r>
              <a:rPr lang="en-US" altLang="zh-CN" sz="7200" b="1" dirty="0">
                <a:solidFill>
                  <a:srgbClr val="37BCB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7200" b="1" dirty="0" err="1">
                <a:solidFill>
                  <a:srgbClr val="37BCB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động</a:t>
            </a:r>
            <a:endParaRPr lang="zh-CN" altLang="en-US" sz="7200" b="1" dirty="0">
              <a:solidFill>
                <a:srgbClr val="37BCB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grpSp>
        <p:nvGrpSpPr>
          <p:cNvPr id="19" name="组合 18">
            <a:extLst>
              <a:ext uri="{FF2B5EF4-FFF2-40B4-BE49-F238E27FC236}">
                <a16:creationId xmlns:a16="http://schemas.microsoft.com/office/drawing/2014/main" id="{050CB559-5086-4428-930B-E58410513435}"/>
              </a:ext>
            </a:extLst>
          </p:cNvPr>
          <p:cNvGrpSpPr/>
          <p:nvPr/>
        </p:nvGrpSpPr>
        <p:grpSpPr>
          <a:xfrm>
            <a:off x="7934775" y="3726954"/>
            <a:ext cx="1158566" cy="826022"/>
            <a:chOff x="7444895" y="3056186"/>
            <a:chExt cx="1158566" cy="826022"/>
          </a:xfrm>
        </p:grpSpPr>
        <p:grpSp>
          <p:nvGrpSpPr>
            <p:cNvPr id="20" name="组合 19">
              <a:extLst>
                <a:ext uri="{FF2B5EF4-FFF2-40B4-BE49-F238E27FC236}">
                  <a16:creationId xmlns:a16="http://schemas.microsoft.com/office/drawing/2014/main" id="{94A6C837-ADD8-4781-AC5D-15ED2F36947E}"/>
                </a:ext>
              </a:extLst>
            </p:cNvPr>
            <p:cNvGrpSpPr/>
            <p:nvPr/>
          </p:nvGrpSpPr>
          <p:grpSpPr>
            <a:xfrm rot="3701856">
              <a:off x="7437432" y="3077926"/>
              <a:ext cx="811745" cy="796819"/>
              <a:chOff x="10646778" y="4753862"/>
              <a:chExt cx="751521" cy="737702"/>
            </a:xfrm>
          </p:grpSpPr>
          <p:sp>
            <p:nvSpPr>
              <p:cNvPr id="27" name="五角星 2">
                <a:extLst>
                  <a:ext uri="{FF2B5EF4-FFF2-40B4-BE49-F238E27FC236}">
                    <a16:creationId xmlns:a16="http://schemas.microsoft.com/office/drawing/2014/main" id="{5985A431-5345-44FF-B3DD-56201791E6C6}"/>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8" name="组合 27">
                <a:extLst>
                  <a:ext uri="{FF2B5EF4-FFF2-40B4-BE49-F238E27FC236}">
                    <a16:creationId xmlns:a16="http://schemas.microsoft.com/office/drawing/2014/main" id="{D5835AE1-BDCA-4CAC-98F2-DA72516F7B1D}"/>
                  </a:ext>
                </a:extLst>
              </p:cNvPr>
              <p:cNvGrpSpPr/>
              <p:nvPr/>
            </p:nvGrpSpPr>
            <p:grpSpPr>
              <a:xfrm>
                <a:off x="10646778" y="4762829"/>
                <a:ext cx="749726" cy="728735"/>
                <a:chOff x="11012539" y="4493889"/>
                <a:chExt cx="749726" cy="728735"/>
              </a:xfrm>
            </p:grpSpPr>
            <p:sp>
              <p:nvSpPr>
                <p:cNvPr id="29" name="五角星 2">
                  <a:extLst>
                    <a:ext uri="{FF2B5EF4-FFF2-40B4-BE49-F238E27FC236}">
                      <a16:creationId xmlns:a16="http://schemas.microsoft.com/office/drawing/2014/main" id="{84D5182F-9FF0-48B1-9F6F-8FFF909CA692}"/>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五角星 2">
                  <a:extLst>
                    <a:ext uri="{FF2B5EF4-FFF2-40B4-BE49-F238E27FC236}">
                      <a16:creationId xmlns:a16="http://schemas.microsoft.com/office/drawing/2014/main" id="{951FC8D7-4850-4EF7-8842-CAA3E417BBF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五角星 2">
                  <a:extLst>
                    <a:ext uri="{FF2B5EF4-FFF2-40B4-BE49-F238E27FC236}">
                      <a16:creationId xmlns:a16="http://schemas.microsoft.com/office/drawing/2014/main" id="{92D25D9D-B33A-4B97-B5A5-18AD217B6251}"/>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21" name="组合 20">
              <a:extLst>
                <a:ext uri="{FF2B5EF4-FFF2-40B4-BE49-F238E27FC236}">
                  <a16:creationId xmlns:a16="http://schemas.microsoft.com/office/drawing/2014/main" id="{5DABB74A-814A-4F5C-A7F2-13E6BAAFF0B9}"/>
                </a:ext>
              </a:extLst>
            </p:cNvPr>
            <p:cNvGrpSpPr/>
            <p:nvPr/>
          </p:nvGrpSpPr>
          <p:grpSpPr>
            <a:xfrm rot="920444">
              <a:off x="8026013" y="3056186"/>
              <a:ext cx="577448" cy="566827"/>
              <a:chOff x="10646776" y="4753862"/>
              <a:chExt cx="751523" cy="737700"/>
            </a:xfrm>
          </p:grpSpPr>
          <p:sp>
            <p:nvSpPr>
              <p:cNvPr id="22" name="五角星 2">
                <a:extLst>
                  <a:ext uri="{FF2B5EF4-FFF2-40B4-BE49-F238E27FC236}">
                    <a16:creationId xmlns:a16="http://schemas.microsoft.com/office/drawing/2014/main" id="{77AC282B-971F-48DF-B7C9-4968C02717CB}"/>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3" name="组合 22">
                <a:extLst>
                  <a:ext uri="{FF2B5EF4-FFF2-40B4-BE49-F238E27FC236}">
                    <a16:creationId xmlns:a16="http://schemas.microsoft.com/office/drawing/2014/main" id="{7A80381A-3615-4A37-9DDB-6D755D7FAE1E}"/>
                  </a:ext>
                </a:extLst>
              </p:cNvPr>
              <p:cNvGrpSpPr/>
              <p:nvPr/>
            </p:nvGrpSpPr>
            <p:grpSpPr>
              <a:xfrm>
                <a:off x="10646776" y="4762827"/>
                <a:ext cx="749727" cy="728735"/>
                <a:chOff x="11012537" y="4493887"/>
                <a:chExt cx="749727" cy="728735"/>
              </a:xfrm>
            </p:grpSpPr>
            <p:sp>
              <p:nvSpPr>
                <p:cNvPr id="24" name="五角星 2">
                  <a:extLst>
                    <a:ext uri="{FF2B5EF4-FFF2-40B4-BE49-F238E27FC236}">
                      <a16:creationId xmlns:a16="http://schemas.microsoft.com/office/drawing/2014/main" id="{A2F7F383-45FB-4124-96EB-E8A2DE642CA6}"/>
                    </a:ext>
                  </a:extLst>
                </p:cNvPr>
                <p:cNvSpPr/>
                <p:nvPr/>
              </p:nvSpPr>
              <p:spPr>
                <a:xfrm rot="20227648" flipH="1">
                  <a:off x="11012537" y="4493887"/>
                  <a:ext cx="749727"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5" name="五角星 2">
                  <a:extLst>
                    <a:ext uri="{FF2B5EF4-FFF2-40B4-BE49-F238E27FC236}">
                      <a16:creationId xmlns:a16="http://schemas.microsoft.com/office/drawing/2014/main" id="{B356B4FF-18E9-468A-ACED-9DB3BBACA0A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五角星 2">
                  <a:extLst>
                    <a:ext uri="{FF2B5EF4-FFF2-40B4-BE49-F238E27FC236}">
                      <a16:creationId xmlns:a16="http://schemas.microsoft.com/office/drawing/2014/main" id="{D3FC318D-BAFA-4BA0-9C95-B16DC8A02B4D}"/>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spTree>
    <p:extLst>
      <p:ext uri="{BB962C8B-B14F-4D97-AF65-F5344CB8AC3E}">
        <p14:creationId xmlns:p14="http://schemas.microsoft.com/office/powerpoint/2010/main" val="286427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par>
                              <p:cTn id="22" fill="hold">
                                <p:stCondLst>
                                  <p:cond delay="2500"/>
                                </p:stCondLst>
                                <p:childTnLst>
                                  <p:par>
                                    <p:cTn id="23" presetID="2" presetClass="entr" presetSubtype="4" fill="hold" grpId="0" nodeType="afterEffect" p14:presetBounceEnd="80000">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14:bounceEnd="80000">
                                          <p:cBhvr additive="base">
                                            <p:cTn id="25" dur="500" fill="hold"/>
                                            <p:tgtEl>
                                              <p:spTgt spid="12"/>
                                            </p:tgtEl>
                                            <p:attrNameLst>
                                              <p:attrName>ppt_x</p:attrName>
                                            </p:attrNameLst>
                                          </p:cBhvr>
                                          <p:tavLst>
                                            <p:tav tm="0">
                                              <p:val>
                                                <p:strVal val="#ppt_x"/>
                                              </p:val>
                                            </p:tav>
                                            <p:tav tm="100000">
                                              <p:val>
                                                <p:strVal val="#ppt_x"/>
                                              </p:val>
                                            </p:tav>
                                          </p:tavLst>
                                        </p:anim>
                                        <p:anim calcmode="lin" valueType="num" p14:bounceEnd="80000">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8"/>
                                            </p:tgtEl>
                                          </p:cBhvr>
                                        </p:animEffect>
                                      </p:childTnLst>
                                    </p:cTn>
                                  </p:par>
                                </p:childTnLst>
                              </p:cTn>
                            </p:par>
                            <p:par>
                              <p:cTn id="35" fill="hold">
                                <p:stCondLst>
                                  <p:cond delay="3850"/>
                                </p:stCondLst>
                                <p:childTnLst>
                                  <p:par>
                                    <p:cTn id="36" presetID="15"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fltVal val="0"/>
                                              </p:val>
                                            </p:tav>
                                            <p:tav tm="100000">
                                              <p:val>
                                                <p:strVal val="#ppt_w"/>
                                              </p:val>
                                            </p:tav>
                                          </p:tavLst>
                                        </p:anim>
                                        <p:anim calcmode="lin" valueType="num">
                                          <p:cBhvr>
                                            <p:cTn id="39" dur="1000" fill="hold"/>
                                            <p:tgtEl>
                                              <p:spTgt spid="19"/>
                                            </p:tgtEl>
                                            <p:attrNameLst>
                                              <p:attrName>ppt_h</p:attrName>
                                            </p:attrNameLst>
                                          </p:cBhvr>
                                          <p:tavLst>
                                            <p:tav tm="0">
                                              <p:val>
                                                <p:fltVal val="0"/>
                                              </p:val>
                                            </p:tav>
                                            <p:tav tm="100000">
                                              <p:val>
                                                <p:strVal val="#ppt_h"/>
                                              </p:val>
                                            </p:tav>
                                          </p:tavLst>
                                        </p:anim>
                                        <p:anim calcmode="lin" valueType="num">
                                          <p:cBhvr>
                                            <p:cTn id="40"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par>
                              <p:cTn id="22" fill="hold">
                                <p:stCondLst>
                                  <p:cond delay="2500"/>
                                </p:stCondLst>
                                <p:childTnLst>
                                  <p:par>
                                    <p:cTn id="23" presetID="2" presetClass="entr" presetSubtype="4"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8"/>
                                            </p:tgtEl>
                                          </p:cBhvr>
                                        </p:animEffect>
                                      </p:childTnLst>
                                    </p:cTn>
                                  </p:par>
                                </p:childTnLst>
                              </p:cTn>
                            </p:par>
                            <p:par>
                              <p:cTn id="35" fill="hold">
                                <p:stCondLst>
                                  <p:cond delay="3850"/>
                                </p:stCondLst>
                                <p:childTnLst>
                                  <p:par>
                                    <p:cTn id="36" presetID="15"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fltVal val="0"/>
                                              </p:val>
                                            </p:tav>
                                            <p:tav tm="100000">
                                              <p:val>
                                                <p:strVal val="#ppt_w"/>
                                              </p:val>
                                            </p:tav>
                                          </p:tavLst>
                                        </p:anim>
                                        <p:anim calcmode="lin" valueType="num">
                                          <p:cBhvr>
                                            <p:cTn id="39" dur="1000" fill="hold"/>
                                            <p:tgtEl>
                                              <p:spTgt spid="19"/>
                                            </p:tgtEl>
                                            <p:attrNameLst>
                                              <p:attrName>ppt_h</p:attrName>
                                            </p:attrNameLst>
                                          </p:cBhvr>
                                          <p:tavLst>
                                            <p:tav tm="0">
                                              <p:val>
                                                <p:fltVal val="0"/>
                                              </p:val>
                                            </p:tav>
                                            <p:tav tm="100000">
                                              <p:val>
                                                <p:strVal val="#ppt_h"/>
                                              </p:val>
                                            </p:tav>
                                          </p:tavLst>
                                        </p:anim>
                                        <p:anim calcmode="lin" valueType="num">
                                          <p:cBhvr>
                                            <p:cTn id="40"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7A5E76D0-D8E9-40A0-AE35-807011659964}"/>
              </a:ext>
            </a:extLst>
          </p:cNvPr>
          <p:cNvGrpSpPr/>
          <p:nvPr/>
        </p:nvGrpSpPr>
        <p:grpSpPr>
          <a:xfrm>
            <a:off x="0" y="0"/>
            <a:ext cx="12192000" cy="6950242"/>
            <a:chOff x="0" y="0"/>
            <a:chExt cx="12192000" cy="6950242"/>
          </a:xfrm>
        </p:grpSpPr>
        <p:sp>
          <p:nvSpPr>
            <p:cNvPr id="3" name="矩形 11">
              <a:extLst>
                <a:ext uri="{FF2B5EF4-FFF2-40B4-BE49-F238E27FC236}">
                  <a16:creationId xmlns:a16="http://schemas.microsoft.com/office/drawing/2014/main" id="{1F5D4DFE-37B5-4E05-BBEE-15FD79C64483}"/>
                </a:ext>
              </a:extLst>
            </p:cNvPr>
            <p:cNvSpPr/>
            <p:nvPr/>
          </p:nvSpPr>
          <p:spPr>
            <a:xfrm>
              <a:off x="0" y="0"/>
              <a:ext cx="12192000" cy="6950242"/>
            </a:xfrm>
            <a:prstGeom prst="rect">
              <a:avLst/>
            </a:prstGeom>
            <a:solidFill>
              <a:srgbClr val="7D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cs typeface="+mn-ea"/>
                <a:sym typeface="+mn-lt"/>
              </a:endParaRPr>
            </a:p>
          </p:txBody>
        </p:sp>
        <p:grpSp>
          <p:nvGrpSpPr>
            <p:cNvPr id="4" name="组合 12">
              <a:extLst>
                <a:ext uri="{FF2B5EF4-FFF2-40B4-BE49-F238E27FC236}">
                  <a16:creationId xmlns:a16="http://schemas.microsoft.com/office/drawing/2014/main" id="{6B1BA04E-CF74-4581-A720-956AA06A9E83}"/>
                </a:ext>
              </a:extLst>
            </p:cNvPr>
            <p:cNvGrpSpPr/>
            <p:nvPr/>
          </p:nvGrpSpPr>
          <p:grpSpPr>
            <a:xfrm flipV="1">
              <a:off x="0" y="10751"/>
              <a:ext cx="12191999" cy="2326243"/>
              <a:chOff x="1" y="4546271"/>
              <a:chExt cx="12191999" cy="2326243"/>
            </a:xfrm>
          </p:grpSpPr>
          <p:sp>
            <p:nvSpPr>
              <p:cNvPr id="5" name="任意多边形 34">
                <a:extLst>
                  <a:ext uri="{FF2B5EF4-FFF2-40B4-BE49-F238E27FC236}">
                    <a16:creationId xmlns:a16="http://schemas.microsoft.com/office/drawing/2014/main" id="{A2668482-F2F1-4B03-B8A5-E75F2437DDAA}"/>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6" name="任意多边形 35">
                <a:extLst>
                  <a:ext uri="{FF2B5EF4-FFF2-40B4-BE49-F238E27FC236}">
                    <a16:creationId xmlns:a16="http://schemas.microsoft.com/office/drawing/2014/main" id="{72D36278-C44B-43B8-AB5F-5E2508B10570}"/>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cs typeface="+mn-ea"/>
                  <a:sym typeface="+mn-lt"/>
                </a:endParaRPr>
              </a:p>
            </p:txBody>
          </p:sp>
        </p:grpSp>
      </p:grpSp>
      <p:sp>
        <p:nvSpPr>
          <p:cNvPr id="8" name="TextBox 7">
            <a:extLst>
              <a:ext uri="{FF2B5EF4-FFF2-40B4-BE49-F238E27FC236}">
                <a16:creationId xmlns:a16="http://schemas.microsoft.com/office/drawing/2014/main" id="{CEEE5997-D22B-4DF6-9D1F-64ED18AC5EA4}"/>
              </a:ext>
            </a:extLst>
          </p:cNvPr>
          <p:cNvSpPr txBox="1"/>
          <p:nvPr/>
        </p:nvSpPr>
        <p:spPr>
          <a:xfrm>
            <a:off x="240815" y="1020204"/>
            <a:ext cx="11293345" cy="5478423"/>
          </a:xfrm>
          <a:prstGeom prst="rect">
            <a:avLst/>
          </a:prstGeom>
          <a:noFill/>
        </p:spPr>
        <p:txBody>
          <a:bodyPr wrap="square" rtlCol="0">
            <a:spAutoFit/>
          </a:bodyPr>
          <a:lstStyle/>
          <a:p>
            <a:pPr indent="457200" algn="ct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Tôi</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endPar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indent="457200" algn="just"/>
            <a:r>
              <a:rPr lang="vi-VN" sz="3400" dirty="0">
                <a:latin typeface="Times New Roman" panose="02020603050405020304" pitchFamily="18" charset="0"/>
                <a:cs typeface="Times New Roman" panose="02020603050405020304" pitchFamily="18" charset="0"/>
              </a:rPr>
              <a:t>   Hằng năm cứ vào cuối thu, lá ngoài đường rụng nhiều và trên không có những đám mây bàng bạc, lòng tôi lại nao nức những kỉ niệm mơn man của buổi tựu trường.</a:t>
            </a:r>
          </a:p>
          <a:p>
            <a:pPr indent="457200" algn="just"/>
            <a:r>
              <a:rPr lang="vi-VN" sz="3400" i="1" dirty="0">
                <a:latin typeface="Times New Roman" panose="02020603050405020304" pitchFamily="18" charset="0"/>
                <a:cs typeface="Times New Roman" panose="02020603050405020304" pitchFamily="18" charset="0"/>
              </a:rPr>
              <a:t>  </a:t>
            </a:r>
            <a:r>
              <a:rPr lang="vi-VN" sz="3400" dirty="0">
                <a:latin typeface="Times New Roman" panose="02020603050405020304" pitchFamily="18" charset="0"/>
                <a:cs typeface="Times New Roman" panose="02020603050405020304" pitchFamily="18" charset="0"/>
              </a:rPr>
              <a:t>Buổi mai hôm ấy, một buổi mai đầy sương thu và gió lạnh. Mẹ tôi âu yếm nắm tay tôi dẫn đi trên con đường làng dài và hẹp. Con đường này, tôi đã quen đi lại lắm lần, nhưng lần này tôi tự nhiên thấy lạ. Cảnh vật chung quanh tôi đều thay đổi, vì chính lòng tôi đang có sự thay đổi lớn: hôm nay tôi đi học</a:t>
            </a:r>
            <a:r>
              <a:rPr lang="en-US" sz="3400" dirty="0">
                <a:latin typeface="Times New Roman" panose="02020603050405020304" pitchFamily="18" charset="0"/>
                <a:cs typeface="Times New Roman" panose="02020603050405020304" pitchFamily="18" charset="0"/>
              </a:rPr>
              <a:t>.</a:t>
            </a:r>
            <a:r>
              <a:rPr lang="en-US" sz="3400" dirty="0"/>
              <a:t>	</a:t>
            </a:r>
            <a:r>
              <a:rPr lang="en-US" sz="3400" i="1" dirty="0"/>
              <a:t>							</a:t>
            </a:r>
            <a:r>
              <a:rPr lang="en-US" sz="3400" i="1" dirty="0">
                <a:latin typeface="Times New Roman" panose="02020603050405020304" pitchFamily="18" charset="0"/>
                <a:cs typeface="Times New Roman" panose="02020603050405020304" pitchFamily="18" charset="0"/>
              </a:rPr>
              <a:t>( Theo Thanh </a:t>
            </a:r>
            <a:r>
              <a:rPr lang="en-US" sz="3400" i="1" dirty="0" err="1">
                <a:latin typeface="Times New Roman" panose="02020603050405020304" pitchFamily="18" charset="0"/>
                <a:cs typeface="Times New Roman" panose="02020603050405020304" pitchFamily="18" charset="0"/>
              </a:rPr>
              <a:t>Tịnh</a:t>
            </a:r>
            <a:r>
              <a:rPr lang="en-US" sz="3400" i="1" dirty="0">
                <a:latin typeface="Times New Roman" panose="02020603050405020304" pitchFamily="18" charset="0"/>
                <a:cs typeface="Times New Roman" panose="02020603050405020304" pitchFamily="18" charset="0"/>
              </a:rPr>
              <a:t>)</a:t>
            </a:r>
          </a:p>
        </p:txBody>
      </p:sp>
      <p:sp>
        <p:nvSpPr>
          <p:cNvPr id="7" name="Rectangle: Rounded Corners 6">
            <a:extLst>
              <a:ext uri="{FF2B5EF4-FFF2-40B4-BE49-F238E27FC236}">
                <a16:creationId xmlns:a16="http://schemas.microsoft.com/office/drawing/2014/main" id="{C0EA16A1-7162-400B-8612-076B0FA224FD}"/>
              </a:ext>
            </a:extLst>
          </p:cNvPr>
          <p:cNvSpPr/>
          <p:nvPr/>
        </p:nvSpPr>
        <p:spPr>
          <a:xfrm>
            <a:off x="3065985" y="6164520"/>
            <a:ext cx="2368061" cy="6682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Vần</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yêm</a:t>
            </a:r>
            <a:endPar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44660A3-6FE8-4A45-915F-D6C1022DD977}"/>
              </a:ext>
            </a:extLst>
          </p:cNvPr>
          <p:cNvSpPr txBox="1"/>
          <p:nvPr/>
        </p:nvSpPr>
        <p:spPr>
          <a:xfrm>
            <a:off x="2143751" y="3759415"/>
            <a:ext cx="1348154" cy="615553"/>
          </a:xfrm>
          <a:prstGeom prst="rect">
            <a:avLst/>
          </a:prstGeom>
          <a:noFill/>
        </p:spPr>
        <p:txBody>
          <a:bodyPr wrap="square" rtlCol="0">
            <a:spAutoFit/>
          </a:bodyPr>
          <a:lstStyle/>
          <a:p>
            <a:r>
              <a:rPr lang="en-US" sz="3400" dirty="0" err="1">
                <a:solidFill>
                  <a:srgbClr val="FF0000"/>
                </a:solidFill>
                <a:latin typeface="Times New Roman" panose="02020603050405020304" pitchFamily="18" charset="0"/>
                <a:cs typeface="Times New Roman" panose="02020603050405020304" pitchFamily="18" charset="0"/>
              </a:rPr>
              <a:t>yêm</a:t>
            </a:r>
            <a:endParaRPr lang="en-US" sz="3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3470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wipe(down)">
                                      <p:cBhvr>
                                        <p:cTn id="18"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5F9A9141-CA35-467F-AC00-84671A7045F8}"/>
              </a:ext>
            </a:extLst>
          </p:cNvPr>
          <p:cNvGrpSpPr/>
          <p:nvPr/>
        </p:nvGrpSpPr>
        <p:grpSpPr>
          <a:xfrm>
            <a:off x="0" y="0"/>
            <a:ext cx="12192000" cy="6950242"/>
            <a:chOff x="0" y="0"/>
            <a:chExt cx="12192000" cy="6950242"/>
          </a:xfrm>
        </p:grpSpPr>
        <p:sp>
          <p:nvSpPr>
            <p:cNvPr id="12" name="矩形 11">
              <a:extLst>
                <a:ext uri="{FF2B5EF4-FFF2-40B4-BE49-F238E27FC236}">
                  <a16:creationId xmlns:a16="http://schemas.microsoft.com/office/drawing/2014/main" id="{DE5D953D-5B5D-46A7-8AEF-DDD6938442CE}"/>
                </a:ext>
              </a:extLst>
            </p:cNvPr>
            <p:cNvSpPr/>
            <p:nvPr/>
          </p:nvSpPr>
          <p:spPr>
            <a:xfrm>
              <a:off x="0" y="0"/>
              <a:ext cx="12192000" cy="6950242"/>
            </a:xfrm>
            <a:prstGeom prst="rect">
              <a:avLst/>
            </a:prstGeom>
            <a:solidFill>
              <a:srgbClr val="7D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dirty="0">
                <a:cs typeface="+mn-ea"/>
                <a:sym typeface="+mn-lt"/>
              </a:endParaRPr>
            </a:p>
          </p:txBody>
        </p:sp>
        <p:grpSp>
          <p:nvGrpSpPr>
            <p:cNvPr id="13" name="组合 12">
              <a:extLst>
                <a:ext uri="{FF2B5EF4-FFF2-40B4-BE49-F238E27FC236}">
                  <a16:creationId xmlns:a16="http://schemas.microsoft.com/office/drawing/2014/main" id="{F5B9EAE4-C7FF-434D-8675-F2FCC2232E33}"/>
                </a:ext>
              </a:extLst>
            </p:cNvPr>
            <p:cNvGrpSpPr/>
            <p:nvPr/>
          </p:nvGrpSpPr>
          <p:grpSpPr>
            <a:xfrm flipV="1">
              <a:off x="0" y="10751"/>
              <a:ext cx="12191999" cy="2326243"/>
              <a:chOff x="1" y="4546271"/>
              <a:chExt cx="12191999" cy="2326243"/>
            </a:xfrm>
          </p:grpSpPr>
          <p:sp>
            <p:nvSpPr>
              <p:cNvPr id="14" name="任意多边形 34">
                <a:extLst>
                  <a:ext uri="{FF2B5EF4-FFF2-40B4-BE49-F238E27FC236}">
                    <a16:creationId xmlns:a16="http://schemas.microsoft.com/office/drawing/2014/main" id="{32F128E9-6EDE-42F5-912B-BDB77BDCC5B9}"/>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a:cs typeface="+mn-ea"/>
                  <a:sym typeface="+mn-lt"/>
                </a:endParaRPr>
              </a:p>
            </p:txBody>
          </p:sp>
          <p:sp>
            <p:nvSpPr>
              <p:cNvPr id="15" name="任意多边形 35">
                <a:extLst>
                  <a:ext uri="{FF2B5EF4-FFF2-40B4-BE49-F238E27FC236}">
                    <a16:creationId xmlns:a16="http://schemas.microsoft.com/office/drawing/2014/main" id="{6C8C3C0D-A4A0-4E7A-BF3F-4450B5570B8F}"/>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dirty="0">
                  <a:cs typeface="+mn-ea"/>
                  <a:sym typeface="+mn-lt"/>
                </a:endParaRPr>
              </a:p>
            </p:txBody>
          </p:sp>
        </p:grpSp>
      </p:grpSp>
      <p:pic>
        <p:nvPicPr>
          <p:cNvPr id="4" name="图形 3">
            <a:extLst>
              <a:ext uri="{FF2B5EF4-FFF2-40B4-BE49-F238E27FC236}">
                <a16:creationId xmlns:a16="http://schemas.microsoft.com/office/drawing/2014/main" id="{573FCFEA-B9D4-4146-8025-DD4F91B923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8969" y="2483341"/>
            <a:ext cx="2809875" cy="3419475"/>
          </a:xfrm>
          <a:prstGeom prst="rect">
            <a:avLst/>
          </a:prstGeom>
        </p:spPr>
      </p:pic>
      <p:pic>
        <p:nvPicPr>
          <p:cNvPr id="6" name="Picture 3" descr="contents.png">
            <a:extLst>
              <a:ext uri="{FF2B5EF4-FFF2-40B4-BE49-F238E27FC236}">
                <a16:creationId xmlns:a16="http://schemas.microsoft.com/office/drawing/2014/main" id="{1B68E0AA-9A85-4023-9E72-B74744DF41CF}"/>
              </a:ext>
            </a:extLst>
          </p:cNvPr>
          <p:cNvPicPr>
            <a:picLocks noChangeAspect="1"/>
          </p:cNvPicPr>
          <p:nvPr/>
        </p:nvPicPr>
        <p:blipFill rotWithShape="1">
          <a:blip r:embed="rId5" cstate="print"/>
          <a:srcRect l="16649"/>
          <a:stretch/>
        </p:blipFill>
        <p:spPr>
          <a:xfrm>
            <a:off x="3948843" y="1557087"/>
            <a:ext cx="6538019" cy="4824462"/>
          </a:xfrm>
          <a:prstGeom prst="rect">
            <a:avLst/>
          </a:prstGeom>
        </p:spPr>
      </p:pic>
      <p:sp>
        <p:nvSpPr>
          <p:cNvPr id="2" name="TextBox 1">
            <a:extLst>
              <a:ext uri="{FF2B5EF4-FFF2-40B4-BE49-F238E27FC236}">
                <a16:creationId xmlns:a16="http://schemas.microsoft.com/office/drawing/2014/main" id="{8175E6A4-32C2-450D-AE81-053D140BEF41}"/>
              </a:ext>
            </a:extLst>
          </p:cNvPr>
          <p:cNvSpPr txBox="1"/>
          <p:nvPr/>
        </p:nvSpPr>
        <p:spPr>
          <a:xfrm>
            <a:off x="3948843" y="787646"/>
            <a:ext cx="3173317" cy="769441"/>
          </a:xfrm>
          <a:prstGeom prst="rect">
            <a:avLst/>
          </a:prstGeom>
          <a:noFill/>
        </p:spPr>
        <p:txBody>
          <a:bodyPr wrap="square" rtlCol="0">
            <a:spAutoFit/>
          </a:bodyPr>
          <a:lstStyle/>
          <a:p>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khó</a:t>
            </a:r>
            <a:endPar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ABDDCB9-04DF-48E6-9564-F0CAD24844B4}"/>
              </a:ext>
            </a:extLst>
          </p:cNvPr>
          <p:cNvSpPr txBox="1"/>
          <p:nvPr/>
        </p:nvSpPr>
        <p:spPr>
          <a:xfrm>
            <a:off x="4510471" y="1557087"/>
            <a:ext cx="4027137" cy="439158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4800" dirty="0" err="1">
                <a:solidFill>
                  <a:schemeClr val="bg1"/>
                </a:solidFill>
                <a:latin typeface="Times New Roman" panose="02020603050405020304" pitchFamily="18" charset="0"/>
                <a:cs typeface="Times New Roman" panose="02020603050405020304" pitchFamily="18" charset="0"/>
              </a:rPr>
              <a:t>buổi</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mai</a:t>
            </a:r>
            <a:endParaRPr lang="en-US" sz="4800" dirty="0">
              <a:solidFill>
                <a:schemeClr val="bg1"/>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sz="4800" dirty="0" err="1">
                <a:solidFill>
                  <a:schemeClr val="bg1"/>
                </a:solidFill>
                <a:latin typeface="Times New Roman" panose="02020603050405020304" pitchFamily="18" charset="0"/>
                <a:cs typeface="Times New Roman" panose="02020603050405020304" pitchFamily="18" charset="0"/>
              </a:rPr>
              <a:t>âu</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yếm</a:t>
            </a:r>
            <a:endParaRPr lang="en-US" sz="4800" dirty="0">
              <a:solidFill>
                <a:schemeClr val="bg1"/>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vi-VN" sz="4800" dirty="0">
                <a:solidFill>
                  <a:schemeClr val="bg1"/>
                </a:solidFill>
                <a:latin typeface="Times New Roman" panose="02020603050405020304" pitchFamily="18" charset="0"/>
                <a:cs typeface="Times New Roman" panose="02020603050405020304" pitchFamily="18" charset="0"/>
              </a:rPr>
              <a:t>nao nức</a:t>
            </a:r>
            <a:endParaRPr lang="en-US" sz="4800" dirty="0">
              <a:solidFill>
                <a:schemeClr val="bg1"/>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vi-VN" sz="4800" dirty="0">
                <a:solidFill>
                  <a:schemeClr val="bg1"/>
                </a:solidFill>
                <a:latin typeface="Times New Roman" panose="02020603050405020304" pitchFamily="18" charset="0"/>
                <a:cs typeface="Times New Roman" panose="02020603050405020304" pitchFamily="18" charset="0"/>
              </a:rPr>
              <a:t>mơn man</a:t>
            </a:r>
            <a:endParaRPr lang="en-US" sz="4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3069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p:stCondLst>
                              <p:cond delay="1000"/>
                            </p:stCondLst>
                            <p:childTnLst>
                              <p:par>
                                <p:cTn id="13" presetID="35"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anim calcmode="lin" valueType="num">
                                      <p:cBhvr>
                                        <p:cTn id="16" dur="2000" fill="hold"/>
                                        <p:tgtEl>
                                          <p:spTgt spid="6"/>
                                        </p:tgtEl>
                                        <p:attrNameLst>
                                          <p:attrName>style.rotation</p:attrName>
                                        </p:attrNameLst>
                                      </p:cBhvr>
                                      <p:tavLst>
                                        <p:tav tm="0">
                                          <p:val>
                                            <p:fltVal val="720"/>
                                          </p:val>
                                        </p:tav>
                                        <p:tav tm="100000">
                                          <p:val>
                                            <p:fltVal val="0"/>
                                          </p:val>
                                        </p:tav>
                                      </p:tavLst>
                                    </p:anim>
                                    <p:anim calcmode="lin" valueType="num">
                                      <p:cBhvr>
                                        <p:cTn id="17" dur="2000" fill="hold"/>
                                        <p:tgtEl>
                                          <p:spTgt spid="6"/>
                                        </p:tgtEl>
                                        <p:attrNameLst>
                                          <p:attrName>ppt_h</p:attrName>
                                        </p:attrNameLst>
                                      </p:cBhvr>
                                      <p:tavLst>
                                        <p:tav tm="0">
                                          <p:val>
                                            <p:fltVal val="0"/>
                                          </p:val>
                                        </p:tav>
                                        <p:tav tm="100000">
                                          <p:val>
                                            <p:strVal val="#ppt_h"/>
                                          </p:val>
                                        </p:tav>
                                      </p:tavLst>
                                    </p:anim>
                                    <p:anim calcmode="lin" valueType="num">
                                      <p:cBhvr>
                                        <p:cTn id="18" dur="2000" fill="hold"/>
                                        <p:tgtEl>
                                          <p:spTgt spid="6"/>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arn(inVertical)">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barn(inVertical)">
                                      <p:cBhvr>
                                        <p:cTn id="33" dur="500"/>
                                        <p:tgtEl>
                                          <p:spTgt spid="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barn(inVertical)">
                                      <p:cBhvr>
                                        <p:cTn id="38" dur="500"/>
                                        <p:tgtEl>
                                          <p:spTgt spid="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barn(inVertical)">
                                      <p:cBhvr>
                                        <p:cTn id="4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7A5E76D0-D8E9-40A0-AE35-807011659964}"/>
              </a:ext>
            </a:extLst>
          </p:cNvPr>
          <p:cNvGrpSpPr/>
          <p:nvPr/>
        </p:nvGrpSpPr>
        <p:grpSpPr>
          <a:xfrm>
            <a:off x="0" y="0"/>
            <a:ext cx="12192000" cy="6950242"/>
            <a:chOff x="0" y="0"/>
            <a:chExt cx="12192000" cy="6950242"/>
          </a:xfrm>
        </p:grpSpPr>
        <p:sp>
          <p:nvSpPr>
            <p:cNvPr id="3" name="矩形 11">
              <a:extLst>
                <a:ext uri="{FF2B5EF4-FFF2-40B4-BE49-F238E27FC236}">
                  <a16:creationId xmlns:a16="http://schemas.microsoft.com/office/drawing/2014/main" id="{1F5D4DFE-37B5-4E05-BBEE-15FD79C64483}"/>
                </a:ext>
              </a:extLst>
            </p:cNvPr>
            <p:cNvSpPr/>
            <p:nvPr/>
          </p:nvSpPr>
          <p:spPr>
            <a:xfrm>
              <a:off x="0" y="0"/>
              <a:ext cx="12192000" cy="6950242"/>
            </a:xfrm>
            <a:prstGeom prst="rect">
              <a:avLst/>
            </a:prstGeom>
            <a:solidFill>
              <a:srgbClr val="7D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cs typeface="+mn-ea"/>
                <a:sym typeface="+mn-lt"/>
              </a:endParaRPr>
            </a:p>
          </p:txBody>
        </p:sp>
        <p:grpSp>
          <p:nvGrpSpPr>
            <p:cNvPr id="4" name="组合 12">
              <a:extLst>
                <a:ext uri="{FF2B5EF4-FFF2-40B4-BE49-F238E27FC236}">
                  <a16:creationId xmlns:a16="http://schemas.microsoft.com/office/drawing/2014/main" id="{6B1BA04E-CF74-4581-A720-956AA06A9E83}"/>
                </a:ext>
              </a:extLst>
            </p:cNvPr>
            <p:cNvGrpSpPr/>
            <p:nvPr/>
          </p:nvGrpSpPr>
          <p:grpSpPr>
            <a:xfrm flipV="1">
              <a:off x="0" y="10751"/>
              <a:ext cx="12191999" cy="2326243"/>
              <a:chOff x="1" y="4546271"/>
              <a:chExt cx="12191999" cy="2326243"/>
            </a:xfrm>
          </p:grpSpPr>
          <p:sp>
            <p:nvSpPr>
              <p:cNvPr id="5" name="任意多边形 34">
                <a:extLst>
                  <a:ext uri="{FF2B5EF4-FFF2-40B4-BE49-F238E27FC236}">
                    <a16:creationId xmlns:a16="http://schemas.microsoft.com/office/drawing/2014/main" id="{A2668482-F2F1-4B03-B8A5-E75F2437DDAA}"/>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6" name="任意多边形 35">
                <a:extLst>
                  <a:ext uri="{FF2B5EF4-FFF2-40B4-BE49-F238E27FC236}">
                    <a16:creationId xmlns:a16="http://schemas.microsoft.com/office/drawing/2014/main" id="{72D36278-C44B-43B8-AB5F-5E2508B10570}"/>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cs typeface="+mn-ea"/>
                  <a:sym typeface="+mn-lt"/>
                </a:endParaRPr>
              </a:p>
            </p:txBody>
          </p:sp>
        </p:grpSp>
      </p:grpSp>
      <p:sp>
        <p:nvSpPr>
          <p:cNvPr id="8" name="TextBox 7">
            <a:extLst>
              <a:ext uri="{FF2B5EF4-FFF2-40B4-BE49-F238E27FC236}">
                <a16:creationId xmlns:a16="http://schemas.microsoft.com/office/drawing/2014/main" id="{CEEE5997-D22B-4DF6-9D1F-64ED18AC5EA4}"/>
              </a:ext>
            </a:extLst>
          </p:cNvPr>
          <p:cNvSpPr txBox="1"/>
          <p:nvPr/>
        </p:nvSpPr>
        <p:spPr>
          <a:xfrm>
            <a:off x="449326" y="695555"/>
            <a:ext cx="11293345" cy="6280117"/>
          </a:xfrm>
          <a:prstGeom prst="rect">
            <a:avLst/>
          </a:prstGeom>
          <a:noFill/>
        </p:spPr>
        <p:txBody>
          <a:bodyPr wrap="square" rtlCol="0">
            <a:spAutoFit/>
          </a:bodyPr>
          <a:lstStyle/>
          <a:p>
            <a:pPr indent="457200" algn="ctr">
              <a:lnSpc>
                <a:spcPct val="150000"/>
              </a:lnSpc>
            </a:pP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Tôi</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endPar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indent="457200" algn="just">
              <a:lnSpc>
                <a:spcPct val="150000"/>
              </a:lnSpc>
            </a:pPr>
            <a:r>
              <a:rPr lang="vi-VN" sz="32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Hằng năm cứ vào cuối thu, lá ngoài đường rụng nhiều và trên không có những đám mây bàng bạc, lòng tôi lại nao nức những kỉ niệm mơn man của buổi tựu trường.</a:t>
            </a:r>
          </a:p>
          <a:p>
            <a:pPr indent="457200" algn="just">
              <a:lnSpc>
                <a:spcPct val="150000"/>
              </a:lnSpc>
            </a:pPr>
            <a:r>
              <a:rPr lang="vi-VN" sz="2800" i="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Buổi mai hôm ấy, một buổi mai đầy sương thu và gió lạnh. </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Mẹ tôi âu yếm nắm tay tôi dẫn đi trên con đường làng dài và hẹp. </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Con đường này, tôi đã quen đi lại lắm lần, nhưng lần này tôi tự nhiên thấy lạ. </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Cảnh vật chung quanh tôi đều thay đổi, vì chính lòng tôi đang có sự thay đổi lớn: hôm nay tôi đi học</a:t>
            </a:r>
            <a:r>
              <a:rPr lang="en-US" sz="2800" dirty="0">
                <a:latin typeface="Times New Roman" panose="02020603050405020304" pitchFamily="18" charset="0"/>
                <a:cs typeface="Times New Roman" panose="02020603050405020304" pitchFamily="18" charset="0"/>
              </a:rPr>
              <a:t>.</a:t>
            </a:r>
            <a:r>
              <a:rPr lang="en-US" sz="2800" dirty="0"/>
              <a:t>	</a:t>
            </a:r>
            <a:r>
              <a:rPr lang="en-US" sz="2800" i="1" dirty="0"/>
              <a:t>	</a:t>
            </a:r>
            <a:r>
              <a:rPr lang="en-US" sz="3200" i="1" dirty="0"/>
              <a:t>						</a:t>
            </a:r>
            <a:endParaRPr lang="en-US" sz="3200" i="1" dirty="0">
              <a:latin typeface="Times New Roman" panose="02020603050405020304" pitchFamily="18" charset="0"/>
              <a:cs typeface="Times New Roman" panose="02020603050405020304" pitchFamily="18" charset="0"/>
            </a:endParaRPr>
          </a:p>
        </p:txBody>
      </p:sp>
      <p:sp>
        <p:nvSpPr>
          <p:cNvPr id="10" name="Lưu đồ: Đường kết nối 8">
            <a:extLst>
              <a:ext uri="{FF2B5EF4-FFF2-40B4-BE49-F238E27FC236}">
                <a16:creationId xmlns:a16="http://schemas.microsoft.com/office/drawing/2014/main" id="{1203F071-0DF9-1102-C550-999363A7D6A8}"/>
              </a:ext>
            </a:extLst>
          </p:cNvPr>
          <p:cNvSpPr/>
          <p:nvPr/>
        </p:nvSpPr>
        <p:spPr>
          <a:xfrm>
            <a:off x="916116" y="1637155"/>
            <a:ext cx="365398" cy="378173"/>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lIns="121914" tIns="60957" rIns="121914" bIns="60957" rtlCol="0" anchor="ctr"/>
          <a:lstStyle/>
          <a:p>
            <a:pPr algn="ctr" defTabSz="1219140"/>
            <a:r>
              <a:rPr lang="en-US" sz="3200" b="1" dirty="0">
                <a:solidFill>
                  <a:srgbClr val="FFFFFF"/>
                </a:solidFill>
                <a:latin typeface="Times New Roman" panose="02020603050405020304" pitchFamily="18" charset="0"/>
                <a:cs typeface="Times New Roman" panose="02020603050405020304" pitchFamily="18" charset="0"/>
              </a:rPr>
              <a:t>1</a:t>
            </a:r>
            <a:endParaRPr lang="vi-VN" sz="3200" b="1" dirty="0">
              <a:solidFill>
                <a:srgbClr val="FFFFFF"/>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6876E97-B0CF-6D63-EBC0-25EB7C593CEF}"/>
              </a:ext>
            </a:extLst>
          </p:cNvPr>
          <p:cNvCxnSpPr>
            <a:cxnSpLocks/>
          </p:cNvCxnSpPr>
          <p:nvPr/>
        </p:nvCxnSpPr>
        <p:spPr>
          <a:xfrm flipH="1">
            <a:off x="2936813" y="3035205"/>
            <a:ext cx="164123" cy="485736"/>
          </a:xfrm>
          <a:prstGeom prst="line">
            <a:avLst/>
          </a:prstGeom>
          <a:noFill/>
          <a:ln w="57150" cap="flat" cmpd="sng" algn="ctr">
            <a:solidFill>
              <a:srgbClr val="FF0000"/>
            </a:solidFill>
            <a:prstDash val="solid"/>
            <a:miter lim="800000"/>
          </a:ln>
          <a:effectLst/>
        </p:spPr>
      </p:cxnSp>
      <p:sp>
        <p:nvSpPr>
          <p:cNvPr id="12" name="Lưu đồ: Đường kết nối 8">
            <a:extLst>
              <a:ext uri="{FF2B5EF4-FFF2-40B4-BE49-F238E27FC236}">
                <a16:creationId xmlns:a16="http://schemas.microsoft.com/office/drawing/2014/main" id="{8C7F7290-D5EF-FEEE-7E95-9F39E3C1E992}"/>
              </a:ext>
            </a:extLst>
          </p:cNvPr>
          <p:cNvSpPr/>
          <p:nvPr/>
        </p:nvSpPr>
        <p:spPr>
          <a:xfrm>
            <a:off x="916116" y="3520941"/>
            <a:ext cx="365398" cy="378173"/>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lIns="121914" tIns="60957" rIns="121914" bIns="60957" rtlCol="0" anchor="ctr"/>
          <a:lstStyle/>
          <a:p>
            <a:pPr algn="ctr" defTabSz="1219140"/>
            <a:r>
              <a:rPr lang="en-US" sz="3200" b="1" dirty="0">
                <a:solidFill>
                  <a:srgbClr val="FFFFFF"/>
                </a:solidFill>
                <a:latin typeface="Times New Roman" panose="02020603050405020304" pitchFamily="18" charset="0"/>
                <a:cs typeface="Times New Roman" panose="02020603050405020304" pitchFamily="18" charset="0"/>
              </a:rPr>
              <a:t>2</a:t>
            </a:r>
            <a:endParaRPr lang="vi-VN" sz="3200" b="1" dirty="0">
              <a:solidFill>
                <a:srgbClr val="FFFFFF"/>
              </a:solidFill>
              <a:latin typeface="Times New Roman" panose="02020603050405020304" pitchFamily="18" charset="0"/>
              <a:cs typeface="Times New Roman" panose="02020603050405020304" pitchFamily="18" charset="0"/>
            </a:endParaRPr>
          </a:p>
        </p:txBody>
      </p:sp>
      <p:sp>
        <p:nvSpPr>
          <p:cNvPr id="13" name="Lưu đồ: Đường kết nối 8">
            <a:extLst>
              <a:ext uri="{FF2B5EF4-FFF2-40B4-BE49-F238E27FC236}">
                <a16:creationId xmlns:a16="http://schemas.microsoft.com/office/drawing/2014/main" id="{C0A07BCA-50A8-1123-16D1-01485A3D9150}"/>
              </a:ext>
            </a:extLst>
          </p:cNvPr>
          <p:cNvSpPr/>
          <p:nvPr/>
        </p:nvSpPr>
        <p:spPr>
          <a:xfrm>
            <a:off x="9999156" y="3500621"/>
            <a:ext cx="365398" cy="378173"/>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lIns="121914" tIns="60957" rIns="121914" bIns="60957" rtlCol="0" anchor="ctr"/>
          <a:lstStyle/>
          <a:p>
            <a:pPr algn="ctr" defTabSz="1219140"/>
            <a:r>
              <a:rPr lang="en-US" sz="3200" b="1" dirty="0">
                <a:solidFill>
                  <a:srgbClr val="FFFFFF"/>
                </a:solidFill>
                <a:latin typeface="Times New Roman" panose="02020603050405020304" pitchFamily="18" charset="0"/>
                <a:cs typeface="Times New Roman" panose="02020603050405020304" pitchFamily="18" charset="0"/>
              </a:rPr>
              <a:t>3</a:t>
            </a:r>
            <a:endParaRPr lang="vi-VN" sz="3200" b="1" dirty="0">
              <a:solidFill>
                <a:srgbClr val="FFFFFF"/>
              </a:solidFill>
              <a:latin typeface="Times New Roman" panose="02020603050405020304" pitchFamily="18" charset="0"/>
              <a:cs typeface="Times New Roman" panose="02020603050405020304" pitchFamily="18" charset="0"/>
            </a:endParaRPr>
          </a:p>
        </p:txBody>
      </p:sp>
      <p:sp>
        <p:nvSpPr>
          <p:cNvPr id="14" name="Lưu đồ: Đường kết nối 8">
            <a:extLst>
              <a:ext uri="{FF2B5EF4-FFF2-40B4-BE49-F238E27FC236}">
                <a16:creationId xmlns:a16="http://schemas.microsoft.com/office/drawing/2014/main" id="{AFA12D63-F85E-FE47-E1B5-36958742DF4E}"/>
              </a:ext>
            </a:extLst>
          </p:cNvPr>
          <p:cNvSpPr/>
          <p:nvPr/>
        </p:nvSpPr>
        <p:spPr>
          <a:xfrm>
            <a:off x="8739316" y="4111993"/>
            <a:ext cx="365398" cy="378173"/>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lIns="121914" tIns="60957" rIns="121914" bIns="60957" rtlCol="0" anchor="ctr"/>
          <a:lstStyle/>
          <a:p>
            <a:pPr algn="ctr" defTabSz="1219140"/>
            <a:r>
              <a:rPr lang="en-US" sz="3200" b="1" dirty="0">
                <a:solidFill>
                  <a:srgbClr val="FFFFFF"/>
                </a:solidFill>
                <a:latin typeface="Times New Roman" panose="02020603050405020304" pitchFamily="18" charset="0"/>
                <a:cs typeface="Times New Roman" panose="02020603050405020304" pitchFamily="18" charset="0"/>
              </a:rPr>
              <a:t>4</a:t>
            </a:r>
            <a:endParaRPr lang="vi-VN" sz="3200" b="1" dirty="0">
              <a:solidFill>
                <a:srgbClr val="FFFFFF"/>
              </a:solidFill>
              <a:latin typeface="Times New Roman" panose="02020603050405020304" pitchFamily="18" charset="0"/>
              <a:cs typeface="Times New Roman" panose="02020603050405020304" pitchFamily="18" charset="0"/>
            </a:endParaRPr>
          </a:p>
        </p:txBody>
      </p:sp>
      <p:sp>
        <p:nvSpPr>
          <p:cNvPr id="15" name="Lưu đồ: Đường kết nối 8">
            <a:extLst>
              <a:ext uri="{FF2B5EF4-FFF2-40B4-BE49-F238E27FC236}">
                <a16:creationId xmlns:a16="http://schemas.microsoft.com/office/drawing/2014/main" id="{C7543230-2699-34B6-983B-E3DA0B27C2F4}"/>
              </a:ext>
            </a:extLst>
          </p:cNvPr>
          <p:cNvSpPr/>
          <p:nvPr/>
        </p:nvSpPr>
        <p:spPr>
          <a:xfrm>
            <a:off x="9159906" y="4802389"/>
            <a:ext cx="365398" cy="378173"/>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lIns="121914" tIns="60957" rIns="121914" bIns="60957" rtlCol="0" anchor="ctr"/>
          <a:lstStyle/>
          <a:p>
            <a:pPr algn="ctr" defTabSz="1219140"/>
            <a:r>
              <a:rPr lang="en-US" sz="3200" b="1" dirty="0">
                <a:solidFill>
                  <a:srgbClr val="FFFFFF"/>
                </a:solidFill>
                <a:latin typeface="Times New Roman" panose="02020603050405020304" pitchFamily="18" charset="0"/>
                <a:cs typeface="Times New Roman" panose="02020603050405020304" pitchFamily="18" charset="0"/>
              </a:rPr>
              <a:t>5</a:t>
            </a:r>
            <a:endParaRPr lang="vi-VN" sz="3200" b="1" dirty="0">
              <a:solidFill>
                <a:srgbClr val="FFFFFF"/>
              </a:solidFill>
              <a:latin typeface="Times New Roman" panose="02020603050405020304" pitchFamily="18"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818F9F42-8D29-1686-5A4A-6D4AFEE6DABB}"/>
              </a:ext>
            </a:extLst>
          </p:cNvPr>
          <p:cNvCxnSpPr>
            <a:cxnSpLocks/>
          </p:cNvCxnSpPr>
          <p:nvPr/>
        </p:nvCxnSpPr>
        <p:spPr>
          <a:xfrm flipH="1">
            <a:off x="9766049" y="3695179"/>
            <a:ext cx="164123" cy="485736"/>
          </a:xfrm>
          <a:prstGeom prst="line">
            <a:avLst/>
          </a:prstGeom>
          <a:noFill/>
          <a:ln w="57150" cap="flat" cmpd="sng" algn="ctr">
            <a:solidFill>
              <a:srgbClr val="FF0000"/>
            </a:solidFill>
            <a:prstDash val="solid"/>
            <a:miter lim="800000"/>
          </a:ln>
          <a:effectLst/>
        </p:spPr>
      </p:cxnSp>
      <p:cxnSp>
        <p:nvCxnSpPr>
          <p:cNvPr id="17" name="Straight Connector 16">
            <a:extLst>
              <a:ext uri="{FF2B5EF4-FFF2-40B4-BE49-F238E27FC236}">
                <a16:creationId xmlns:a16="http://schemas.microsoft.com/office/drawing/2014/main" id="{519B029B-B9C6-7268-D791-8A093C8EC28A}"/>
              </a:ext>
            </a:extLst>
          </p:cNvPr>
          <p:cNvCxnSpPr>
            <a:cxnSpLocks/>
          </p:cNvCxnSpPr>
          <p:nvPr/>
        </p:nvCxnSpPr>
        <p:spPr>
          <a:xfrm flipH="1">
            <a:off x="8565033" y="4347133"/>
            <a:ext cx="164123" cy="485736"/>
          </a:xfrm>
          <a:prstGeom prst="line">
            <a:avLst/>
          </a:prstGeom>
          <a:noFill/>
          <a:ln w="57150" cap="flat" cmpd="sng" algn="ctr">
            <a:solidFill>
              <a:srgbClr val="FF0000"/>
            </a:solidFill>
            <a:prstDash val="solid"/>
            <a:miter lim="800000"/>
          </a:ln>
          <a:effectLst/>
        </p:spPr>
      </p:cxnSp>
      <p:cxnSp>
        <p:nvCxnSpPr>
          <p:cNvPr id="18" name="Straight Connector 17">
            <a:extLst>
              <a:ext uri="{FF2B5EF4-FFF2-40B4-BE49-F238E27FC236}">
                <a16:creationId xmlns:a16="http://schemas.microsoft.com/office/drawing/2014/main" id="{6FB9141C-7E70-36FE-6167-31B673439E27}"/>
              </a:ext>
            </a:extLst>
          </p:cNvPr>
          <p:cNvCxnSpPr>
            <a:cxnSpLocks/>
          </p:cNvCxnSpPr>
          <p:nvPr/>
        </p:nvCxnSpPr>
        <p:spPr>
          <a:xfrm flipH="1">
            <a:off x="8953818" y="5005269"/>
            <a:ext cx="164123" cy="485736"/>
          </a:xfrm>
          <a:prstGeom prst="line">
            <a:avLst/>
          </a:prstGeom>
          <a:noFill/>
          <a:ln w="57150" cap="flat" cmpd="sng" algn="ctr">
            <a:solidFill>
              <a:srgbClr val="FF0000"/>
            </a:solidFill>
            <a:prstDash val="solid"/>
            <a:miter lim="800000"/>
          </a:ln>
          <a:effectLst/>
        </p:spPr>
      </p:cxnSp>
      <p:cxnSp>
        <p:nvCxnSpPr>
          <p:cNvPr id="19" name="Straight Connector 18">
            <a:extLst>
              <a:ext uri="{FF2B5EF4-FFF2-40B4-BE49-F238E27FC236}">
                <a16:creationId xmlns:a16="http://schemas.microsoft.com/office/drawing/2014/main" id="{A20B2553-151F-F910-5859-3F51CAD79B1B}"/>
              </a:ext>
            </a:extLst>
          </p:cNvPr>
          <p:cNvCxnSpPr>
            <a:cxnSpLocks/>
          </p:cNvCxnSpPr>
          <p:nvPr/>
        </p:nvCxnSpPr>
        <p:spPr>
          <a:xfrm flipH="1">
            <a:off x="1575373" y="6346999"/>
            <a:ext cx="164123" cy="485736"/>
          </a:xfrm>
          <a:prstGeom prst="line">
            <a:avLst/>
          </a:prstGeom>
          <a:noFill/>
          <a:ln w="57150" cap="flat" cmpd="sng" algn="ctr">
            <a:solidFill>
              <a:srgbClr val="FF0000"/>
            </a:solidFill>
            <a:prstDash val="solid"/>
            <a:miter lim="800000"/>
          </a:ln>
          <a:effectLst/>
        </p:spPr>
      </p:cxnSp>
    </p:spTree>
    <p:extLst>
      <p:ext uri="{BB962C8B-B14F-4D97-AF65-F5344CB8AC3E}">
        <p14:creationId xmlns:p14="http://schemas.microsoft.com/office/powerpoint/2010/main" val="1870014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par>
                                <p:cTn id="40" presetID="16" presetClass="entr" presetSubtype="21"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7A5E76D0-D8E9-40A0-AE35-807011659964}"/>
              </a:ext>
            </a:extLst>
          </p:cNvPr>
          <p:cNvGrpSpPr/>
          <p:nvPr/>
        </p:nvGrpSpPr>
        <p:grpSpPr>
          <a:xfrm>
            <a:off x="0" y="0"/>
            <a:ext cx="12192000" cy="6950242"/>
            <a:chOff x="0" y="0"/>
            <a:chExt cx="12192000" cy="6950242"/>
          </a:xfrm>
        </p:grpSpPr>
        <p:sp>
          <p:nvSpPr>
            <p:cNvPr id="3" name="矩形 11">
              <a:extLst>
                <a:ext uri="{FF2B5EF4-FFF2-40B4-BE49-F238E27FC236}">
                  <a16:creationId xmlns:a16="http://schemas.microsoft.com/office/drawing/2014/main" id="{1F5D4DFE-37B5-4E05-BBEE-15FD79C64483}"/>
                </a:ext>
              </a:extLst>
            </p:cNvPr>
            <p:cNvSpPr/>
            <p:nvPr/>
          </p:nvSpPr>
          <p:spPr>
            <a:xfrm>
              <a:off x="0" y="0"/>
              <a:ext cx="12192000" cy="6950242"/>
            </a:xfrm>
            <a:prstGeom prst="rect">
              <a:avLst/>
            </a:prstGeom>
            <a:solidFill>
              <a:srgbClr val="7D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cs typeface="+mn-ea"/>
                <a:sym typeface="+mn-lt"/>
              </a:endParaRPr>
            </a:p>
          </p:txBody>
        </p:sp>
        <p:grpSp>
          <p:nvGrpSpPr>
            <p:cNvPr id="4" name="组合 12">
              <a:extLst>
                <a:ext uri="{FF2B5EF4-FFF2-40B4-BE49-F238E27FC236}">
                  <a16:creationId xmlns:a16="http://schemas.microsoft.com/office/drawing/2014/main" id="{6B1BA04E-CF74-4581-A720-956AA06A9E83}"/>
                </a:ext>
              </a:extLst>
            </p:cNvPr>
            <p:cNvGrpSpPr/>
            <p:nvPr/>
          </p:nvGrpSpPr>
          <p:grpSpPr>
            <a:xfrm flipV="1">
              <a:off x="0" y="10751"/>
              <a:ext cx="12191999" cy="2326243"/>
              <a:chOff x="1" y="4546271"/>
              <a:chExt cx="12191999" cy="2326243"/>
            </a:xfrm>
          </p:grpSpPr>
          <p:sp>
            <p:nvSpPr>
              <p:cNvPr id="5" name="任意多边形 34">
                <a:extLst>
                  <a:ext uri="{FF2B5EF4-FFF2-40B4-BE49-F238E27FC236}">
                    <a16:creationId xmlns:a16="http://schemas.microsoft.com/office/drawing/2014/main" id="{A2668482-F2F1-4B03-B8A5-E75F2437DDAA}"/>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6" name="任意多边形 35">
                <a:extLst>
                  <a:ext uri="{FF2B5EF4-FFF2-40B4-BE49-F238E27FC236}">
                    <a16:creationId xmlns:a16="http://schemas.microsoft.com/office/drawing/2014/main" id="{72D36278-C44B-43B8-AB5F-5E2508B10570}"/>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cs typeface="+mn-ea"/>
                  <a:sym typeface="+mn-lt"/>
                </a:endParaRPr>
              </a:p>
            </p:txBody>
          </p:sp>
        </p:grpSp>
      </p:grpSp>
      <p:sp>
        <p:nvSpPr>
          <p:cNvPr id="8" name="TextBox 7">
            <a:extLst>
              <a:ext uri="{FF2B5EF4-FFF2-40B4-BE49-F238E27FC236}">
                <a16:creationId xmlns:a16="http://schemas.microsoft.com/office/drawing/2014/main" id="{CEEE5997-D22B-4DF6-9D1F-64ED18AC5EA4}"/>
              </a:ext>
            </a:extLst>
          </p:cNvPr>
          <p:cNvSpPr txBox="1"/>
          <p:nvPr/>
        </p:nvSpPr>
        <p:spPr>
          <a:xfrm>
            <a:off x="648284" y="578606"/>
            <a:ext cx="11267792" cy="2769989"/>
          </a:xfrm>
          <a:prstGeom prst="rect">
            <a:avLst/>
          </a:prstGeom>
          <a:noFill/>
        </p:spPr>
        <p:txBody>
          <a:bodyPr wrap="square" rtlCol="0">
            <a:spAutoFit/>
          </a:bodyPr>
          <a:lstStyle/>
          <a:p>
            <a:pPr indent="457200" algn="ct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Tôi</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endPar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indent="457200" algn="just"/>
            <a:r>
              <a:rPr lang="en-US" sz="2800" b="1" i="1" dirty="0">
                <a:solidFill>
                  <a:srgbClr val="FF0000"/>
                </a:solidFill>
              </a:rPr>
              <a:t>	</a:t>
            </a:r>
            <a:r>
              <a:rPr lang="vi-VN" sz="3400" dirty="0">
                <a:solidFill>
                  <a:srgbClr val="FF0000"/>
                </a:solidFill>
                <a:latin typeface="Times New Roman" panose="02020603050405020304" pitchFamily="18" charset="0"/>
                <a:cs typeface="Times New Roman" panose="02020603050405020304" pitchFamily="18" charset="0"/>
              </a:rPr>
              <a:t>Hằng năm cứ vào cuối thu, lá ngoài đường rụng nhiều và trên không có những đám mây bàng bạc, lòng tôi lại nao nức những kỉ niệm mơn man của buổi tựu trường.</a:t>
            </a:r>
          </a:p>
          <a:p>
            <a:pPr indent="457200" algn="just"/>
            <a:r>
              <a:rPr lang="en-US" sz="2800" i="1" dirty="0"/>
              <a:t>	</a:t>
            </a:r>
          </a:p>
        </p:txBody>
      </p:sp>
    </p:spTree>
    <p:extLst>
      <p:ext uri="{BB962C8B-B14F-4D97-AF65-F5344CB8AC3E}">
        <p14:creationId xmlns:p14="http://schemas.microsoft.com/office/powerpoint/2010/main" val="2236189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7A5E76D0-D8E9-40A0-AE35-807011659964}"/>
              </a:ext>
            </a:extLst>
          </p:cNvPr>
          <p:cNvGrpSpPr/>
          <p:nvPr/>
        </p:nvGrpSpPr>
        <p:grpSpPr>
          <a:xfrm>
            <a:off x="0" y="0"/>
            <a:ext cx="12192000" cy="6950242"/>
            <a:chOff x="0" y="0"/>
            <a:chExt cx="12192000" cy="6950242"/>
          </a:xfrm>
        </p:grpSpPr>
        <p:sp>
          <p:nvSpPr>
            <p:cNvPr id="3" name="矩形 11">
              <a:extLst>
                <a:ext uri="{FF2B5EF4-FFF2-40B4-BE49-F238E27FC236}">
                  <a16:creationId xmlns:a16="http://schemas.microsoft.com/office/drawing/2014/main" id="{1F5D4DFE-37B5-4E05-BBEE-15FD79C64483}"/>
                </a:ext>
              </a:extLst>
            </p:cNvPr>
            <p:cNvSpPr/>
            <p:nvPr/>
          </p:nvSpPr>
          <p:spPr>
            <a:xfrm>
              <a:off x="0" y="0"/>
              <a:ext cx="12192000" cy="6950242"/>
            </a:xfrm>
            <a:prstGeom prst="rect">
              <a:avLst/>
            </a:prstGeom>
            <a:solidFill>
              <a:srgbClr val="7D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cs typeface="+mn-ea"/>
                <a:sym typeface="+mn-lt"/>
              </a:endParaRPr>
            </a:p>
          </p:txBody>
        </p:sp>
        <p:grpSp>
          <p:nvGrpSpPr>
            <p:cNvPr id="4" name="组合 12">
              <a:extLst>
                <a:ext uri="{FF2B5EF4-FFF2-40B4-BE49-F238E27FC236}">
                  <a16:creationId xmlns:a16="http://schemas.microsoft.com/office/drawing/2014/main" id="{6B1BA04E-CF74-4581-A720-956AA06A9E83}"/>
                </a:ext>
              </a:extLst>
            </p:cNvPr>
            <p:cNvGrpSpPr/>
            <p:nvPr/>
          </p:nvGrpSpPr>
          <p:grpSpPr>
            <a:xfrm flipV="1">
              <a:off x="0" y="10751"/>
              <a:ext cx="12191999" cy="2326243"/>
              <a:chOff x="1" y="4546271"/>
              <a:chExt cx="12191999" cy="2326243"/>
            </a:xfrm>
          </p:grpSpPr>
          <p:sp>
            <p:nvSpPr>
              <p:cNvPr id="5" name="任意多边形 34">
                <a:extLst>
                  <a:ext uri="{FF2B5EF4-FFF2-40B4-BE49-F238E27FC236}">
                    <a16:creationId xmlns:a16="http://schemas.microsoft.com/office/drawing/2014/main" id="{A2668482-F2F1-4B03-B8A5-E75F2437DDAA}"/>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6" name="任意多边形 35">
                <a:extLst>
                  <a:ext uri="{FF2B5EF4-FFF2-40B4-BE49-F238E27FC236}">
                    <a16:creationId xmlns:a16="http://schemas.microsoft.com/office/drawing/2014/main" id="{72D36278-C44B-43B8-AB5F-5E2508B10570}"/>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cs typeface="+mn-ea"/>
                  <a:sym typeface="+mn-lt"/>
                </a:endParaRPr>
              </a:p>
            </p:txBody>
          </p:sp>
        </p:grpSp>
      </p:grpSp>
      <p:sp>
        <p:nvSpPr>
          <p:cNvPr id="8" name="TextBox 7">
            <a:extLst>
              <a:ext uri="{FF2B5EF4-FFF2-40B4-BE49-F238E27FC236}">
                <a16:creationId xmlns:a16="http://schemas.microsoft.com/office/drawing/2014/main" id="{CEEE5997-D22B-4DF6-9D1F-64ED18AC5EA4}"/>
              </a:ext>
            </a:extLst>
          </p:cNvPr>
          <p:cNvSpPr txBox="1"/>
          <p:nvPr/>
        </p:nvSpPr>
        <p:spPr>
          <a:xfrm>
            <a:off x="648284" y="578606"/>
            <a:ext cx="11267792" cy="2862322"/>
          </a:xfrm>
          <a:prstGeom prst="rect">
            <a:avLst/>
          </a:prstGeom>
          <a:noFill/>
        </p:spPr>
        <p:txBody>
          <a:bodyPr wrap="square" rtlCol="0">
            <a:spAutoFit/>
          </a:bodyPr>
          <a:lstStyle/>
          <a:p>
            <a:pPr indent="457200" algn="ct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Tôi</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endPar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indent="457200" algn="just"/>
            <a:r>
              <a:rPr lang="vi-VN" sz="3400" dirty="0">
                <a:latin typeface="Times New Roman" panose="02020603050405020304" pitchFamily="18" charset="0"/>
                <a:cs typeface="Times New Roman" panose="02020603050405020304" pitchFamily="18" charset="0"/>
              </a:rPr>
              <a:t>Hằng năm cứ vào cuối thu, lá ngoài đường rụng nhiều và trên không có những đám mây bàng bạc, lòng tôi lại nao nức những kỉ niệm mơn man của buổi tựu trường.</a:t>
            </a:r>
            <a:endParaRPr lang="en-US" sz="3400" dirty="0">
              <a:latin typeface="Times New Roman" panose="02020603050405020304" pitchFamily="18" charset="0"/>
              <a:cs typeface="Times New Roman" panose="02020603050405020304" pitchFamily="18" charset="0"/>
            </a:endParaRPr>
          </a:p>
          <a:p>
            <a:pPr indent="457200" algn="just"/>
            <a:r>
              <a:rPr lang="vi-VN" sz="3400" dirty="0">
                <a:solidFill>
                  <a:srgbClr val="FF0000"/>
                </a:solidFill>
                <a:latin typeface="Times New Roman" panose="02020603050405020304" pitchFamily="18" charset="0"/>
                <a:cs typeface="Times New Roman" panose="02020603050405020304" pitchFamily="18" charset="0"/>
              </a:rPr>
              <a:t> Buổi mai hôm ấy, một buổi mai đầy sương thu và gió lạnh. </a:t>
            </a:r>
            <a:endParaRPr lang="en-US" sz="3400" i="1" dirty="0">
              <a:solidFill>
                <a:srgbClr val="FF0000"/>
              </a:solidFill>
            </a:endParaRPr>
          </a:p>
        </p:txBody>
      </p:sp>
    </p:spTree>
    <p:extLst>
      <p:ext uri="{BB962C8B-B14F-4D97-AF65-F5344CB8AC3E}">
        <p14:creationId xmlns:p14="http://schemas.microsoft.com/office/powerpoint/2010/main" val="2894360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7A5E76D0-D8E9-40A0-AE35-807011659964}"/>
              </a:ext>
            </a:extLst>
          </p:cNvPr>
          <p:cNvGrpSpPr/>
          <p:nvPr/>
        </p:nvGrpSpPr>
        <p:grpSpPr>
          <a:xfrm>
            <a:off x="0" y="0"/>
            <a:ext cx="12192000" cy="6950242"/>
            <a:chOff x="0" y="0"/>
            <a:chExt cx="12192000" cy="6950242"/>
          </a:xfrm>
        </p:grpSpPr>
        <p:sp>
          <p:nvSpPr>
            <p:cNvPr id="3" name="矩形 11">
              <a:extLst>
                <a:ext uri="{FF2B5EF4-FFF2-40B4-BE49-F238E27FC236}">
                  <a16:creationId xmlns:a16="http://schemas.microsoft.com/office/drawing/2014/main" id="{1F5D4DFE-37B5-4E05-BBEE-15FD79C64483}"/>
                </a:ext>
              </a:extLst>
            </p:cNvPr>
            <p:cNvSpPr/>
            <p:nvPr/>
          </p:nvSpPr>
          <p:spPr>
            <a:xfrm>
              <a:off x="0" y="0"/>
              <a:ext cx="12192000" cy="6950242"/>
            </a:xfrm>
            <a:prstGeom prst="rect">
              <a:avLst/>
            </a:prstGeom>
            <a:solidFill>
              <a:srgbClr val="7D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cs typeface="+mn-ea"/>
                <a:sym typeface="+mn-lt"/>
              </a:endParaRPr>
            </a:p>
          </p:txBody>
        </p:sp>
        <p:grpSp>
          <p:nvGrpSpPr>
            <p:cNvPr id="4" name="组合 12">
              <a:extLst>
                <a:ext uri="{FF2B5EF4-FFF2-40B4-BE49-F238E27FC236}">
                  <a16:creationId xmlns:a16="http://schemas.microsoft.com/office/drawing/2014/main" id="{6B1BA04E-CF74-4581-A720-956AA06A9E83}"/>
                </a:ext>
              </a:extLst>
            </p:cNvPr>
            <p:cNvGrpSpPr/>
            <p:nvPr/>
          </p:nvGrpSpPr>
          <p:grpSpPr>
            <a:xfrm flipV="1">
              <a:off x="0" y="10751"/>
              <a:ext cx="12191999" cy="2326243"/>
              <a:chOff x="1" y="4546271"/>
              <a:chExt cx="12191999" cy="2326243"/>
            </a:xfrm>
          </p:grpSpPr>
          <p:sp>
            <p:nvSpPr>
              <p:cNvPr id="5" name="任意多边形 34">
                <a:extLst>
                  <a:ext uri="{FF2B5EF4-FFF2-40B4-BE49-F238E27FC236}">
                    <a16:creationId xmlns:a16="http://schemas.microsoft.com/office/drawing/2014/main" id="{A2668482-F2F1-4B03-B8A5-E75F2437DDAA}"/>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6" name="任意多边形 35">
                <a:extLst>
                  <a:ext uri="{FF2B5EF4-FFF2-40B4-BE49-F238E27FC236}">
                    <a16:creationId xmlns:a16="http://schemas.microsoft.com/office/drawing/2014/main" id="{72D36278-C44B-43B8-AB5F-5E2508B10570}"/>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cs typeface="+mn-ea"/>
                  <a:sym typeface="+mn-lt"/>
                </a:endParaRPr>
              </a:p>
            </p:txBody>
          </p:sp>
        </p:grpSp>
      </p:grpSp>
      <p:sp>
        <p:nvSpPr>
          <p:cNvPr id="8" name="TextBox 7">
            <a:extLst>
              <a:ext uri="{FF2B5EF4-FFF2-40B4-BE49-F238E27FC236}">
                <a16:creationId xmlns:a16="http://schemas.microsoft.com/office/drawing/2014/main" id="{CEEE5997-D22B-4DF6-9D1F-64ED18AC5EA4}"/>
              </a:ext>
            </a:extLst>
          </p:cNvPr>
          <p:cNvSpPr txBox="1"/>
          <p:nvPr/>
        </p:nvSpPr>
        <p:spPr>
          <a:xfrm>
            <a:off x="648284" y="578606"/>
            <a:ext cx="11267792" cy="4431983"/>
          </a:xfrm>
          <a:prstGeom prst="rect">
            <a:avLst/>
          </a:prstGeom>
          <a:noFill/>
        </p:spPr>
        <p:txBody>
          <a:bodyPr wrap="square" rtlCol="0">
            <a:spAutoFit/>
          </a:bodyPr>
          <a:lstStyle/>
          <a:p>
            <a:pPr indent="457200" algn="ct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Tôi</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endPar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indent="457200" algn="just"/>
            <a:r>
              <a:rPr lang="vi-VN" sz="3400" dirty="0">
                <a:latin typeface="Times New Roman" panose="02020603050405020304" pitchFamily="18" charset="0"/>
                <a:cs typeface="Times New Roman" panose="02020603050405020304" pitchFamily="18" charset="0"/>
              </a:rPr>
              <a:t>Hằng năm cứ vào cuối thu, lá ngoài đường rụng nhiều và trên không có những đám mây bàng bạc, lòng tôi lại nao nức những kỉ niệm mơn man của buổi tựu trường.</a:t>
            </a:r>
            <a:endParaRPr lang="en-US" sz="3400" dirty="0">
              <a:latin typeface="Times New Roman" panose="02020603050405020304" pitchFamily="18" charset="0"/>
              <a:cs typeface="Times New Roman" panose="02020603050405020304" pitchFamily="18" charset="0"/>
            </a:endParaRPr>
          </a:p>
          <a:p>
            <a:pPr indent="457200" algn="just"/>
            <a:r>
              <a:rPr lang="vi-VN" sz="3400" dirty="0">
                <a:latin typeface="Times New Roman" panose="02020603050405020304" pitchFamily="18" charset="0"/>
                <a:cs typeface="Times New Roman" panose="02020603050405020304" pitchFamily="18" charset="0"/>
              </a:rPr>
              <a:t> Buổi mai hôm ấy, một buổi mai đầy sương thu và gió lạnh. </a:t>
            </a:r>
            <a:r>
              <a:rPr lang="vi-VN" sz="3400" dirty="0">
                <a:solidFill>
                  <a:srgbClr val="FF0000"/>
                </a:solidFill>
                <a:latin typeface="Times New Roman" panose="02020603050405020304" pitchFamily="18" charset="0"/>
                <a:cs typeface="Times New Roman" panose="02020603050405020304" pitchFamily="18" charset="0"/>
              </a:rPr>
              <a:t>Mẹ tôi âu yếm nắm tay tôi dẫn đi trên con đường làng dài và hẹp. </a:t>
            </a:r>
            <a:endParaRPr lang="en-US" sz="3400" dirty="0">
              <a:solidFill>
                <a:srgbClr val="FF0000"/>
              </a:solidFill>
              <a:latin typeface="Times New Roman" panose="02020603050405020304" pitchFamily="18" charset="0"/>
              <a:cs typeface="Times New Roman" panose="02020603050405020304" pitchFamily="18" charset="0"/>
            </a:endParaRPr>
          </a:p>
          <a:p>
            <a:pPr indent="457200" algn="just"/>
            <a:r>
              <a:rPr lang="vi-VN" sz="3400" dirty="0">
                <a:solidFill>
                  <a:srgbClr val="FF0000"/>
                </a:solidFill>
                <a:latin typeface="Times New Roman" panose="02020603050405020304" pitchFamily="18" charset="0"/>
                <a:cs typeface="Times New Roman" panose="02020603050405020304" pitchFamily="18" charset="0"/>
              </a:rPr>
              <a:t> </a:t>
            </a:r>
            <a:endParaRPr lang="en-US" sz="3400" i="1" dirty="0">
              <a:solidFill>
                <a:srgbClr val="FF0000"/>
              </a:solidFill>
            </a:endParaRPr>
          </a:p>
        </p:txBody>
      </p:sp>
    </p:spTree>
    <p:extLst>
      <p:ext uri="{BB962C8B-B14F-4D97-AF65-F5344CB8AC3E}">
        <p14:creationId xmlns:p14="http://schemas.microsoft.com/office/powerpoint/2010/main" val="337089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7A5E76D0-D8E9-40A0-AE35-807011659964}"/>
              </a:ext>
            </a:extLst>
          </p:cNvPr>
          <p:cNvGrpSpPr/>
          <p:nvPr/>
        </p:nvGrpSpPr>
        <p:grpSpPr>
          <a:xfrm>
            <a:off x="0" y="0"/>
            <a:ext cx="12192000" cy="6950242"/>
            <a:chOff x="0" y="0"/>
            <a:chExt cx="12192000" cy="6950242"/>
          </a:xfrm>
        </p:grpSpPr>
        <p:sp>
          <p:nvSpPr>
            <p:cNvPr id="3" name="矩形 11">
              <a:extLst>
                <a:ext uri="{FF2B5EF4-FFF2-40B4-BE49-F238E27FC236}">
                  <a16:creationId xmlns:a16="http://schemas.microsoft.com/office/drawing/2014/main" id="{1F5D4DFE-37B5-4E05-BBEE-15FD79C64483}"/>
                </a:ext>
              </a:extLst>
            </p:cNvPr>
            <p:cNvSpPr/>
            <p:nvPr/>
          </p:nvSpPr>
          <p:spPr>
            <a:xfrm>
              <a:off x="0" y="0"/>
              <a:ext cx="12192000" cy="6950242"/>
            </a:xfrm>
            <a:prstGeom prst="rect">
              <a:avLst/>
            </a:prstGeom>
            <a:solidFill>
              <a:srgbClr val="7D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cs typeface="+mn-ea"/>
                <a:sym typeface="+mn-lt"/>
              </a:endParaRPr>
            </a:p>
          </p:txBody>
        </p:sp>
        <p:grpSp>
          <p:nvGrpSpPr>
            <p:cNvPr id="4" name="组合 12">
              <a:extLst>
                <a:ext uri="{FF2B5EF4-FFF2-40B4-BE49-F238E27FC236}">
                  <a16:creationId xmlns:a16="http://schemas.microsoft.com/office/drawing/2014/main" id="{6B1BA04E-CF74-4581-A720-956AA06A9E83}"/>
                </a:ext>
              </a:extLst>
            </p:cNvPr>
            <p:cNvGrpSpPr/>
            <p:nvPr/>
          </p:nvGrpSpPr>
          <p:grpSpPr>
            <a:xfrm flipV="1">
              <a:off x="0" y="10751"/>
              <a:ext cx="12191999" cy="2326243"/>
              <a:chOff x="1" y="4546271"/>
              <a:chExt cx="12191999" cy="2326243"/>
            </a:xfrm>
          </p:grpSpPr>
          <p:sp>
            <p:nvSpPr>
              <p:cNvPr id="5" name="任意多边形 34">
                <a:extLst>
                  <a:ext uri="{FF2B5EF4-FFF2-40B4-BE49-F238E27FC236}">
                    <a16:creationId xmlns:a16="http://schemas.microsoft.com/office/drawing/2014/main" id="{A2668482-F2F1-4B03-B8A5-E75F2437DDAA}"/>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6" name="任意多边形 35">
                <a:extLst>
                  <a:ext uri="{FF2B5EF4-FFF2-40B4-BE49-F238E27FC236}">
                    <a16:creationId xmlns:a16="http://schemas.microsoft.com/office/drawing/2014/main" id="{72D36278-C44B-43B8-AB5F-5E2508B10570}"/>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cs typeface="+mn-ea"/>
                  <a:sym typeface="+mn-lt"/>
                </a:endParaRPr>
              </a:p>
            </p:txBody>
          </p:sp>
        </p:grpSp>
      </p:grpSp>
      <p:sp>
        <p:nvSpPr>
          <p:cNvPr id="8" name="TextBox 7">
            <a:extLst>
              <a:ext uri="{FF2B5EF4-FFF2-40B4-BE49-F238E27FC236}">
                <a16:creationId xmlns:a16="http://schemas.microsoft.com/office/drawing/2014/main" id="{CEEE5997-D22B-4DF6-9D1F-64ED18AC5EA4}"/>
              </a:ext>
            </a:extLst>
          </p:cNvPr>
          <p:cNvSpPr txBox="1"/>
          <p:nvPr/>
        </p:nvSpPr>
        <p:spPr>
          <a:xfrm>
            <a:off x="648284" y="578606"/>
            <a:ext cx="11267792" cy="4955203"/>
          </a:xfrm>
          <a:prstGeom prst="rect">
            <a:avLst/>
          </a:prstGeom>
          <a:noFill/>
        </p:spPr>
        <p:txBody>
          <a:bodyPr wrap="square" rtlCol="0">
            <a:spAutoFit/>
          </a:bodyPr>
          <a:lstStyle/>
          <a:p>
            <a:pPr indent="457200" algn="ct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Tôi</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endPar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indent="457200" algn="just"/>
            <a:r>
              <a:rPr lang="vi-VN" sz="3400" dirty="0">
                <a:latin typeface="Times New Roman" panose="02020603050405020304" pitchFamily="18" charset="0"/>
                <a:cs typeface="Times New Roman" panose="02020603050405020304" pitchFamily="18" charset="0"/>
              </a:rPr>
              <a:t>Hằng năm cứ vào cuối thu, lá ngoài đường rụng nhiều và trên không có những đám mây bàng bạc, lòng tôi lại nao nức những kỉ niệm mơn man của buổi tựu trường.</a:t>
            </a:r>
            <a:endParaRPr lang="en-US" sz="3400" dirty="0">
              <a:latin typeface="Times New Roman" panose="02020603050405020304" pitchFamily="18" charset="0"/>
              <a:cs typeface="Times New Roman" panose="02020603050405020304" pitchFamily="18" charset="0"/>
            </a:endParaRPr>
          </a:p>
          <a:p>
            <a:pPr indent="457200" algn="just"/>
            <a:r>
              <a:rPr lang="vi-VN" sz="3400" dirty="0">
                <a:latin typeface="Times New Roman" panose="02020603050405020304" pitchFamily="18" charset="0"/>
                <a:cs typeface="Times New Roman" panose="02020603050405020304" pitchFamily="18" charset="0"/>
              </a:rPr>
              <a:t> Buổi mai hôm ấy, một buổi mai đầy sương thu và gió lạnh. Mẹ tôi âu yếm nắm tay tôi dẫn đi trên con đường làng dài và hẹp. </a:t>
            </a:r>
            <a:r>
              <a:rPr lang="vi-VN" sz="3400" dirty="0">
                <a:solidFill>
                  <a:srgbClr val="FF0000"/>
                </a:solidFill>
                <a:latin typeface="Times New Roman" panose="02020603050405020304" pitchFamily="18" charset="0"/>
                <a:cs typeface="Times New Roman" panose="02020603050405020304" pitchFamily="18" charset="0"/>
              </a:rPr>
              <a:t>Con đường này, tôi đã quen đi lại lắm lần, nhưng lần này tôi tự nhiên thấy lạ. </a:t>
            </a:r>
            <a:endParaRPr lang="en-US" sz="3400" dirty="0">
              <a:solidFill>
                <a:srgbClr val="FF0000"/>
              </a:solidFill>
              <a:latin typeface="Times New Roman" panose="02020603050405020304" pitchFamily="18" charset="0"/>
              <a:cs typeface="Times New Roman" panose="02020603050405020304" pitchFamily="18" charset="0"/>
            </a:endParaRPr>
          </a:p>
          <a:p>
            <a:pPr indent="457200" algn="just"/>
            <a:r>
              <a:rPr lang="vi-VN" sz="3400" dirty="0">
                <a:solidFill>
                  <a:srgbClr val="FF0000"/>
                </a:solidFill>
                <a:latin typeface="Times New Roman" panose="02020603050405020304" pitchFamily="18" charset="0"/>
                <a:cs typeface="Times New Roman" panose="02020603050405020304" pitchFamily="18" charset="0"/>
              </a:rPr>
              <a:t> </a:t>
            </a:r>
            <a:endParaRPr lang="en-US" sz="3400" i="1" dirty="0">
              <a:solidFill>
                <a:srgbClr val="FF0000"/>
              </a:solidFill>
            </a:endParaRPr>
          </a:p>
        </p:txBody>
      </p:sp>
    </p:spTree>
    <p:extLst>
      <p:ext uri="{BB962C8B-B14F-4D97-AF65-F5344CB8AC3E}">
        <p14:creationId xmlns:p14="http://schemas.microsoft.com/office/powerpoint/2010/main" val="2907987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7A5E76D0-D8E9-40A0-AE35-807011659964}"/>
              </a:ext>
            </a:extLst>
          </p:cNvPr>
          <p:cNvGrpSpPr/>
          <p:nvPr/>
        </p:nvGrpSpPr>
        <p:grpSpPr>
          <a:xfrm>
            <a:off x="0" y="0"/>
            <a:ext cx="12192000" cy="6950242"/>
            <a:chOff x="0" y="0"/>
            <a:chExt cx="12192000" cy="6950242"/>
          </a:xfrm>
        </p:grpSpPr>
        <p:sp>
          <p:nvSpPr>
            <p:cNvPr id="3" name="矩形 11">
              <a:extLst>
                <a:ext uri="{FF2B5EF4-FFF2-40B4-BE49-F238E27FC236}">
                  <a16:creationId xmlns:a16="http://schemas.microsoft.com/office/drawing/2014/main" id="{1F5D4DFE-37B5-4E05-BBEE-15FD79C64483}"/>
                </a:ext>
              </a:extLst>
            </p:cNvPr>
            <p:cNvSpPr/>
            <p:nvPr/>
          </p:nvSpPr>
          <p:spPr>
            <a:xfrm>
              <a:off x="0" y="0"/>
              <a:ext cx="12192000" cy="6950242"/>
            </a:xfrm>
            <a:prstGeom prst="rect">
              <a:avLst/>
            </a:prstGeom>
            <a:solidFill>
              <a:srgbClr val="7D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cs typeface="+mn-ea"/>
                <a:sym typeface="+mn-lt"/>
              </a:endParaRPr>
            </a:p>
          </p:txBody>
        </p:sp>
        <p:grpSp>
          <p:nvGrpSpPr>
            <p:cNvPr id="4" name="组合 12">
              <a:extLst>
                <a:ext uri="{FF2B5EF4-FFF2-40B4-BE49-F238E27FC236}">
                  <a16:creationId xmlns:a16="http://schemas.microsoft.com/office/drawing/2014/main" id="{6B1BA04E-CF74-4581-A720-956AA06A9E83}"/>
                </a:ext>
              </a:extLst>
            </p:cNvPr>
            <p:cNvGrpSpPr/>
            <p:nvPr/>
          </p:nvGrpSpPr>
          <p:grpSpPr>
            <a:xfrm flipV="1">
              <a:off x="0" y="10751"/>
              <a:ext cx="12191999" cy="2326243"/>
              <a:chOff x="1" y="4546271"/>
              <a:chExt cx="12191999" cy="2326243"/>
            </a:xfrm>
          </p:grpSpPr>
          <p:sp>
            <p:nvSpPr>
              <p:cNvPr id="5" name="任意多边形 34">
                <a:extLst>
                  <a:ext uri="{FF2B5EF4-FFF2-40B4-BE49-F238E27FC236}">
                    <a16:creationId xmlns:a16="http://schemas.microsoft.com/office/drawing/2014/main" id="{A2668482-F2F1-4B03-B8A5-E75F2437DDAA}"/>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6" name="任意多边形 35">
                <a:extLst>
                  <a:ext uri="{FF2B5EF4-FFF2-40B4-BE49-F238E27FC236}">
                    <a16:creationId xmlns:a16="http://schemas.microsoft.com/office/drawing/2014/main" id="{72D36278-C44B-43B8-AB5F-5E2508B10570}"/>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cs typeface="+mn-ea"/>
                  <a:sym typeface="+mn-lt"/>
                </a:endParaRPr>
              </a:p>
            </p:txBody>
          </p:sp>
        </p:grpSp>
      </p:grpSp>
      <p:sp>
        <p:nvSpPr>
          <p:cNvPr id="8" name="TextBox 7">
            <a:extLst>
              <a:ext uri="{FF2B5EF4-FFF2-40B4-BE49-F238E27FC236}">
                <a16:creationId xmlns:a16="http://schemas.microsoft.com/office/drawing/2014/main" id="{CEEE5997-D22B-4DF6-9D1F-64ED18AC5EA4}"/>
              </a:ext>
            </a:extLst>
          </p:cNvPr>
          <p:cNvSpPr txBox="1"/>
          <p:nvPr/>
        </p:nvSpPr>
        <p:spPr>
          <a:xfrm>
            <a:off x="648284" y="578606"/>
            <a:ext cx="11267792" cy="5478423"/>
          </a:xfrm>
          <a:prstGeom prst="rect">
            <a:avLst/>
          </a:prstGeom>
          <a:noFill/>
        </p:spPr>
        <p:txBody>
          <a:bodyPr wrap="square" rtlCol="0">
            <a:spAutoFit/>
          </a:bodyPr>
          <a:lstStyle/>
          <a:p>
            <a:pPr indent="457200" algn="ct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Tôi</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endPar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indent="457200" algn="just"/>
            <a:r>
              <a:rPr lang="vi-VN" sz="3400" dirty="0">
                <a:latin typeface="Times New Roman" panose="02020603050405020304" pitchFamily="18" charset="0"/>
                <a:cs typeface="Times New Roman" panose="02020603050405020304" pitchFamily="18" charset="0"/>
              </a:rPr>
              <a:t>Hằng năm cứ vào cuối thu, lá ngoài đường rụng nhiều và trên không có những đám mây bàng bạc, lòng tôi lại nao nức những kỉ niệm mơn man của buổi tựu trường.</a:t>
            </a:r>
            <a:endParaRPr lang="en-US" sz="3400" dirty="0">
              <a:latin typeface="Times New Roman" panose="02020603050405020304" pitchFamily="18" charset="0"/>
              <a:cs typeface="Times New Roman" panose="02020603050405020304" pitchFamily="18" charset="0"/>
            </a:endParaRPr>
          </a:p>
          <a:p>
            <a:pPr indent="457200" algn="just"/>
            <a:r>
              <a:rPr lang="vi-VN" sz="3400" dirty="0">
                <a:latin typeface="Times New Roman" panose="02020603050405020304" pitchFamily="18" charset="0"/>
                <a:cs typeface="Times New Roman" panose="02020603050405020304" pitchFamily="18" charset="0"/>
              </a:rPr>
              <a:t> Buổi mai hôm ấy, một buổi mai đầy sương thu và gió lạnh. Mẹ tôi âu yếm nắm tay tôi dẫn đi trên con đường làng dài và hẹp. Con đường này, tôi đã quen đi lại lắm lần, nhưng lần này tôi tự nhiên thấy lạ. </a:t>
            </a:r>
            <a:r>
              <a:rPr lang="vi-VN" sz="3400" dirty="0">
                <a:solidFill>
                  <a:srgbClr val="FF0000"/>
                </a:solidFill>
                <a:latin typeface="Times New Roman" panose="02020603050405020304" pitchFamily="18" charset="0"/>
                <a:cs typeface="Times New Roman" panose="02020603050405020304" pitchFamily="18" charset="0"/>
              </a:rPr>
              <a:t>Cảnh vật chung quanh tôi đều thay đổi, vì chính lòng tôi đang có sự thay đổi lớn: hôm nay tôi đi học</a:t>
            </a:r>
            <a:r>
              <a:rPr lang="en-US" sz="3400" dirty="0">
                <a:solidFill>
                  <a:srgbClr val="FF0000"/>
                </a:solidFill>
                <a:latin typeface="Times New Roman" panose="02020603050405020304" pitchFamily="18" charset="0"/>
                <a:cs typeface="Times New Roman" panose="02020603050405020304" pitchFamily="18" charset="0"/>
              </a:rPr>
              <a:t>.</a:t>
            </a:r>
          </a:p>
          <a:p>
            <a:pPr indent="457200" algn="just"/>
            <a:r>
              <a:rPr lang="vi-VN" sz="3400" dirty="0">
                <a:solidFill>
                  <a:srgbClr val="FF0000"/>
                </a:solidFill>
                <a:latin typeface="Times New Roman" panose="02020603050405020304" pitchFamily="18" charset="0"/>
                <a:cs typeface="Times New Roman" panose="02020603050405020304" pitchFamily="18" charset="0"/>
              </a:rPr>
              <a:t> </a:t>
            </a:r>
            <a:endParaRPr lang="en-US" sz="3400" i="1" dirty="0">
              <a:solidFill>
                <a:srgbClr val="FF0000"/>
              </a:solidFill>
            </a:endParaRPr>
          </a:p>
        </p:txBody>
      </p:sp>
    </p:spTree>
    <p:extLst>
      <p:ext uri="{BB962C8B-B14F-4D97-AF65-F5344CB8AC3E}">
        <p14:creationId xmlns:p14="http://schemas.microsoft.com/office/powerpoint/2010/main" val="3194841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7A5E76D0-D8E9-40A0-AE35-807011659964}"/>
              </a:ext>
            </a:extLst>
          </p:cNvPr>
          <p:cNvGrpSpPr/>
          <p:nvPr/>
        </p:nvGrpSpPr>
        <p:grpSpPr>
          <a:xfrm>
            <a:off x="0" y="0"/>
            <a:ext cx="12192000" cy="6950242"/>
            <a:chOff x="0" y="0"/>
            <a:chExt cx="12192000" cy="6950242"/>
          </a:xfrm>
        </p:grpSpPr>
        <p:sp>
          <p:nvSpPr>
            <p:cNvPr id="3" name="矩形 11">
              <a:extLst>
                <a:ext uri="{FF2B5EF4-FFF2-40B4-BE49-F238E27FC236}">
                  <a16:creationId xmlns:a16="http://schemas.microsoft.com/office/drawing/2014/main" id="{1F5D4DFE-37B5-4E05-BBEE-15FD79C64483}"/>
                </a:ext>
              </a:extLst>
            </p:cNvPr>
            <p:cNvSpPr/>
            <p:nvPr/>
          </p:nvSpPr>
          <p:spPr>
            <a:xfrm>
              <a:off x="0" y="0"/>
              <a:ext cx="12192000" cy="6950242"/>
            </a:xfrm>
            <a:prstGeom prst="rect">
              <a:avLst/>
            </a:prstGeom>
            <a:solidFill>
              <a:srgbClr val="7D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 name="组合 12">
              <a:extLst>
                <a:ext uri="{FF2B5EF4-FFF2-40B4-BE49-F238E27FC236}">
                  <a16:creationId xmlns:a16="http://schemas.microsoft.com/office/drawing/2014/main" id="{6B1BA04E-CF74-4581-A720-956AA06A9E83}"/>
                </a:ext>
              </a:extLst>
            </p:cNvPr>
            <p:cNvGrpSpPr/>
            <p:nvPr/>
          </p:nvGrpSpPr>
          <p:grpSpPr>
            <a:xfrm flipV="1">
              <a:off x="0" y="10751"/>
              <a:ext cx="12191999" cy="2326243"/>
              <a:chOff x="1" y="4546271"/>
              <a:chExt cx="12191999" cy="2326243"/>
            </a:xfrm>
          </p:grpSpPr>
          <p:sp>
            <p:nvSpPr>
              <p:cNvPr id="5" name="任意多边形 34">
                <a:extLst>
                  <a:ext uri="{FF2B5EF4-FFF2-40B4-BE49-F238E27FC236}">
                    <a16:creationId xmlns:a16="http://schemas.microsoft.com/office/drawing/2014/main" id="{A2668482-F2F1-4B03-B8A5-E75F2437DDAA}"/>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任意多边形 35">
                <a:extLst>
                  <a:ext uri="{FF2B5EF4-FFF2-40B4-BE49-F238E27FC236}">
                    <a16:creationId xmlns:a16="http://schemas.microsoft.com/office/drawing/2014/main" id="{72D36278-C44B-43B8-AB5F-5E2508B10570}"/>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sp>
        <p:nvSpPr>
          <p:cNvPr id="10" name="Cloud 9">
            <a:extLst>
              <a:ext uri="{FF2B5EF4-FFF2-40B4-BE49-F238E27FC236}">
                <a16:creationId xmlns:a16="http://schemas.microsoft.com/office/drawing/2014/main" id="{B22FCAE8-497B-4FFF-A8AF-AF37F650CDB0}"/>
              </a:ext>
            </a:extLst>
          </p:cNvPr>
          <p:cNvSpPr/>
          <p:nvPr/>
        </p:nvSpPr>
        <p:spPr>
          <a:xfrm>
            <a:off x="638907" y="301344"/>
            <a:ext cx="3874478" cy="1108354"/>
          </a:xfrm>
          <a:prstGeom prst="cloud">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chemeClr val="accent1"/>
                </a:solidFill>
                <a:effectLst>
                  <a:outerShdw blurRad="38100" dist="38100" dir="2700000" algn="tl">
                    <a:srgbClr val="000000">
                      <a:alpha val="43137"/>
                    </a:srgbClr>
                  </a:outerShdw>
                </a:effectLst>
                <a:uLnTx/>
                <a:uFillTx/>
                <a:latin typeface="Times New Roman" panose="02020603050405020304" pitchFamily="18" charset="0"/>
                <a:ea typeface="Arial-Rounded"/>
                <a:cs typeface="Times New Roman" panose="02020603050405020304" pitchFamily="18" charset="0"/>
              </a:rPr>
              <a:t>Đọc</a:t>
            </a:r>
            <a:r>
              <a:rPr kumimoji="0" lang="en-US" sz="3600" b="1" i="0" u="none" strike="noStrike" kern="0" cap="none" spc="0" normalizeH="0" baseline="0" noProof="0" dirty="0">
                <a:ln>
                  <a:noFill/>
                </a:ln>
                <a:solidFill>
                  <a:schemeClr val="accent1"/>
                </a:solidFill>
                <a:effectLst>
                  <a:outerShdw blurRad="38100" dist="38100" dir="2700000" algn="tl">
                    <a:srgbClr val="000000">
                      <a:alpha val="43137"/>
                    </a:srgbClr>
                  </a:outerShdw>
                </a:effectLst>
                <a:uLnTx/>
                <a:uFillTx/>
                <a:latin typeface="Times New Roman" panose="02020603050405020304" pitchFamily="18" charset="0"/>
                <a:ea typeface="Arial-Rounded"/>
                <a:cs typeface="Times New Roman" panose="02020603050405020304" pitchFamily="18" charset="0"/>
              </a:rPr>
              <a:t> </a:t>
            </a:r>
            <a:r>
              <a:rPr lang="en-US" sz="3600" b="1" kern="0" noProof="0" dirty="0" err="1">
                <a:solidFill>
                  <a:schemeClr val="accent1"/>
                </a:solidFill>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đoạn</a:t>
            </a:r>
            <a:endParaRPr kumimoji="0" lang="en-US" sz="3600" b="1" i="0" u="none" strike="noStrike" kern="0" cap="none" spc="0" normalizeH="0" baseline="0" noProof="0" dirty="0">
              <a:ln>
                <a:noFill/>
              </a:ln>
              <a:solidFill>
                <a:schemeClr val="accent1"/>
              </a:solidFill>
              <a:effectLst>
                <a:outerShdw blurRad="38100" dist="38100" dir="2700000" algn="tl">
                  <a:srgbClr val="000000">
                    <a:alpha val="43137"/>
                  </a:srgbClr>
                </a:outerShdw>
              </a:effectLst>
              <a:uLnTx/>
              <a:uFillTx/>
              <a:latin typeface="Times New Roman" panose="02020603050405020304" pitchFamily="18" charset="0"/>
              <a:ea typeface="Arial-Rounded"/>
              <a:cs typeface="Times New Roman" panose="02020603050405020304" pitchFamily="18" charset="0"/>
            </a:endParaRPr>
          </a:p>
        </p:txBody>
      </p:sp>
      <p:sp>
        <p:nvSpPr>
          <p:cNvPr id="12" name="Oval 11">
            <a:extLst>
              <a:ext uri="{FF2B5EF4-FFF2-40B4-BE49-F238E27FC236}">
                <a16:creationId xmlns:a16="http://schemas.microsoft.com/office/drawing/2014/main" id="{8428A14E-8060-4D4E-A141-11400C426FED}"/>
              </a:ext>
            </a:extLst>
          </p:cNvPr>
          <p:cNvSpPr/>
          <p:nvPr/>
        </p:nvSpPr>
        <p:spPr>
          <a:xfrm>
            <a:off x="770204" y="1927103"/>
            <a:ext cx="518375" cy="524312"/>
          </a:xfrm>
          <a:prstGeom prst="ellipse">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1</a:t>
            </a:r>
          </a:p>
        </p:txBody>
      </p:sp>
      <p:sp>
        <p:nvSpPr>
          <p:cNvPr id="13" name="Oval 12">
            <a:extLst>
              <a:ext uri="{FF2B5EF4-FFF2-40B4-BE49-F238E27FC236}">
                <a16:creationId xmlns:a16="http://schemas.microsoft.com/office/drawing/2014/main" id="{4082ECB9-B6DD-4213-A3A1-2979B9842166}"/>
              </a:ext>
            </a:extLst>
          </p:cNvPr>
          <p:cNvSpPr/>
          <p:nvPr/>
        </p:nvSpPr>
        <p:spPr>
          <a:xfrm>
            <a:off x="638907" y="3640276"/>
            <a:ext cx="518375" cy="524312"/>
          </a:xfrm>
          <a:prstGeom prst="ellipse">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kern="0" dirty="0">
                <a:solidFill>
                  <a:prstClr val="white"/>
                </a:solidFill>
                <a:effectLst>
                  <a:outerShdw blurRad="38100" dist="38100" dir="2700000" algn="tl">
                    <a:srgbClr val="000000">
                      <a:alpha val="43137"/>
                    </a:srgbClr>
                  </a:outerShdw>
                </a:effectLst>
                <a:latin typeface="Arial-Rounded"/>
                <a:ea typeface="Arial-Rounded"/>
              </a:rPr>
              <a:t>2</a:t>
            </a:r>
            <a:endParaRPr kumimoji="0" lang="en-US" sz="3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endParaRPr>
          </a:p>
        </p:txBody>
      </p:sp>
      <p:sp>
        <p:nvSpPr>
          <p:cNvPr id="7" name="TextBox 6">
            <a:extLst>
              <a:ext uri="{FF2B5EF4-FFF2-40B4-BE49-F238E27FC236}">
                <a16:creationId xmlns:a16="http://schemas.microsoft.com/office/drawing/2014/main" id="{04521F4A-ADBA-368A-CFA9-577521D422C5}"/>
              </a:ext>
            </a:extLst>
          </p:cNvPr>
          <p:cNvSpPr txBox="1"/>
          <p:nvPr/>
        </p:nvSpPr>
        <p:spPr>
          <a:xfrm>
            <a:off x="503358" y="1343061"/>
            <a:ext cx="11293345" cy="5478423"/>
          </a:xfrm>
          <a:prstGeom prst="rect">
            <a:avLst/>
          </a:prstGeom>
          <a:noFill/>
        </p:spPr>
        <p:txBody>
          <a:bodyPr wrap="square" rtlCol="0">
            <a:spAutoFit/>
          </a:bodyPr>
          <a:lstStyle/>
          <a:p>
            <a:pPr indent="457200" algn="ct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Tôi</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endPar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indent="457200" algn="just"/>
            <a:r>
              <a:rPr lang="vi-VN" sz="3400" dirty="0">
                <a:latin typeface="Times New Roman" panose="02020603050405020304" pitchFamily="18" charset="0"/>
                <a:cs typeface="Times New Roman" panose="02020603050405020304" pitchFamily="18" charset="0"/>
              </a:rPr>
              <a:t>   Hằng năm cứ vào cuối thu, lá ngoài đường rụng nhiều và trên không có những đám mây bàng bạc, lòng tôi lại nao nức những kỉ niệm mơn man của buổi tựu trường.</a:t>
            </a:r>
          </a:p>
          <a:p>
            <a:pPr indent="457200" algn="just"/>
            <a:r>
              <a:rPr lang="vi-VN" sz="3400" i="1" dirty="0">
                <a:latin typeface="Times New Roman" panose="02020603050405020304" pitchFamily="18" charset="0"/>
                <a:cs typeface="Times New Roman" panose="02020603050405020304" pitchFamily="18" charset="0"/>
              </a:rPr>
              <a:t>  </a:t>
            </a:r>
            <a:r>
              <a:rPr lang="vi-VN" sz="3400" dirty="0">
                <a:latin typeface="Times New Roman" panose="02020603050405020304" pitchFamily="18" charset="0"/>
                <a:cs typeface="Times New Roman" panose="02020603050405020304" pitchFamily="18" charset="0"/>
              </a:rPr>
              <a:t>Buổi mai hôm ấy, một buổi mai đầy sương thu và gió lạnh. Mẹ tôi âu yếm nắm tay tôi dẫn đi trên con đường làng dài và hẹp. Con đường này, tôi đã quen đi lại lắm lần, nhưng lần này tôi tự nhiên thấy lạ. Cảnh vật chung quanh tôi đều thay đổi, vì chính lòng tôi đang có sự thay đổi lớn: hôm nay tôi đi học</a:t>
            </a:r>
            <a:r>
              <a:rPr lang="en-US" sz="3400" dirty="0">
                <a:latin typeface="Times New Roman" panose="02020603050405020304" pitchFamily="18" charset="0"/>
                <a:cs typeface="Times New Roman" panose="02020603050405020304" pitchFamily="18" charset="0"/>
              </a:rPr>
              <a:t>.</a:t>
            </a:r>
            <a:r>
              <a:rPr lang="en-US" sz="3400" dirty="0"/>
              <a:t>	</a:t>
            </a:r>
            <a:r>
              <a:rPr lang="en-US" sz="3400" i="1" dirty="0"/>
              <a:t>							</a:t>
            </a:r>
            <a:r>
              <a:rPr lang="en-US" sz="3400" i="1" dirty="0">
                <a:latin typeface="Times New Roman" panose="02020603050405020304" pitchFamily="18" charset="0"/>
                <a:cs typeface="Times New Roman" panose="02020603050405020304" pitchFamily="18" charset="0"/>
              </a:rPr>
              <a:t>( Theo Thanh </a:t>
            </a:r>
            <a:r>
              <a:rPr lang="en-US" sz="3400" i="1" dirty="0" err="1">
                <a:latin typeface="Times New Roman" panose="02020603050405020304" pitchFamily="18" charset="0"/>
                <a:cs typeface="Times New Roman" panose="02020603050405020304" pitchFamily="18" charset="0"/>
              </a:rPr>
              <a:t>Tịnh</a:t>
            </a:r>
            <a:r>
              <a:rPr lang="en-US" sz="3400"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3780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7A5E76D0-D8E9-40A0-AE35-807011659964}"/>
              </a:ext>
            </a:extLst>
          </p:cNvPr>
          <p:cNvGrpSpPr/>
          <p:nvPr/>
        </p:nvGrpSpPr>
        <p:grpSpPr>
          <a:xfrm>
            <a:off x="0" y="0"/>
            <a:ext cx="12192000" cy="6950242"/>
            <a:chOff x="0" y="0"/>
            <a:chExt cx="12192000" cy="6950242"/>
          </a:xfrm>
        </p:grpSpPr>
        <p:sp>
          <p:nvSpPr>
            <p:cNvPr id="3" name="矩形 11">
              <a:extLst>
                <a:ext uri="{FF2B5EF4-FFF2-40B4-BE49-F238E27FC236}">
                  <a16:creationId xmlns:a16="http://schemas.microsoft.com/office/drawing/2014/main" id="{1F5D4DFE-37B5-4E05-BBEE-15FD79C64483}"/>
                </a:ext>
              </a:extLst>
            </p:cNvPr>
            <p:cNvSpPr/>
            <p:nvPr/>
          </p:nvSpPr>
          <p:spPr>
            <a:xfrm>
              <a:off x="0" y="0"/>
              <a:ext cx="12192000" cy="6950242"/>
            </a:xfrm>
            <a:prstGeom prst="rect">
              <a:avLst/>
            </a:prstGeom>
            <a:solidFill>
              <a:srgbClr val="7D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 name="组合 12">
              <a:extLst>
                <a:ext uri="{FF2B5EF4-FFF2-40B4-BE49-F238E27FC236}">
                  <a16:creationId xmlns:a16="http://schemas.microsoft.com/office/drawing/2014/main" id="{6B1BA04E-CF74-4581-A720-956AA06A9E83}"/>
                </a:ext>
              </a:extLst>
            </p:cNvPr>
            <p:cNvGrpSpPr/>
            <p:nvPr/>
          </p:nvGrpSpPr>
          <p:grpSpPr>
            <a:xfrm flipV="1">
              <a:off x="0" y="10751"/>
              <a:ext cx="12191999" cy="2326243"/>
              <a:chOff x="1" y="4546271"/>
              <a:chExt cx="12191999" cy="2326243"/>
            </a:xfrm>
          </p:grpSpPr>
          <p:sp>
            <p:nvSpPr>
              <p:cNvPr id="5" name="任意多边形 34">
                <a:extLst>
                  <a:ext uri="{FF2B5EF4-FFF2-40B4-BE49-F238E27FC236}">
                    <a16:creationId xmlns:a16="http://schemas.microsoft.com/office/drawing/2014/main" id="{A2668482-F2F1-4B03-B8A5-E75F2437DDAA}"/>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任意多边形 35">
                <a:extLst>
                  <a:ext uri="{FF2B5EF4-FFF2-40B4-BE49-F238E27FC236}">
                    <a16:creationId xmlns:a16="http://schemas.microsoft.com/office/drawing/2014/main" id="{72D36278-C44B-43B8-AB5F-5E2508B10570}"/>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sp>
        <p:nvSpPr>
          <p:cNvPr id="12" name="Oval 11">
            <a:extLst>
              <a:ext uri="{FF2B5EF4-FFF2-40B4-BE49-F238E27FC236}">
                <a16:creationId xmlns:a16="http://schemas.microsoft.com/office/drawing/2014/main" id="{8428A14E-8060-4D4E-A141-11400C426FED}"/>
              </a:ext>
            </a:extLst>
          </p:cNvPr>
          <p:cNvSpPr/>
          <p:nvPr/>
        </p:nvSpPr>
        <p:spPr>
          <a:xfrm>
            <a:off x="770204" y="1927103"/>
            <a:ext cx="518375" cy="524312"/>
          </a:xfrm>
          <a:prstGeom prst="ellipse">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1</a:t>
            </a:r>
          </a:p>
        </p:txBody>
      </p:sp>
      <p:sp>
        <p:nvSpPr>
          <p:cNvPr id="7" name="TextBox 6">
            <a:extLst>
              <a:ext uri="{FF2B5EF4-FFF2-40B4-BE49-F238E27FC236}">
                <a16:creationId xmlns:a16="http://schemas.microsoft.com/office/drawing/2014/main" id="{04521F4A-ADBA-368A-CFA9-577521D422C5}"/>
              </a:ext>
            </a:extLst>
          </p:cNvPr>
          <p:cNvSpPr txBox="1"/>
          <p:nvPr/>
        </p:nvSpPr>
        <p:spPr>
          <a:xfrm>
            <a:off x="550926" y="1283950"/>
            <a:ext cx="11293345" cy="2862322"/>
          </a:xfrm>
          <a:prstGeom prst="rect">
            <a:avLst/>
          </a:prstGeom>
          <a:noFill/>
        </p:spPr>
        <p:txBody>
          <a:bodyPr wrap="square" rtlCol="0">
            <a:spAutoFit/>
          </a:bodyPr>
          <a:lstStyle/>
          <a:p>
            <a:pPr indent="457200" algn="ct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Tôi</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endPar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indent="457200" algn="just"/>
            <a:r>
              <a:rPr lang="vi-VN" sz="3400" dirty="0">
                <a:latin typeface="Times New Roman" panose="02020603050405020304" pitchFamily="18" charset="0"/>
                <a:cs typeface="Times New Roman" panose="02020603050405020304" pitchFamily="18" charset="0"/>
              </a:rPr>
              <a:t>   </a:t>
            </a:r>
            <a:r>
              <a:rPr lang="vi-VN" sz="3400" dirty="0">
                <a:solidFill>
                  <a:srgbClr val="FF0000"/>
                </a:solidFill>
                <a:latin typeface="Times New Roman" panose="02020603050405020304" pitchFamily="18" charset="0"/>
                <a:cs typeface="Times New Roman" panose="02020603050405020304" pitchFamily="18" charset="0"/>
              </a:rPr>
              <a:t>Hằng năm cứ vào cuối thu, lá ngoài đường rụng nhiều và trên không có những đám mây bàng bạc, lòng tôi lại nao nức những kỉ niệm mơn man của buổi tựu trường.</a:t>
            </a:r>
          </a:p>
          <a:p>
            <a:pPr indent="457200" algn="just"/>
            <a:r>
              <a:rPr lang="vi-VN" sz="3400" i="1" dirty="0">
                <a:solidFill>
                  <a:srgbClr val="FF0000"/>
                </a:solidFill>
                <a:latin typeface="Times New Roman" panose="02020603050405020304" pitchFamily="18" charset="0"/>
                <a:cs typeface="Times New Roman" panose="02020603050405020304" pitchFamily="18" charset="0"/>
              </a:rPr>
              <a:t>  </a:t>
            </a:r>
            <a:endParaRPr lang="en-US" sz="3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7041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94C9C3B8-D1DF-4F56-86A8-D48D930B7DF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52356" y="2086118"/>
            <a:ext cx="1085182" cy="2450804"/>
          </a:xfrm>
          <a:prstGeom prst="rect">
            <a:avLst/>
          </a:prstGeom>
        </p:spPr>
      </p:pic>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4"/>
          <a:stretch>
            <a:fillRect/>
          </a:stretch>
        </p:blipFill>
        <p:spPr>
          <a:xfrm>
            <a:off x="2567842" y="2100263"/>
            <a:ext cx="1099830"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7"/>
          <a:stretch>
            <a:fillRect/>
          </a:stretch>
        </p:blipFill>
        <p:spPr>
          <a:xfrm>
            <a:off x="2663751" y="1492564"/>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8"/>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210298" y="502491"/>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TRÒ CHƠI</a:t>
            </a:r>
          </a:p>
        </p:txBody>
      </p:sp>
      <p:sp>
        <p:nvSpPr>
          <p:cNvPr id="26" name="Rectangle 25">
            <a:extLst>
              <a:ext uri="{FF2B5EF4-FFF2-40B4-BE49-F238E27FC236}">
                <a16:creationId xmlns:a16="http://schemas.microsoft.com/office/drawing/2014/main" id="{043762B3-8E3F-4C90-9088-084C5087FB35}"/>
              </a:ext>
            </a:extLst>
          </p:cNvPr>
          <p:cNvSpPr/>
          <p:nvPr/>
        </p:nvSpPr>
        <p:spPr>
          <a:xfrm>
            <a:off x="4327457" y="3308044"/>
            <a:ext cx="5281205"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Times New Roman" panose="02020603050405020304" pitchFamily="18" charset="0"/>
                <a:ea typeface="Tahoma" panose="020B0604030504040204" pitchFamily="34" charset="0"/>
                <a:cs typeface="Times New Roman" panose="02020603050405020304" pitchFamily="18" charset="0"/>
              </a:rPr>
              <a:t>TRẠM</a:t>
            </a:r>
            <a:r>
              <a:rPr kumimoji="0" lang="en-US" sz="48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Tahoma" panose="020B0604030504040204" pitchFamily="34" charset="0"/>
                <a:ea typeface="Tahoma" panose="020B0604030504040204" pitchFamily="34" charset="0"/>
                <a:cs typeface="Tahoma" panose="020B0604030504040204" pitchFamily="34" charset="0"/>
              </a:rPr>
              <a:t> XE BUÝT</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413928" y="5407754"/>
            <a:ext cx="609600" cy="609600"/>
          </a:xfrm>
          <a:prstGeom prst="rect">
            <a:avLst/>
          </a:prstGeom>
        </p:spPr>
      </p:pic>
      <p:pic>
        <p:nvPicPr>
          <p:cNvPr id="12" name="Bike_Rides">
            <a:hlinkClick r:id="" action="ppaction://media"/>
            <a:extLst>
              <a:ext uri="{FF2B5EF4-FFF2-40B4-BE49-F238E27FC236}">
                <a16:creationId xmlns:a16="http://schemas.microsoft.com/office/drawing/2014/main" id="{6249DC35-A39E-4559-9AC3-76A8A3BFD1C4}"/>
              </a:ext>
            </a:extLst>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2413928" y="3028902"/>
            <a:ext cx="609600" cy="609600"/>
          </a:xfrm>
          <a:prstGeom prst="rect">
            <a:avLst/>
          </a:prstGeom>
        </p:spPr>
      </p:pic>
      <p:sp>
        <p:nvSpPr>
          <p:cNvPr id="13" name="Rectangle 12">
            <a:extLst>
              <a:ext uri="{FF2B5EF4-FFF2-40B4-BE49-F238E27FC236}">
                <a16:creationId xmlns:a16="http://schemas.microsoft.com/office/drawing/2014/main" id="{6FEA3630-923D-469A-8B2C-044D77B7FADA}"/>
              </a:ext>
            </a:extLst>
          </p:cNvPr>
          <p:cNvSpPr/>
          <p:nvPr/>
        </p:nvSpPr>
        <p:spPr>
          <a:xfrm>
            <a:off x="5425716" y="5555689"/>
            <a:ext cx="203190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9525" cmpd="sng">
                  <a:solidFill>
                    <a:srgbClr val="4472C4"/>
                  </a:solidFill>
                  <a:prstDash val="solid"/>
                </a:ln>
                <a:solidFill>
                  <a:srgbClr val="70AD47">
                    <a:tint val="1000"/>
                  </a:srgbClr>
                </a:solidFill>
                <a:effectLst>
                  <a:glow rad="38100">
                    <a:srgbClr val="4472C4">
                      <a:alpha val="40000"/>
                    </a:srgbClr>
                  </a:glow>
                </a:effectLst>
                <a:uLnTx/>
                <a:uFillTx/>
                <a:latin typeface="Times New Roman" panose="02020603050405020304" pitchFamily="18" charset="0"/>
                <a:cs typeface="Times New Roman" panose="02020603050405020304" pitchFamily="18" charset="0"/>
              </a:rPr>
              <a:t>PLAY</a:t>
            </a:r>
          </a:p>
        </p:txBody>
      </p:sp>
      <p:sp>
        <p:nvSpPr>
          <p:cNvPr id="4" name="Rectangle 3">
            <a:extLst>
              <a:ext uri="{FF2B5EF4-FFF2-40B4-BE49-F238E27FC236}">
                <a16:creationId xmlns:a16="http://schemas.microsoft.com/office/drawing/2014/main" id="{CE15FDA0-1DD1-4530-8D2C-74C822D41798}"/>
              </a:ext>
            </a:extLst>
          </p:cNvPr>
          <p:cNvSpPr/>
          <p:nvPr/>
        </p:nvSpPr>
        <p:spPr>
          <a:xfrm>
            <a:off x="5251939" y="5146431"/>
            <a:ext cx="2391507" cy="1955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8734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2" fill="hold"/>
                                        <p:tgtEl>
                                          <p:spTgt spid="3"/>
                                        </p:tgtEl>
                                      </p:cBhvr>
                                    </p:cmd>
                                  </p:childTnLst>
                                </p:cTn>
                              </p:par>
                              <p:par>
                                <p:cTn id="15" presetID="1" presetClass="mediacall" presetSubtype="0" fill="hold" nodeType="withEffect">
                                  <p:stCondLst>
                                    <p:cond delay="5000"/>
                                  </p:stCondLst>
                                  <p:childTnLst>
                                    <p:cmd type="call" cmd="playFrom(0.0)">
                                      <p:cBhvr>
                                        <p:cTn id="16" dur="112018" fill="hold"/>
                                        <p:tgtEl>
                                          <p:spTgt spid="12"/>
                                        </p:tgtEl>
                                      </p:cBhvr>
                                    </p:cmd>
                                  </p:childTnLst>
                                </p:cTn>
                              </p:par>
                              <p:par>
                                <p:cTn id="17" presetID="22" presetClass="entr" presetSubtype="8" fill="hold" grpId="0" nodeType="withEffect">
                                  <p:stCondLst>
                                    <p:cond delay="500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10" name="CHIMES.WAV"/>
                                        </p:tgtEl>
                                      </p:cMediaNode>
                                    </p:audio>
                                  </p:subTnLst>
                                </p:cTn>
                              </p:par>
                              <p:par>
                                <p:cTn id="20" presetID="42" presetClass="entr" presetSubtype="0" fill="hold" grpId="0" nodeType="withEffect">
                                  <p:stCondLst>
                                    <p:cond delay="5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CLICK.WAV"/>
                                        </p:tgtEl>
                                      </p:cMediaNode>
                                    </p:audio>
                                  </p:subTnLst>
                                </p:cTn>
                              </p:par>
                              <p:par>
                                <p:cTn id="25" presetID="10" presetClass="entr" presetSubtype="0" fill="hold" grpId="1" nodeType="withEffect">
                                  <p:stCondLst>
                                    <p:cond delay="5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26" presetClass="emph" presetSubtype="0" repeatCount="indefinite" fill="hold" grpId="0" nodeType="withEffect">
                                  <p:stCondLst>
                                    <p:cond delay="5000"/>
                                  </p:stCondLst>
                                  <p:childTnLst>
                                    <p:animEffect transition="out" filter="fade">
                                      <p:cBhvr>
                                        <p:cTn id="29" dur="500" tmFilter="0, 0; .2, .5; .8, .5; 1, 0"/>
                                        <p:tgtEl>
                                          <p:spTgt spid="13"/>
                                        </p:tgtEl>
                                      </p:cBhvr>
                                    </p:animEffect>
                                    <p:animScale>
                                      <p:cBhvr>
                                        <p:cTn id="30" dur="250" autoRev="1" fill="hold"/>
                                        <p:tgtEl>
                                          <p:spTgt spid="13"/>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3" presetClass="mediacall" presetSubtype="0" fill="hold" nodeType="clickEffect">
                                  <p:stCondLst>
                                    <p:cond delay="0"/>
                                  </p:stCondLst>
                                  <p:childTnLst>
                                    <p:cmd type="call" cmd="stop">
                                      <p:cBhvr>
                                        <p:cTn id="34"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audio>
              <p:cMediaNode vol="80000">
                <p:cTn id="36" fill="hold" display="0">
                  <p:stCondLst>
                    <p:cond delay="indefinite"/>
                  </p:stCondLst>
                  <p:endCondLst>
                    <p:cond evt="onStopAudio" delay="0">
                      <p:tgtEl>
                        <p:sldTgt/>
                      </p:tgtEl>
                    </p:cond>
                  </p:endCondLst>
                </p:cTn>
                <p:tgtEl>
                  <p:spTgt spid="3"/>
                </p:tgtEl>
              </p:cMediaNode>
            </p:audio>
            <p:audio>
              <p:cMediaNode vol="80000">
                <p:cTn id="37" fill="hold" display="0">
                  <p:stCondLst>
                    <p:cond delay="indefinite"/>
                  </p:stCondLst>
                  <p:endCondLst>
                    <p:cond evt="onStopAudio" delay="0">
                      <p:tgtEl>
                        <p:sldTgt/>
                      </p:tgtEl>
                    </p:cond>
                  </p:endCondLst>
                </p:cTn>
                <p:tgtEl>
                  <p:spTgt spid="133"/>
                </p:tgtEl>
              </p:cMediaNode>
            </p:audio>
            <p:audio>
              <p:cMediaNode vol="80000">
                <p:cTn id="38" fill="hold" display="0">
                  <p:stCondLst>
                    <p:cond delay="indefinite"/>
                  </p:stCondLst>
                  <p:endCondLst>
                    <p:cond evt="onStopAudio" delay="0">
                      <p:tgtEl>
                        <p:sldTgt/>
                      </p:tgtEl>
                    </p:cond>
                  </p:endCondLst>
                </p:cTn>
                <p:tgtEl>
                  <p:spTgt spid="12"/>
                </p:tgtEl>
              </p:cMediaNode>
            </p:audio>
          </p:childTnLst>
        </p:cTn>
      </p:par>
    </p:tnLst>
    <p:bldLst>
      <p:bldP spid="5" grpId="0" animBg="1"/>
      <p:bldP spid="26" grpId="0"/>
      <p:bldP spid="13" grpId="0"/>
      <p:bldP spid="1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7A5E76D0-D8E9-40A0-AE35-807011659964}"/>
              </a:ext>
            </a:extLst>
          </p:cNvPr>
          <p:cNvGrpSpPr/>
          <p:nvPr/>
        </p:nvGrpSpPr>
        <p:grpSpPr>
          <a:xfrm>
            <a:off x="0" y="0"/>
            <a:ext cx="12192000" cy="6950242"/>
            <a:chOff x="0" y="0"/>
            <a:chExt cx="12192000" cy="6950242"/>
          </a:xfrm>
        </p:grpSpPr>
        <p:sp>
          <p:nvSpPr>
            <p:cNvPr id="3" name="矩形 11">
              <a:extLst>
                <a:ext uri="{FF2B5EF4-FFF2-40B4-BE49-F238E27FC236}">
                  <a16:creationId xmlns:a16="http://schemas.microsoft.com/office/drawing/2014/main" id="{1F5D4DFE-37B5-4E05-BBEE-15FD79C64483}"/>
                </a:ext>
              </a:extLst>
            </p:cNvPr>
            <p:cNvSpPr/>
            <p:nvPr/>
          </p:nvSpPr>
          <p:spPr>
            <a:xfrm>
              <a:off x="0" y="0"/>
              <a:ext cx="12192000" cy="6950242"/>
            </a:xfrm>
            <a:prstGeom prst="rect">
              <a:avLst/>
            </a:prstGeom>
            <a:solidFill>
              <a:srgbClr val="7D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 name="组合 12">
              <a:extLst>
                <a:ext uri="{FF2B5EF4-FFF2-40B4-BE49-F238E27FC236}">
                  <a16:creationId xmlns:a16="http://schemas.microsoft.com/office/drawing/2014/main" id="{6B1BA04E-CF74-4581-A720-956AA06A9E83}"/>
                </a:ext>
              </a:extLst>
            </p:cNvPr>
            <p:cNvGrpSpPr/>
            <p:nvPr/>
          </p:nvGrpSpPr>
          <p:grpSpPr>
            <a:xfrm flipV="1">
              <a:off x="0" y="10751"/>
              <a:ext cx="12191999" cy="2326243"/>
              <a:chOff x="1" y="4546271"/>
              <a:chExt cx="12191999" cy="2326243"/>
            </a:xfrm>
          </p:grpSpPr>
          <p:sp>
            <p:nvSpPr>
              <p:cNvPr id="5" name="任意多边形 34">
                <a:extLst>
                  <a:ext uri="{FF2B5EF4-FFF2-40B4-BE49-F238E27FC236}">
                    <a16:creationId xmlns:a16="http://schemas.microsoft.com/office/drawing/2014/main" id="{A2668482-F2F1-4B03-B8A5-E75F2437DDAA}"/>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任意多边形 35">
                <a:extLst>
                  <a:ext uri="{FF2B5EF4-FFF2-40B4-BE49-F238E27FC236}">
                    <a16:creationId xmlns:a16="http://schemas.microsoft.com/office/drawing/2014/main" id="{72D36278-C44B-43B8-AB5F-5E2508B10570}"/>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sp>
        <p:nvSpPr>
          <p:cNvPr id="13" name="Oval 12">
            <a:extLst>
              <a:ext uri="{FF2B5EF4-FFF2-40B4-BE49-F238E27FC236}">
                <a16:creationId xmlns:a16="http://schemas.microsoft.com/office/drawing/2014/main" id="{4082ECB9-B6DD-4213-A3A1-2979B9842166}"/>
              </a:ext>
            </a:extLst>
          </p:cNvPr>
          <p:cNvSpPr/>
          <p:nvPr/>
        </p:nvSpPr>
        <p:spPr>
          <a:xfrm>
            <a:off x="598746" y="3584761"/>
            <a:ext cx="518375" cy="524312"/>
          </a:xfrm>
          <a:prstGeom prst="ellipse">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kern="0" dirty="0">
                <a:solidFill>
                  <a:prstClr val="white"/>
                </a:solidFill>
                <a:effectLst>
                  <a:outerShdw blurRad="38100" dist="38100" dir="2700000" algn="tl">
                    <a:srgbClr val="000000">
                      <a:alpha val="43137"/>
                    </a:srgbClr>
                  </a:outerShdw>
                </a:effectLst>
                <a:latin typeface="Arial-Rounded"/>
                <a:ea typeface="Arial-Rounded"/>
              </a:rPr>
              <a:t>2</a:t>
            </a:r>
            <a:endParaRPr kumimoji="0" lang="en-US" sz="3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endParaRPr>
          </a:p>
        </p:txBody>
      </p:sp>
      <p:sp>
        <p:nvSpPr>
          <p:cNvPr id="7" name="TextBox 6">
            <a:extLst>
              <a:ext uri="{FF2B5EF4-FFF2-40B4-BE49-F238E27FC236}">
                <a16:creationId xmlns:a16="http://schemas.microsoft.com/office/drawing/2014/main" id="{04521F4A-ADBA-368A-CFA9-577521D422C5}"/>
              </a:ext>
            </a:extLst>
          </p:cNvPr>
          <p:cNvSpPr txBox="1"/>
          <p:nvPr/>
        </p:nvSpPr>
        <p:spPr>
          <a:xfrm>
            <a:off x="449326" y="1285761"/>
            <a:ext cx="11293345" cy="5478423"/>
          </a:xfrm>
          <a:prstGeom prst="rect">
            <a:avLst/>
          </a:prstGeom>
          <a:noFill/>
        </p:spPr>
        <p:txBody>
          <a:bodyPr wrap="square" rtlCol="0">
            <a:spAutoFit/>
          </a:bodyPr>
          <a:lstStyle/>
          <a:p>
            <a:pPr indent="457200" algn="ctr"/>
            <a:r>
              <a:rPr lang="en-US" sz="4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Tôi</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endPar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indent="457200" algn="just"/>
            <a:r>
              <a:rPr lang="vi-VN" sz="3400" dirty="0">
                <a:latin typeface="Times New Roman" panose="02020603050405020304" pitchFamily="18" charset="0"/>
                <a:cs typeface="Times New Roman" panose="02020603050405020304" pitchFamily="18" charset="0"/>
              </a:rPr>
              <a:t>   Hằng năm cứ vào cuối thu, lá ngoài đường rụng nhiều và trên không có những đám mây bàng bạc, lòng tôi lại nao nức những kỉ niệm mơn man của buổi tựu trường.</a:t>
            </a:r>
          </a:p>
          <a:p>
            <a:pPr indent="457200" algn="just"/>
            <a:r>
              <a:rPr lang="vi-VN" sz="3400" i="1" dirty="0">
                <a:latin typeface="Times New Roman" panose="02020603050405020304" pitchFamily="18" charset="0"/>
                <a:cs typeface="Times New Roman" panose="02020603050405020304" pitchFamily="18" charset="0"/>
              </a:rPr>
              <a:t>  </a:t>
            </a:r>
            <a:r>
              <a:rPr lang="vi-VN" sz="3400" dirty="0">
                <a:solidFill>
                  <a:srgbClr val="FF0000"/>
                </a:solidFill>
                <a:latin typeface="Times New Roman" panose="02020603050405020304" pitchFamily="18" charset="0"/>
                <a:cs typeface="Times New Roman" panose="02020603050405020304" pitchFamily="18" charset="0"/>
              </a:rPr>
              <a:t>Buổi mai hôm ấy, một buổi mai đầy sương thu và gió lạnh. Mẹ tôi âu yếm nắm tay tôi dẫn đi trên con đường làng dài và hẹp. Con đường này, tôi đã quen đi lại lắm lần, nhưng lần này tôi tự nhiên thấy lạ. Cảnh vật chung quanh tôi đều thay đổi, vì chính lòng tôi đang có sự thay đổi lớn: hôm nay tôi đi học</a:t>
            </a:r>
            <a:r>
              <a:rPr lang="en-US" sz="3400" dirty="0">
                <a:solidFill>
                  <a:srgbClr val="FF0000"/>
                </a:solidFill>
                <a:latin typeface="Times New Roman" panose="02020603050405020304" pitchFamily="18" charset="0"/>
                <a:cs typeface="Times New Roman" panose="02020603050405020304" pitchFamily="18" charset="0"/>
              </a:rPr>
              <a:t>.</a:t>
            </a:r>
            <a:r>
              <a:rPr lang="en-US" sz="3400" dirty="0"/>
              <a:t>	</a:t>
            </a:r>
            <a:r>
              <a:rPr lang="en-US" sz="3400" i="1" dirty="0"/>
              <a:t>							</a:t>
            </a:r>
            <a:endParaRPr lang="en-US" sz="3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6437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7A5E76D0-D8E9-40A0-AE35-807011659964}"/>
              </a:ext>
            </a:extLst>
          </p:cNvPr>
          <p:cNvGrpSpPr/>
          <p:nvPr/>
        </p:nvGrpSpPr>
        <p:grpSpPr>
          <a:xfrm>
            <a:off x="77002" y="-39628"/>
            <a:ext cx="12192000" cy="6950242"/>
            <a:chOff x="0" y="0"/>
            <a:chExt cx="12192000" cy="6950242"/>
          </a:xfrm>
        </p:grpSpPr>
        <p:sp>
          <p:nvSpPr>
            <p:cNvPr id="3" name="矩形 11">
              <a:extLst>
                <a:ext uri="{FF2B5EF4-FFF2-40B4-BE49-F238E27FC236}">
                  <a16:creationId xmlns:a16="http://schemas.microsoft.com/office/drawing/2014/main" id="{1F5D4DFE-37B5-4E05-BBEE-15FD79C64483}"/>
                </a:ext>
              </a:extLst>
            </p:cNvPr>
            <p:cNvSpPr/>
            <p:nvPr/>
          </p:nvSpPr>
          <p:spPr>
            <a:xfrm>
              <a:off x="0" y="0"/>
              <a:ext cx="12192000" cy="6950242"/>
            </a:xfrm>
            <a:prstGeom prst="rect">
              <a:avLst/>
            </a:prstGeom>
            <a:solidFill>
              <a:srgbClr val="7D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Arial-Rounded"/>
                <a:sym typeface="+mn-lt"/>
              </a:endParaRPr>
            </a:p>
          </p:txBody>
        </p:sp>
        <p:grpSp>
          <p:nvGrpSpPr>
            <p:cNvPr id="4" name="组合 12">
              <a:extLst>
                <a:ext uri="{FF2B5EF4-FFF2-40B4-BE49-F238E27FC236}">
                  <a16:creationId xmlns:a16="http://schemas.microsoft.com/office/drawing/2014/main" id="{6B1BA04E-CF74-4581-A720-956AA06A9E83}"/>
                </a:ext>
              </a:extLst>
            </p:cNvPr>
            <p:cNvGrpSpPr/>
            <p:nvPr/>
          </p:nvGrpSpPr>
          <p:grpSpPr>
            <a:xfrm flipV="1">
              <a:off x="0" y="10751"/>
              <a:ext cx="12191999" cy="2326243"/>
              <a:chOff x="1" y="4546271"/>
              <a:chExt cx="12191999" cy="2326243"/>
            </a:xfrm>
          </p:grpSpPr>
          <p:sp>
            <p:nvSpPr>
              <p:cNvPr id="5" name="任意多边形 34">
                <a:extLst>
                  <a:ext uri="{FF2B5EF4-FFF2-40B4-BE49-F238E27FC236}">
                    <a16:creationId xmlns:a16="http://schemas.microsoft.com/office/drawing/2014/main" id="{A2668482-F2F1-4B03-B8A5-E75F2437DDAA}"/>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Arial-Rounded"/>
                  <a:sym typeface="+mn-lt"/>
                </a:endParaRPr>
              </a:p>
            </p:txBody>
          </p:sp>
          <p:sp>
            <p:nvSpPr>
              <p:cNvPr id="6" name="任意多边形 35">
                <a:extLst>
                  <a:ext uri="{FF2B5EF4-FFF2-40B4-BE49-F238E27FC236}">
                    <a16:creationId xmlns:a16="http://schemas.microsoft.com/office/drawing/2014/main" id="{72D36278-C44B-43B8-AB5F-5E2508B10570}"/>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Arial-Rounded"/>
                  <a:sym typeface="+mn-lt"/>
                </a:endParaRPr>
              </a:p>
            </p:txBody>
          </p:sp>
        </p:grpSp>
      </p:grpSp>
      <p:sp>
        <p:nvSpPr>
          <p:cNvPr id="10" name="Cloud 9">
            <a:extLst>
              <a:ext uri="{FF2B5EF4-FFF2-40B4-BE49-F238E27FC236}">
                <a16:creationId xmlns:a16="http://schemas.microsoft.com/office/drawing/2014/main" id="{B22FCAE8-497B-4FFF-A8AF-AF37F650CDB0}"/>
              </a:ext>
            </a:extLst>
          </p:cNvPr>
          <p:cNvSpPr/>
          <p:nvPr/>
        </p:nvSpPr>
        <p:spPr>
          <a:xfrm>
            <a:off x="638906" y="301344"/>
            <a:ext cx="5812694" cy="1108354"/>
          </a:xfrm>
          <a:prstGeom prst="cloud">
            <a:avLst/>
          </a:prstGeom>
          <a:ln/>
        </p:spPr>
        <p:style>
          <a:lnRef idx="2">
            <a:schemeClr val="accent5"/>
          </a:lnRef>
          <a:fillRef idx="1">
            <a:schemeClr val="lt1"/>
          </a:fillRef>
          <a:effectRef idx="0">
            <a:schemeClr val="accent5"/>
          </a:effectRef>
          <a:fontRef idx="minor">
            <a:schemeClr val="dk1"/>
          </a:fontRef>
        </p:style>
        <p:txBody>
          <a:bodyPr rtlCol="0" anchor="ctr"/>
          <a:lstStyle/>
          <a:p>
            <a:pPr algn="ctr">
              <a:defRPr/>
            </a:pPr>
            <a:r>
              <a:rPr lang="en-US" sz="3600" b="1" kern="0" dirty="0" err="1">
                <a:solidFill>
                  <a:srgbClr val="4472C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3600" b="1" kern="0" dirty="0">
                <a:solidFill>
                  <a:srgbClr val="4472C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kern="0" dirty="0" err="1">
                <a:solidFill>
                  <a:srgbClr val="4472C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nối</a:t>
            </a:r>
            <a:r>
              <a:rPr lang="en-US" sz="3600" b="1" kern="0" dirty="0">
                <a:solidFill>
                  <a:srgbClr val="4472C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kern="0" dirty="0" err="1">
                <a:solidFill>
                  <a:srgbClr val="4472C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tiếp</a:t>
            </a:r>
            <a:r>
              <a:rPr lang="en-US" sz="3600" b="1" kern="0" dirty="0">
                <a:solidFill>
                  <a:srgbClr val="4472C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kern="0" dirty="0" err="1">
                <a:solidFill>
                  <a:srgbClr val="4472C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endParaRPr lang="en-US" sz="3600" b="1" kern="0" dirty="0">
              <a:solidFill>
                <a:srgbClr val="4472C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8428A14E-8060-4D4E-A141-11400C426FED}"/>
              </a:ext>
            </a:extLst>
          </p:cNvPr>
          <p:cNvSpPr/>
          <p:nvPr/>
        </p:nvSpPr>
        <p:spPr>
          <a:xfrm>
            <a:off x="1014044" y="2009475"/>
            <a:ext cx="518375" cy="524312"/>
          </a:xfrm>
          <a:prstGeom prst="ellipse">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a:defRPr/>
            </a:pPr>
            <a:r>
              <a:rPr lang="en-US" sz="3600" b="1" kern="0" dirty="0">
                <a:solidFill>
                  <a:prstClr val="white"/>
                </a:solidFill>
                <a:effectLst>
                  <a:outerShdw blurRad="38100" dist="38100" dir="2700000" algn="tl">
                    <a:srgbClr val="000000">
                      <a:alpha val="43137"/>
                    </a:srgbClr>
                  </a:outerShdw>
                </a:effectLst>
              </a:rPr>
              <a:t>1</a:t>
            </a:r>
          </a:p>
        </p:txBody>
      </p:sp>
      <p:sp>
        <p:nvSpPr>
          <p:cNvPr id="13" name="Oval 12">
            <a:extLst>
              <a:ext uri="{FF2B5EF4-FFF2-40B4-BE49-F238E27FC236}">
                <a16:creationId xmlns:a16="http://schemas.microsoft.com/office/drawing/2014/main" id="{4082ECB9-B6DD-4213-A3A1-2979B9842166}"/>
              </a:ext>
            </a:extLst>
          </p:cNvPr>
          <p:cNvSpPr/>
          <p:nvPr/>
        </p:nvSpPr>
        <p:spPr>
          <a:xfrm>
            <a:off x="1014043" y="3799902"/>
            <a:ext cx="518375" cy="524312"/>
          </a:xfrm>
          <a:prstGeom prst="ellipse">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a:defRPr/>
            </a:pPr>
            <a:r>
              <a:rPr lang="en-US" sz="3600" b="1" kern="0" dirty="0">
                <a:solidFill>
                  <a:prstClr val="white"/>
                </a:solidFill>
                <a:effectLst>
                  <a:outerShdw blurRad="38100" dist="38100" dir="2700000" algn="tl">
                    <a:srgbClr val="000000">
                      <a:alpha val="43137"/>
                    </a:srgbClr>
                  </a:outerShdw>
                </a:effectLst>
              </a:rPr>
              <a:t>2</a:t>
            </a:r>
          </a:p>
        </p:txBody>
      </p:sp>
      <p:sp>
        <p:nvSpPr>
          <p:cNvPr id="7" name="TextBox 6">
            <a:extLst>
              <a:ext uri="{FF2B5EF4-FFF2-40B4-BE49-F238E27FC236}">
                <a16:creationId xmlns:a16="http://schemas.microsoft.com/office/drawing/2014/main" id="{330725D1-9C5E-1FDD-BBC3-BE1A3E992774}"/>
              </a:ext>
            </a:extLst>
          </p:cNvPr>
          <p:cNvSpPr txBox="1"/>
          <p:nvPr/>
        </p:nvSpPr>
        <p:spPr>
          <a:xfrm>
            <a:off x="821653" y="1442942"/>
            <a:ext cx="11293345" cy="5478423"/>
          </a:xfrm>
          <a:prstGeom prst="rect">
            <a:avLst/>
          </a:prstGeom>
          <a:noFill/>
        </p:spPr>
        <p:txBody>
          <a:bodyPr wrap="square" rtlCol="0">
            <a:spAutoFit/>
          </a:bodyPr>
          <a:lstStyle/>
          <a:p>
            <a:pPr indent="457200" algn="ct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Tôi</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endPar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indent="457200" algn="just"/>
            <a:r>
              <a:rPr lang="vi-VN" sz="3400" dirty="0">
                <a:latin typeface="Times New Roman" panose="02020603050405020304" pitchFamily="18" charset="0"/>
                <a:cs typeface="Times New Roman" panose="02020603050405020304" pitchFamily="18" charset="0"/>
              </a:rPr>
              <a:t>   Hằng năm cứ vào cuối thu, lá ngoài đường rụng nhiều và trên không có những đám mây bàng bạc, lòng tôi lại nao nức những kỉ niệm mơn man của buổi tựu trường.</a:t>
            </a:r>
          </a:p>
          <a:p>
            <a:pPr indent="457200" algn="just"/>
            <a:r>
              <a:rPr lang="vi-VN" sz="3400" i="1" dirty="0">
                <a:latin typeface="Times New Roman" panose="02020603050405020304" pitchFamily="18" charset="0"/>
                <a:cs typeface="Times New Roman" panose="02020603050405020304" pitchFamily="18" charset="0"/>
              </a:rPr>
              <a:t>  </a:t>
            </a:r>
            <a:r>
              <a:rPr lang="vi-VN" sz="3400" dirty="0">
                <a:latin typeface="Times New Roman" panose="02020603050405020304" pitchFamily="18" charset="0"/>
                <a:cs typeface="Times New Roman" panose="02020603050405020304" pitchFamily="18" charset="0"/>
              </a:rPr>
              <a:t>Buổi mai hôm ấy, một buổi mai đầy sương thu và gió lạnh. Mẹ tôi âu yếm nắm tay tôi dẫn đi trên con đường làng dài và hẹp. Con đường này, tôi đã quen đi lại lắm lần, nhưng lần này tôi tự nhiên thấy lạ. Cảnh vật chung quanh tôi đều thay đổi, vì chính lòng tôi đang có sự thay đổi lớn: hôm nay tôi đi học</a:t>
            </a:r>
            <a:r>
              <a:rPr lang="en-US" sz="3400" dirty="0">
                <a:latin typeface="Times New Roman" panose="02020603050405020304" pitchFamily="18" charset="0"/>
                <a:cs typeface="Times New Roman" panose="02020603050405020304" pitchFamily="18" charset="0"/>
              </a:rPr>
              <a:t>.</a:t>
            </a:r>
            <a:r>
              <a:rPr lang="en-US" sz="3400" dirty="0"/>
              <a:t>	</a:t>
            </a:r>
            <a:r>
              <a:rPr lang="en-US" sz="3400" i="1" dirty="0"/>
              <a:t>							</a:t>
            </a:r>
            <a:endParaRPr lang="en-US" sz="3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9457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7A5E76D0-D8E9-40A0-AE35-807011659964}"/>
              </a:ext>
            </a:extLst>
          </p:cNvPr>
          <p:cNvGrpSpPr/>
          <p:nvPr/>
        </p:nvGrpSpPr>
        <p:grpSpPr>
          <a:xfrm>
            <a:off x="0" y="0"/>
            <a:ext cx="12192000" cy="6950242"/>
            <a:chOff x="0" y="0"/>
            <a:chExt cx="12192000" cy="6950242"/>
          </a:xfrm>
        </p:grpSpPr>
        <p:sp>
          <p:nvSpPr>
            <p:cNvPr id="3" name="矩形 11">
              <a:extLst>
                <a:ext uri="{FF2B5EF4-FFF2-40B4-BE49-F238E27FC236}">
                  <a16:creationId xmlns:a16="http://schemas.microsoft.com/office/drawing/2014/main" id="{1F5D4DFE-37B5-4E05-BBEE-15FD79C64483}"/>
                </a:ext>
              </a:extLst>
            </p:cNvPr>
            <p:cNvSpPr/>
            <p:nvPr/>
          </p:nvSpPr>
          <p:spPr>
            <a:xfrm>
              <a:off x="0" y="0"/>
              <a:ext cx="12192000" cy="6950242"/>
            </a:xfrm>
            <a:prstGeom prst="rect">
              <a:avLst/>
            </a:prstGeom>
            <a:solidFill>
              <a:srgbClr val="7D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Times New Roman" panose="02020603050405020304" pitchFamily="18" charset="0"/>
                <a:cs typeface="Times New Roman" panose="02020603050405020304" pitchFamily="18" charset="0"/>
                <a:sym typeface="+mn-lt"/>
              </a:endParaRPr>
            </a:p>
          </p:txBody>
        </p:sp>
        <p:grpSp>
          <p:nvGrpSpPr>
            <p:cNvPr id="4" name="组合 12">
              <a:extLst>
                <a:ext uri="{FF2B5EF4-FFF2-40B4-BE49-F238E27FC236}">
                  <a16:creationId xmlns:a16="http://schemas.microsoft.com/office/drawing/2014/main" id="{6B1BA04E-CF74-4581-A720-956AA06A9E83}"/>
                </a:ext>
              </a:extLst>
            </p:cNvPr>
            <p:cNvGrpSpPr/>
            <p:nvPr/>
          </p:nvGrpSpPr>
          <p:grpSpPr>
            <a:xfrm flipV="1">
              <a:off x="0" y="10751"/>
              <a:ext cx="12191999" cy="2326243"/>
              <a:chOff x="1" y="4546271"/>
              <a:chExt cx="12191999" cy="2326243"/>
            </a:xfrm>
          </p:grpSpPr>
          <p:sp>
            <p:nvSpPr>
              <p:cNvPr id="5" name="任意多边形 34">
                <a:extLst>
                  <a:ext uri="{FF2B5EF4-FFF2-40B4-BE49-F238E27FC236}">
                    <a16:creationId xmlns:a16="http://schemas.microsoft.com/office/drawing/2014/main" id="{A2668482-F2F1-4B03-B8A5-E75F2437DDAA}"/>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cs typeface="Times New Roman" panose="02020603050405020304" pitchFamily="18" charset="0"/>
                  <a:sym typeface="+mn-lt"/>
                </a:endParaRPr>
              </a:p>
            </p:txBody>
          </p:sp>
          <p:sp>
            <p:nvSpPr>
              <p:cNvPr id="6" name="任意多边形 35">
                <a:extLst>
                  <a:ext uri="{FF2B5EF4-FFF2-40B4-BE49-F238E27FC236}">
                    <a16:creationId xmlns:a16="http://schemas.microsoft.com/office/drawing/2014/main" id="{72D36278-C44B-43B8-AB5F-5E2508B10570}"/>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Times New Roman" panose="02020603050405020304" pitchFamily="18" charset="0"/>
                  <a:cs typeface="Times New Roman" panose="02020603050405020304" pitchFamily="18" charset="0"/>
                  <a:sym typeface="+mn-lt"/>
                </a:endParaRPr>
              </a:p>
            </p:txBody>
          </p:sp>
        </p:grpSp>
      </p:grpSp>
      <p:sp>
        <p:nvSpPr>
          <p:cNvPr id="10" name="Cloud 9">
            <a:extLst>
              <a:ext uri="{FF2B5EF4-FFF2-40B4-BE49-F238E27FC236}">
                <a16:creationId xmlns:a16="http://schemas.microsoft.com/office/drawing/2014/main" id="{B22FCAE8-497B-4FFF-A8AF-AF37F650CDB0}"/>
              </a:ext>
            </a:extLst>
          </p:cNvPr>
          <p:cNvSpPr/>
          <p:nvPr/>
        </p:nvSpPr>
        <p:spPr>
          <a:xfrm>
            <a:off x="638907" y="301344"/>
            <a:ext cx="3874478" cy="1108354"/>
          </a:xfrm>
          <a:prstGeom prst="cloud">
            <a:avLst/>
          </a:prstGeom>
          <a:ln/>
        </p:spPr>
        <p:style>
          <a:lnRef idx="2">
            <a:schemeClr val="accent5"/>
          </a:lnRef>
          <a:fillRef idx="1">
            <a:schemeClr val="lt1"/>
          </a:fillRef>
          <a:effectRef idx="0">
            <a:schemeClr val="accent5"/>
          </a:effectRef>
          <a:fontRef idx="minor">
            <a:schemeClr val="dk1"/>
          </a:fontRef>
        </p:style>
        <p:txBody>
          <a:bodyPr rtlCol="0" anchor="ctr"/>
          <a:lstStyle/>
          <a:p>
            <a:pPr algn="ctr">
              <a:defRPr/>
            </a:pPr>
            <a:r>
              <a:rPr lang="en-US" sz="3200" b="1" kern="0" dirty="0" err="1">
                <a:solidFill>
                  <a:srgbClr val="4F81B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3200" b="1" kern="0" dirty="0">
                <a:solidFill>
                  <a:srgbClr val="4F81B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kern="0" dirty="0" err="1">
                <a:solidFill>
                  <a:srgbClr val="4F81B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3200" b="1" kern="0" dirty="0">
                <a:solidFill>
                  <a:srgbClr val="4F81B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kern="0" dirty="0" err="1">
                <a:solidFill>
                  <a:srgbClr val="4F81B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toàn</a:t>
            </a:r>
            <a:r>
              <a:rPr lang="en-US" sz="3200" b="1" kern="0" dirty="0">
                <a:solidFill>
                  <a:srgbClr val="4F81B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kern="0" dirty="0" err="1">
                <a:solidFill>
                  <a:srgbClr val="4F81B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endParaRPr lang="en-US" sz="3200" b="1" kern="0" dirty="0">
              <a:solidFill>
                <a:srgbClr val="4F81B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D1252B6-2B10-625C-A065-FB26993E457F}"/>
              </a:ext>
            </a:extLst>
          </p:cNvPr>
          <p:cNvSpPr txBox="1"/>
          <p:nvPr/>
        </p:nvSpPr>
        <p:spPr>
          <a:xfrm>
            <a:off x="449326" y="1078233"/>
            <a:ext cx="11293345" cy="5478423"/>
          </a:xfrm>
          <a:prstGeom prst="rect">
            <a:avLst/>
          </a:prstGeom>
          <a:noFill/>
        </p:spPr>
        <p:txBody>
          <a:bodyPr wrap="square" rtlCol="0">
            <a:spAutoFit/>
          </a:bodyPr>
          <a:lstStyle/>
          <a:p>
            <a:pPr indent="457200" algn="ct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Tôi</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endPar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indent="457200" algn="just"/>
            <a:r>
              <a:rPr lang="vi-VN" sz="3400" dirty="0">
                <a:latin typeface="Times New Roman" panose="02020603050405020304" pitchFamily="18" charset="0"/>
                <a:cs typeface="Times New Roman" panose="02020603050405020304" pitchFamily="18" charset="0"/>
              </a:rPr>
              <a:t>   Hằng năm cứ vào cuối thu, lá ngoài đường rụng nhiều và trên không có những đám mây bàng bạc, lòng tôi lại nao nức những kỉ niệm mơn man của buổi tựu trường.</a:t>
            </a:r>
          </a:p>
          <a:p>
            <a:pPr indent="457200" algn="just"/>
            <a:r>
              <a:rPr lang="vi-VN" sz="3400" i="1" dirty="0">
                <a:latin typeface="Times New Roman" panose="02020603050405020304" pitchFamily="18" charset="0"/>
                <a:cs typeface="Times New Roman" panose="02020603050405020304" pitchFamily="18" charset="0"/>
              </a:rPr>
              <a:t>  </a:t>
            </a:r>
            <a:r>
              <a:rPr lang="vi-VN" sz="3400" dirty="0">
                <a:latin typeface="Times New Roman" panose="02020603050405020304" pitchFamily="18" charset="0"/>
                <a:cs typeface="Times New Roman" panose="02020603050405020304" pitchFamily="18" charset="0"/>
              </a:rPr>
              <a:t>Buổi mai hôm ấy, một buổi mai đầy sương thu và gió lạnh. Mẹ tôi âu yếm nắm tay tôi dẫn đi trên con đường làng dài và hẹp. Con đường này, tôi đã quen đi lại lắm lần, nhưng lần này tôi tự nhiên thấy lạ. Cảnh vật chung quanh tôi đều thay đổi, vì chính lòng tôi đang có sự thay đổi lớn: hôm nay tôi đi học</a:t>
            </a:r>
            <a:r>
              <a:rPr lang="en-US" sz="3400" dirty="0">
                <a:latin typeface="Times New Roman" panose="02020603050405020304" pitchFamily="18" charset="0"/>
                <a:cs typeface="Times New Roman" panose="02020603050405020304" pitchFamily="18" charset="0"/>
              </a:rPr>
              <a:t>.</a:t>
            </a:r>
            <a:r>
              <a:rPr lang="en-US" sz="3400" dirty="0"/>
              <a:t>	</a:t>
            </a:r>
            <a:r>
              <a:rPr lang="en-US" sz="3400" i="1" dirty="0"/>
              <a:t>							</a:t>
            </a:r>
            <a:r>
              <a:rPr lang="en-US" sz="3400" i="1" dirty="0">
                <a:latin typeface="Times New Roman" panose="02020603050405020304" pitchFamily="18" charset="0"/>
                <a:cs typeface="Times New Roman" panose="02020603050405020304" pitchFamily="18" charset="0"/>
              </a:rPr>
              <a:t>( Theo Thanh </a:t>
            </a:r>
            <a:r>
              <a:rPr lang="en-US" sz="3400" i="1" dirty="0" err="1">
                <a:latin typeface="Times New Roman" panose="02020603050405020304" pitchFamily="18" charset="0"/>
                <a:cs typeface="Times New Roman" panose="02020603050405020304" pitchFamily="18" charset="0"/>
              </a:rPr>
              <a:t>Tịnh</a:t>
            </a:r>
            <a:r>
              <a:rPr lang="en-US" sz="3400"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09300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a:extLst>
              <a:ext uri="{FF2B5EF4-FFF2-40B4-BE49-F238E27FC236}">
                <a16:creationId xmlns:a16="http://schemas.microsoft.com/office/drawing/2014/main" id="{8FBF0B45-7ABD-47D5-B8A3-CBA04AE82BEF}"/>
              </a:ext>
            </a:extLst>
          </p:cNvPr>
          <p:cNvGrpSpPr/>
          <p:nvPr/>
        </p:nvGrpSpPr>
        <p:grpSpPr>
          <a:xfrm>
            <a:off x="-14514" y="-36198"/>
            <a:ext cx="12249265" cy="6981372"/>
            <a:chOff x="-14514" y="-36198"/>
            <a:chExt cx="12249265" cy="6981372"/>
          </a:xfrm>
        </p:grpSpPr>
        <p:pic>
          <p:nvPicPr>
            <p:cNvPr id="62" name="图片 61">
              <a:extLst>
                <a:ext uri="{FF2B5EF4-FFF2-40B4-BE49-F238E27FC236}">
                  <a16:creationId xmlns:a16="http://schemas.microsoft.com/office/drawing/2014/main" id="{77967713-B7F5-4383-89A1-CFC7B0CEF0AF}"/>
                </a:ext>
              </a:extLst>
            </p:cNvPr>
            <p:cNvPicPr>
              <a:picLocks noChangeAspect="1"/>
            </p:cNvPicPr>
            <p:nvPr/>
          </p:nvPicPr>
          <p:blipFill>
            <a:blip r:embed="rId3"/>
            <a:stretch>
              <a:fillRect/>
            </a:stretch>
          </p:blipFill>
          <p:spPr>
            <a:xfrm>
              <a:off x="-14514" y="-36198"/>
              <a:ext cx="12249265" cy="6981372"/>
            </a:xfrm>
            <a:prstGeom prst="rect">
              <a:avLst/>
            </a:prstGeom>
          </p:spPr>
        </p:pic>
        <p:sp>
          <p:nvSpPr>
            <p:cNvPr id="63" name="矩形 62">
              <a:extLst>
                <a:ext uri="{FF2B5EF4-FFF2-40B4-BE49-F238E27FC236}">
                  <a16:creationId xmlns:a16="http://schemas.microsoft.com/office/drawing/2014/main" id="{50532F52-9A85-4987-BB08-10C986314B69}"/>
                </a:ext>
              </a:extLst>
            </p:cNvPr>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64" name="图片 63">
              <a:extLst>
                <a:ext uri="{FF2B5EF4-FFF2-40B4-BE49-F238E27FC236}">
                  <a16:creationId xmlns:a16="http://schemas.microsoft.com/office/drawing/2014/main" id="{3346AC70-BEF9-45CC-8765-F0D6ABC29CC7}"/>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a:off x="10014857" y="443744"/>
              <a:ext cx="827314" cy="813214"/>
            </a:xfrm>
            <a:prstGeom prst="rect">
              <a:avLst/>
            </a:prstGeom>
          </p:spPr>
        </p:pic>
        <p:pic>
          <p:nvPicPr>
            <p:cNvPr id="65" name="图片 64">
              <a:extLst>
                <a:ext uri="{FF2B5EF4-FFF2-40B4-BE49-F238E27FC236}">
                  <a16:creationId xmlns:a16="http://schemas.microsoft.com/office/drawing/2014/main" id="{69DAE544-A763-441D-8FE8-88C88F78E812}"/>
                </a:ext>
              </a:extLst>
            </p:cNvPr>
            <p:cNvPicPr>
              <a:picLocks noChangeAspect="1"/>
            </p:cNvPicPr>
            <p:nvPr/>
          </p:nvPicPr>
          <p:blipFill rotWithShape="1">
            <a:blip r:embed="rId5">
              <a:extLst>
                <a:ext uri="{28A0092B-C50C-407E-A947-70E740481C1C}">
                  <a14:useLocalDpi xmlns:a14="http://schemas.microsoft.com/office/drawing/2010/main" val="0"/>
                </a:ext>
              </a:extLst>
            </a:blip>
            <a:srcRect l="52968" t="27937" r="38598" b="62529"/>
            <a:stretch/>
          </p:blipFill>
          <p:spPr>
            <a:xfrm rot="15662064">
              <a:off x="7005736" y="316017"/>
              <a:ext cx="770963" cy="653873"/>
            </a:xfrm>
            <a:prstGeom prst="rect">
              <a:avLst/>
            </a:prstGeom>
          </p:spPr>
        </p:pic>
        <p:pic>
          <p:nvPicPr>
            <p:cNvPr id="66" name="图片 65">
              <a:extLst>
                <a:ext uri="{FF2B5EF4-FFF2-40B4-BE49-F238E27FC236}">
                  <a16:creationId xmlns:a16="http://schemas.microsoft.com/office/drawing/2014/main" id="{24B1F3AC-F0EB-421F-97BA-08F6D5E1EE5B}"/>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a:off x="5204921" y="431575"/>
              <a:ext cx="868148" cy="813694"/>
            </a:xfrm>
            <a:prstGeom prst="rect">
              <a:avLst/>
            </a:prstGeom>
          </p:spPr>
        </p:pic>
        <p:pic>
          <p:nvPicPr>
            <p:cNvPr id="67" name="图片 66">
              <a:extLst>
                <a:ext uri="{FF2B5EF4-FFF2-40B4-BE49-F238E27FC236}">
                  <a16:creationId xmlns:a16="http://schemas.microsoft.com/office/drawing/2014/main" id="{30E19643-AC59-4413-9722-0F6D2C7C611B}"/>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a:off x="4011947" y="2827935"/>
              <a:ext cx="664387" cy="745126"/>
            </a:xfrm>
            <a:prstGeom prst="rect">
              <a:avLst/>
            </a:prstGeom>
          </p:spPr>
        </p:pic>
        <p:pic>
          <p:nvPicPr>
            <p:cNvPr id="68" name="图片 67">
              <a:extLst>
                <a:ext uri="{FF2B5EF4-FFF2-40B4-BE49-F238E27FC236}">
                  <a16:creationId xmlns:a16="http://schemas.microsoft.com/office/drawing/2014/main" id="{3E598210-2AC7-49F1-9B07-0C3DCB66631F}"/>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8034877" y="642954"/>
              <a:ext cx="856723" cy="954003"/>
            </a:xfrm>
            <a:prstGeom prst="rect">
              <a:avLst/>
            </a:prstGeom>
          </p:spPr>
        </p:pic>
        <p:pic>
          <p:nvPicPr>
            <p:cNvPr id="69" name="图片 68">
              <a:extLst>
                <a:ext uri="{FF2B5EF4-FFF2-40B4-BE49-F238E27FC236}">
                  <a16:creationId xmlns:a16="http://schemas.microsoft.com/office/drawing/2014/main" id="{035519AB-ABCE-41BD-822C-D22D8BCAFAA4}"/>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2920292" y="4639376"/>
              <a:ext cx="771461" cy="971321"/>
            </a:xfrm>
            <a:prstGeom prst="rect">
              <a:avLst/>
            </a:prstGeom>
          </p:spPr>
        </p:pic>
        <p:pic>
          <p:nvPicPr>
            <p:cNvPr id="70" name="图片 69">
              <a:extLst>
                <a:ext uri="{FF2B5EF4-FFF2-40B4-BE49-F238E27FC236}">
                  <a16:creationId xmlns:a16="http://schemas.microsoft.com/office/drawing/2014/main" id="{3016932A-9BEE-4038-A95D-AE64B79E8205}"/>
                </a:ext>
              </a:extLst>
            </p:cNvPr>
            <p:cNvPicPr>
              <a:picLocks noChangeAspect="1"/>
            </p:cNvPicPr>
            <p:nvPr/>
          </p:nvPicPr>
          <p:blipFill rotWithShape="1">
            <a:blip r:embed="rId10">
              <a:extLst>
                <a:ext uri="{28A0092B-C50C-407E-A947-70E740481C1C}">
                  <a14:useLocalDpi xmlns:a14="http://schemas.microsoft.com/office/drawing/2010/main" val="0"/>
                </a:ext>
              </a:extLst>
            </a:blip>
            <a:srcRect l="26520" t="26191" r="65486" b="60877"/>
            <a:stretch/>
          </p:blipFill>
          <p:spPr>
            <a:xfrm>
              <a:off x="7395067" y="4944156"/>
              <a:ext cx="730776" cy="886857"/>
            </a:xfrm>
            <a:prstGeom prst="rect">
              <a:avLst/>
            </a:prstGeom>
          </p:spPr>
        </p:pic>
        <p:pic>
          <p:nvPicPr>
            <p:cNvPr id="71" name="图片 70">
              <a:extLst>
                <a:ext uri="{FF2B5EF4-FFF2-40B4-BE49-F238E27FC236}">
                  <a16:creationId xmlns:a16="http://schemas.microsoft.com/office/drawing/2014/main" id="{89EE1D1D-9974-4033-88B1-401F3BA1B1CA}"/>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a:off x="2114323" y="2715356"/>
              <a:ext cx="538571" cy="857705"/>
            </a:xfrm>
            <a:prstGeom prst="rect">
              <a:avLst/>
            </a:prstGeom>
          </p:spPr>
        </p:pic>
        <p:pic>
          <p:nvPicPr>
            <p:cNvPr id="72" name="图片 71">
              <a:extLst>
                <a:ext uri="{FF2B5EF4-FFF2-40B4-BE49-F238E27FC236}">
                  <a16:creationId xmlns:a16="http://schemas.microsoft.com/office/drawing/2014/main" id="{A4B19503-AF03-45F7-85B9-CB75B83D90FA}"/>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a:off x="9147536" y="1876244"/>
              <a:ext cx="867321" cy="622673"/>
            </a:xfrm>
            <a:prstGeom prst="rect">
              <a:avLst/>
            </a:prstGeom>
          </p:spPr>
        </p:pic>
        <p:pic>
          <p:nvPicPr>
            <p:cNvPr id="73" name="图片 72">
              <a:extLst>
                <a:ext uri="{FF2B5EF4-FFF2-40B4-BE49-F238E27FC236}">
                  <a16:creationId xmlns:a16="http://schemas.microsoft.com/office/drawing/2014/main" id="{77A94410-F43D-460D-BA00-1CE158A89BDA}"/>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6200000">
              <a:off x="4016409" y="520957"/>
              <a:ext cx="856723" cy="954003"/>
            </a:xfrm>
            <a:prstGeom prst="rect">
              <a:avLst/>
            </a:prstGeom>
          </p:spPr>
        </p:pic>
        <p:pic>
          <p:nvPicPr>
            <p:cNvPr id="74" name="图片 73">
              <a:extLst>
                <a:ext uri="{FF2B5EF4-FFF2-40B4-BE49-F238E27FC236}">
                  <a16:creationId xmlns:a16="http://schemas.microsoft.com/office/drawing/2014/main" id="{1388FAC9-4A44-4CF6-B5C7-9D6AB4D02243}"/>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rot="4436850">
              <a:off x="2134843" y="552079"/>
              <a:ext cx="771461" cy="971321"/>
            </a:xfrm>
            <a:prstGeom prst="rect">
              <a:avLst/>
            </a:prstGeom>
          </p:spPr>
        </p:pic>
        <p:pic>
          <p:nvPicPr>
            <p:cNvPr id="75" name="图片 74">
              <a:extLst>
                <a:ext uri="{FF2B5EF4-FFF2-40B4-BE49-F238E27FC236}">
                  <a16:creationId xmlns:a16="http://schemas.microsoft.com/office/drawing/2014/main" id="{05ED5D4C-1259-42F8-8826-FE3E59FA5C5A}"/>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6427068">
              <a:off x="1143831" y="4872840"/>
              <a:ext cx="867321" cy="622673"/>
            </a:xfrm>
            <a:prstGeom prst="rect">
              <a:avLst/>
            </a:prstGeom>
          </p:spPr>
        </p:pic>
        <p:pic>
          <p:nvPicPr>
            <p:cNvPr id="76" name="图片 75">
              <a:extLst>
                <a:ext uri="{FF2B5EF4-FFF2-40B4-BE49-F238E27FC236}">
                  <a16:creationId xmlns:a16="http://schemas.microsoft.com/office/drawing/2014/main" id="{C74C8F05-1596-4DE7-AAE9-A5E3E4C6E65D}"/>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605173">
              <a:off x="8174224" y="5026879"/>
              <a:ext cx="856723" cy="954003"/>
            </a:xfrm>
            <a:prstGeom prst="rect">
              <a:avLst/>
            </a:prstGeom>
          </p:spPr>
        </p:pic>
        <p:pic>
          <p:nvPicPr>
            <p:cNvPr id="77" name="图片 76">
              <a:extLst>
                <a:ext uri="{FF2B5EF4-FFF2-40B4-BE49-F238E27FC236}">
                  <a16:creationId xmlns:a16="http://schemas.microsoft.com/office/drawing/2014/main" id="{1DCBD75E-0E00-4621-AC4E-BA0EFE7D5ADF}"/>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0609007">
              <a:off x="5350494" y="5131317"/>
              <a:ext cx="664387" cy="745126"/>
            </a:xfrm>
            <a:prstGeom prst="rect">
              <a:avLst/>
            </a:prstGeom>
          </p:spPr>
        </p:pic>
        <p:pic>
          <p:nvPicPr>
            <p:cNvPr id="78" name="图片 77">
              <a:extLst>
                <a:ext uri="{FF2B5EF4-FFF2-40B4-BE49-F238E27FC236}">
                  <a16:creationId xmlns:a16="http://schemas.microsoft.com/office/drawing/2014/main" id="{1828BDFD-ADED-4713-BF3B-EE873F83DFB4}"/>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9927949">
              <a:off x="11185682" y="558634"/>
              <a:ext cx="664387" cy="745126"/>
            </a:xfrm>
            <a:prstGeom prst="rect">
              <a:avLst/>
            </a:prstGeom>
          </p:spPr>
        </p:pic>
        <p:grpSp>
          <p:nvGrpSpPr>
            <p:cNvPr id="79" name="组合 78">
              <a:extLst>
                <a:ext uri="{FF2B5EF4-FFF2-40B4-BE49-F238E27FC236}">
                  <a16:creationId xmlns:a16="http://schemas.microsoft.com/office/drawing/2014/main" id="{9DE2C6A3-E89E-4523-892F-386207F8960A}"/>
                </a:ext>
              </a:extLst>
            </p:cNvPr>
            <p:cNvGrpSpPr/>
            <p:nvPr/>
          </p:nvGrpSpPr>
          <p:grpSpPr>
            <a:xfrm>
              <a:off x="14118" y="4606503"/>
              <a:ext cx="12191999" cy="2326243"/>
              <a:chOff x="1" y="4546271"/>
              <a:chExt cx="12191999" cy="2326243"/>
            </a:xfrm>
          </p:grpSpPr>
          <p:sp>
            <p:nvSpPr>
              <p:cNvPr id="88" name="任意多边形 38">
                <a:extLst>
                  <a:ext uri="{FF2B5EF4-FFF2-40B4-BE49-F238E27FC236}">
                    <a16:creationId xmlns:a16="http://schemas.microsoft.com/office/drawing/2014/main" id="{A5E0C7CF-4C71-4424-8385-509AB9A4CAB5}"/>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9" name="任意多边形 80">
                <a:extLst>
                  <a:ext uri="{FF2B5EF4-FFF2-40B4-BE49-F238E27FC236}">
                    <a16:creationId xmlns:a16="http://schemas.microsoft.com/office/drawing/2014/main" id="{0D62F613-0EC1-4F1E-8DA0-7314B003C832}"/>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80" name="图片 79">
              <a:extLst>
                <a:ext uri="{FF2B5EF4-FFF2-40B4-BE49-F238E27FC236}">
                  <a16:creationId xmlns:a16="http://schemas.microsoft.com/office/drawing/2014/main" id="{2966F5A8-079F-431F-B144-D0E23204D194}"/>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7085163">
              <a:off x="5750161" y="2421088"/>
              <a:ext cx="868148" cy="813694"/>
            </a:xfrm>
            <a:prstGeom prst="rect">
              <a:avLst/>
            </a:prstGeom>
          </p:spPr>
        </p:pic>
        <p:pic>
          <p:nvPicPr>
            <p:cNvPr id="81" name="图片 80">
              <a:extLst>
                <a:ext uri="{FF2B5EF4-FFF2-40B4-BE49-F238E27FC236}">
                  <a16:creationId xmlns:a16="http://schemas.microsoft.com/office/drawing/2014/main" id="{E320D1BA-F10F-412F-84A4-4E0214D0EFD8}"/>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10842171" y="3359625"/>
              <a:ext cx="856723" cy="954003"/>
            </a:xfrm>
            <a:prstGeom prst="rect">
              <a:avLst/>
            </a:prstGeom>
          </p:spPr>
        </p:pic>
        <p:pic>
          <p:nvPicPr>
            <p:cNvPr id="82" name="图片 81">
              <a:extLst>
                <a:ext uri="{FF2B5EF4-FFF2-40B4-BE49-F238E27FC236}">
                  <a16:creationId xmlns:a16="http://schemas.microsoft.com/office/drawing/2014/main" id="{89D712FE-36AA-4A50-9974-9AD2168EC073}"/>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5246552">
              <a:off x="651806" y="899296"/>
              <a:ext cx="664387" cy="745126"/>
            </a:xfrm>
            <a:prstGeom prst="rect">
              <a:avLst/>
            </a:prstGeom>
          </p:spPr>
        </p:pic>
        <p:pic>
          <p:nvPicPr>
            <p:cNvPr id="83" name="图片 82">
              <a:extLst>
                <a:ext uri="{FF2B5EF4-FFF2-40B4-BE49-F238E27FC236}">
                  <a16:creationId xmlns:a16="http://schemas.microsoft.com/office/drawing/2014/main" id="{DB8657D1-6FC7-437C-A728-F4653108CA02}"/>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rot="15311720">
              <a:off x="569531" y="2831826"/>
              <a:ext cx="827314" cy="813214"/>
            </a:xfrm>
            <a:prstGeom prst="rect">
              <a:avLst/>
            </a:prstGeom>
          </p:spPr>
        </p:pic>
        <p:pic>
          <p:nvPicPr>
            <p:cNvPr id="84" name="图片 83">
              <a:extLst>
                <a:ext uri="{FF2B5EF4-FFF2-40B4-BE49-F238E27FC236}">
                  <a16:creationId xmlns:a16="http://schemas.microsoft.com/office/drawing/2014/main" id="{5F420FF8-3971-491A-A631-449DFD991B30}"/>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rot="16820915">
              <a:off x="7592181" y="3745037"/>
              <a:ext cx="538571" cy="857705"/>
            </a:xfrm>
            <a:prstGeom prst="rect">
              <a:avLst/>
            </a:prstGeom>
          </p:spPr>
        </p:pic>
        <p:pic>
          <p:nvPicPr>
            <p:cNvPr id="85" name="图片 84">
              <a:extLst>
                <a:ext uri="{FF2B5EF4-FFF2-40B4-BE49-F238E27FC236}">
                  <a16:creationId xmlns:a16="http://schemas.microsoft.com/office/drawing/2014/main" id="{A4CFE4B2-AEEC-4553-B203-1BD41BB6191C}"/>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5418078">
              <a:off x="7668944" y="2343317"/>
              <a:ext cx="856723" cy="954003"/>
            </a:xfrm>
            <a:prstGeom prst="rect">
              <a:avLst/>
            </a:prstGeom>
          </p:spPr>
        </p:pic>
        <p:pic>
          <p:nvPicPr>
            <p:cNvPr id="86" name="图片 85">
              <a:extLst>
                <a:ext uri="{FF2B5EF4-FFF2-40B4-BE49-F238E27FC236}">
                  <a16:creationId xmlns:a16="http://schemas.microsoft.com/office/drawing/2014/main" id="{00E5F143-C189-427C-ACF0-A737C4AFFA14}"/>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5400000">
              <a:off x="9421375" y="4461801"/>
              <a:ext cx="868148" cy="813694"/>
            </a:xfrm>
            <a:prstGeom prst="rect">
              <a:avLst/>
            </a:prstGeom>
          </p:spPr>
        </p:pic>
        <p:pic>
          <p:nvPicPr>
            <p:cNvPr id="87" name="图片 86">
              <a:extLst>
                <a:ext uri="{FF2B5EF4-FFF2-40B4-BE49-F238E27FC236}">
                  <a16:creationId xmlns:a16="http://schemas.microsoft.com/office/drawing/2014/main" id="{43FB3F19-4B37-447A-9F5C-CD62357997F1}"/>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1684570">
              <a:off x="4356647" y="4013097"/>
              <a:ext cx="856723" cy="954003"/>
            </a:xfrm>
            <a:prstGeom prst="rect">
              <a:avLst/>
            </a:prstGeom>
          </p:spPr>
        </p:pic>
      </p:grpSp>
      <p:pic>
        <p:nvPicPr>
          <p:cNvPr id="90" name="Picture 14" descr="icons.png">
            <a:extLst>
              <a:ext uri="{FF2B5EF4-FFF2-40B4-BE49-F238E27FC236}">
                <a16:creationId xmlns:a16="http://schemas.microsoft.com/office/drawing/2014/main" id="{9B0F5647-B102-4DB5-90A6-CD1B4F013918}"/>
              </a:ext>
            </a:extLst>
          </p:cNvPr>
          <p:cNvPicPr>
            <a:picLocks noChangeAspect="1"/>
          </p:cNvPicPr>
          <p:nvPr/>
        </p:nvPicPr>
        <p:blipFill rotWithShape="1">
          <a:blip r:embed="rId13" cstate="print"/>
          <a:srcRect l="63380" r="-1" b="32035"/>
          <a:stretch/>
        </p:blipFill>
        <p:spPr>
          <a:xfrm rot="619541">
            <a:off x="6822513" y="451108"/>
            <a:ext cx="3976116" cy="3477772"/>
          </a:xfrm>
          <a:prstGeom prst="rect">
            <a:avLst/>
          </a:prstGeom>
        </p:spPr>
      </p:pic>
      <p:sp>
        <p:nvSpPr>
          <p:cNvPr id="91" name="任意多边形 133">
            <a:extLst>
              <a:ext uri="{FF2B5EF4-FFF2-40B4-BE49-F238E27FC236}">
                <a16:creationId xmlns:a16="http://schemas.microsoft.com/office/drawing/2014/main" id="{2D7948C2-DAD8-4319-AF2A-F3938AFB2164}"/>
              </a:ext>
            </a:extLst>
          </p:cNvPr>
          <p:cNvSpPr/>
          <p:nvPr/>
        </p:nvSpPr>
        <p:spPr>
          <a:xfrm flipH="1">
            <a:off x="3832247" y="1741715"/>
            <a:ext cx="5421557" cy="334521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latin typeface="Times New Roman" panose="02020603050405020304" pitchFamily="18" charset="0"/>
              <a:cs typeface="Times New Roman" panose="02020603050405020304" pitchFamily="18" charset="0"/>
              <a:sym typeface="+mn-lt"/>
            </a:endParaRPr>
          </a:p>
        </p:txBody>
      </p:sp>
      <p:pic>
        <p:nvPicPr>
          <p:cNvPr id="92" name="图形 91">
            <a:extLst>
              <a:ext uri="{FF2B5EF4-FFF2-40B4-BE49-F238E27FC236}">
                <a16:creationId xmlns:a16="http://schemas.microsoft.com/office/drawing/2014/main" id="{FE0394E7-4C5A-4F3E-B5BB-53C65130C96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655909" y="1459819"/>
            <a:ext cx="2352675" cy="3038475"/>
          </a:xfrm>
          <a:prstGeom prst="rect">
            <a:avLst/>
          </a:prstGeom>
        </p:spPr>
      </p:pic>
      <p:sp>
        <p:nvSpPr>
          <p:cNvPr id="95" name="矩形 94">
            <a:extLst>
              <a:ext uri="{FF2B5EF4-FFF2-40B4-BE49-F238E27FC236}">
                <a16:creationId xmlns:a16="http://schemas.microsoft.com/office/drawing/2014/main" id="{4524040D-8B44-4B97-AE7B-AE02E2E2B037}"/>
              </a:ext>
            </a:extLst>
          </p:cNvPr>
          <p:cNvSpPr/>
          <p:nvPr/>
        </p:nvSpPr>
        <p:spPr>
          <a:xfrm>
            <a:off x="4241261" y="2915431"/>
            <a:ext cx="4909664" cy="923330"/>
          </a:xfrm>
          <a:prstGeom prst="rect">
            <a:avLst/>
          </a:prstGeom>
          <a:effectLst/>
        </p:spPr>
        <p:txBody>
          <a:bodyPr vert="horz" wrap="square">
            <a:spAutoFit/>
          </a:bodyPr>
          <a:lstStyle/>
          <a:p>
            <a:pPr algn="ctr"/>
            <a:r>
              <a:rPr lang="en-US" altLang="zh-CN"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Trả</a:t>
            </a:r>
            <a:r>
              <a:rPr lang="en-US" altLang="zh-CN"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lời</a:t>
            </a:r>
            <a:r>
              <a:rPr lang="en-US" altLang="zh-CN"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câu</a:t>
            </a:r>
            <a:r>
              <a:rPr lang="en-US" altLang="zh-CN"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hỏi</a:t>
            </a:r>
            <a:endParaRPr lang="zh-CN" alt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grpSp>
        <p:nvGrpSpPr>
          <p:cNvPr id="96" name="组合 95">
            <a:extLst>
              <a:ext uri="{FF2B5EF4-FFF2-40B4-BE49-F238E27FC236}">
                <a16:creationId xmlns:a16="http://schemas.microsoft.com/office/drawing/2014/main" id="{902A3721-B6CA-430E-8904-0D2C7ACB68E0}"/>
              </a:ext>
            </a:extLst>
          </p:cNvPr>
          <p:cNvGrpSpPr/>
          <p:nvPr/>
        </p:nvGrpSpPr>
        <p:grpSpPr>
          <a:xfrm>
            <a:off x="7802472" y="3788829"/>
            <a:ext cx="1158566" cy="826022"/>
            <a:chOff x="7444895" y="3056186"/>
            <a:chExt cx="1158566" cy="826022"/>
          </a:xfrm>
        </p:grpSpPr>
        <p:grpSp>
          <p:nvGrpSpPr>
            <p:cNvPr id="97" name="组合 96">
              <a:extLst>
                <a:ext uri="{FF2B5EF4-FFF2-40B4-BE49-F238E27FC236}">
                  <a16:creationId xmlns:a16="http://schemas.microsoft.com/office/drawing/2014/main" id="{A7F974C5-A0FA-4794-A3CB-07E2773D854B}"/>
                </a:ext>
              </a:extLst>
            </p:cNvPr>
            <p:cNvGrpSpPr/>
            <p:nvPr/>
          </p:nvGrpSpPr>
          <p:grpSpPr>
            <a:xfrm rot="3701856">
              <a:off x="7437432" y="3077926"/>
              <a:ext cx="811745" cy="796819"/>
              <a:chOff x="10646778" y="4753862"/>
              <a:chExt cx="751521" cy="737702"/>
            </a:xfrm>
          </p:grpSpPr>
          <p:sp>
            <p:nvSpPr>
              <p:cNvPr id="104" name="五角星 2">
                <a:extLst>
                  <a:ext uri="{FF2B5EF4-FFF2-40B4-BE49-F238E27FC236}">
                    <a16:creationId xmlns:a16="http://schemas.microsoft.com/office/drawing/2014/main" id="{05E6F935-DDFE-4AC9-86A0-FAEC72705225}"/>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5" name="组合 104">
                <a:extLst>
                  <a:ext uri="{FF2B5EF4-FFF2-40B4-BE49-F238E27FC236}">
                    <a16:creationId xmlns:a16="http://schemas.microsoft.com/office/drawing/2014/main" id="{55348239-A413-43CD-89CD-D2A86542AB47}"/>
                  </a:ext>
                </a:extLst>
              </p:cNvPr>
              <p:cNvGrpSpPr/>
              <p:nvPr/>
            </p:nvGrpSpPr>
            <p:grpSpPr>
              <a:xfrm>
                <a:off x="10646778" y="4762829"/>
                <a:ext cx="749726" cy="728735"/>
                <a:chOff x="11012539" y="4493889"/>
                <a:chExt cx="749726" cy="728735"/>
              </a:xfrm>
            </p:grpSpPr>
            <p:sp>
              <p:nvSpPr>
                <p:cNvPr id="106" name="五角星 2">
                  <a:extLst>
                    <a:ext uri="{FF2B5EF4-FFF2-40B4-BE49-F238E27FC236}">
                      <a16:creationId xmlns:a16="http://schemas.microsoft.com/office/drawing/2014/main" id="{2EBF83EB-51C8-4B09-AC08-19AB0FCBE1D7}"/>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7" name="五角星 2">
                  <a:extLst>
                    <a:ext uri="{FF2B5EF4-FFF2-40B4-BE49-F238E27FC236}">
                      <a16:creationId xmlns:a16="http://schemas.microsoft.com/office/drawing/2014/main" id="{20E05D13-D62D-4100-ACF0-7995EC3D0C73}"/>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8" name="五角星 2">
                  <a:extLst>
                    <a:ext uri="{FF2B5EF4-FFF2-40B4-BE49-F238E27FC236}">
                      <a16:creationId xmlns:a16="http://schemas.microsoft.com/office/drawing/2014/main" id="{381507E3-04E8-4838-A6C1-F7296CAD1AD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98" name="组合 97">
              <a:extLst>
                <a:ext uri="{FF2B5EF4-FFF2-40B4-BE49-F238E27FC236}">
                  <a16:creationId xmlns:a16="http://schemas.microsoft.com/office/drawing/2014/main" id="{E8E134C7-B081-4857-B30B-509BD310F60E}"/>
                </a:ext>
              </a:extLst>
            </p:cNvPr>
            <p:cNvGrpSpPr/>
            <p:nvPr/>
          </p:nvGrpSpPr>
          <p:grpSpPr>
            <a:xfrm rot="920444">
              <a:off x="8026013" y="3056186"/>
              <a:ext cx="577448" cy="566827"/>
              <a:chOff x="10646776" y="4753862"/>
              <a:chExt cx="751523" cy="737700"/>
            </a:xfrm>
          </p:grpSpPr>
          <p:sp>
            <p:nvSpPr>
              <p:cNvPr id="99" name="五角星 2">
                <a:extLst>
                  <a:ext uri="{FF2B5EF4-FFF2-40B4-BE49-F238E27FC236}">
                    <a16:creationId xmlns:a16="http://schemas.microsoft.com/office/drawing/2014/main" id="{731BC2AC-CB9C-4506-897E-C649789F6A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a:extLst>
                  <a:ext uri="{FF2B5EF4-FFF2-40B4-BE49-F238E27FC236}">
                    <a16:creationId xmlns:a16="http://schemas.microsoft.com/office/drawing/2014/main" id="{ABAC7610-3E9D-4810-9037-5CD91792C455}"/>
                  </a:ext>
                </a:extLst>
              </p:cNvPr>
              <p:cNvGrpSpPr/>
              <p:nvPr/>
            </p:nvGrpSpPr>
            <p:grpSpPr>
              <a:xfrm>
                <a:off x="10646776" y="4762827"/>
                <a:ext cx="749727" cy="728735"/>
                <a:chOff x="11012537" y="4493887"/>
                <a:chExt cx="749727" cy="728735"/>
              </a:xfrm>
            </p:grpSpPr>
            <p:sp>
              <p:nvSpPr>
                <p:cNvPr id="101" name="五角星 2">
                  <a:extLst>
                    <a:ext uri="{FF2B5EF4-FFF2-40B4-BE49-F238E27FC236}">
                      <a16:creationId xmlns:a16="http://schemas.microsoft.com/office/drawing/2014/main" id="{668B5FDF-E2B6-4220-A042-AB481850B88D}"/>
                    </a:ext>
                  </a:extLst>
                </p:cNvPr>
                <p:cNvSpPr/>
                <p:nvPr/>
              </p:nvSpPr>
              <p:spPr>
                <a:xfrm rot="20227648" flipH="1">
                  <a:off x="11012537" y="4493887"/>
                  <a:ext cx="749727"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02" name="五角星 2">
                  <a:extLst>
                    <a:ext uri="{FF2B5EF4-FFF2-40B4-BE49-F238E27FC236}">
                      <a16:creationId xmlns:a16="http://schemas.microsoft.com/office/drawing/2014/main" id="{86128805-4059-4D61-8868-FAF226725E7D}"/>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3" name="五角星 2">
                  <a:extLst>
                    <a:ext uri="{FF2B5EF4-FFF2-40B4-BE49-F238E27FC236}">
                      <a16:creationId xmlns:a16="http://schemas.microsoft.com/office/drawing/2014/main" id="{F56AD542-FB18-4648-ADEC-1A90A36B9D88}"/>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spTree>
    <p:extLst>
      <p:ext uri="{BB962C8B-B14F-4D97-AF65-F5344CB8AC3E}">
        <p14:creationId xmlns:p14="http://schemas.microsoft.com/office/powerpoint/2010/main" val="1871399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randombar(horizontal)">
                                          <p:cBhvr>
                                            <p:cTn id="7" dur="500"/>
                                            <p:tgtEl>
                                              <p:spTgt spid="61"/>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92"/>
                                            </p:tgtEl>
                                            <p:attrNameLst>
                                              <p:attrName>style.visibility</p:attrName>
                                            </p:attrNameLst>
                                          </p:cBhvr>
                                          <p:to>
                                            <p:strVal val="visible"/>
                                          </p:to>
                                        </p:set>
                                        <p:anim calcmode="lin" valueType="num">
                                          <p:cBhvr>
                                            <p:cTn id="11" dur="1000" fill="hold"/>
                                            <p:tgtEl>
                                              <p:spTgt spid="92"/>
                                            </p:tgtEl>
                                            <p:attrNameLst>
                                              <p:attrName>ppt_w</p:attrName>
                                            </p:attrNameLst>
                                          </p:cBhvr>
                                          <p:tavLst>
                                            <p:tav tm="0">
                                              <p:val>
                                                <p:fltVal val="0"/>
                                              </p:val>
                                            </p:tav>
                                            <p:tav tm="100000">
                                              <p:val>
                                                <p:strVal val="#ppt_w"/>
                                              </p:val>
                                            </p:tav>
                                          </p:tavLst>
                                        </p:anim>
                                        <p:anim calcmode="lin" valueType="num">
                                          <p:cBhvr>
                                            <p:cTn id="12" dur="1000" fill="hold"/>
                                            <p:tgtEl>
                                              <p:spTgt spid="92"/>
                                            </p:tgtEl>
                                            <p:attrNameLst>
                                              <p:attrName>ppt_h</p:attrName>
                                            </p:attrNameLst>
                                          </p:cBhvr>
                                          <p:tavLst>
                                            <p:tav tm="0">
                                              <p:val>
                                                <p:fltVal val="0"/>
                                              </p:val>
                                            </p:tav>
                                            <p:tav tm="100000">
                                              <p:val>
                                                <p:strVal val="#ppt_h"/>
                                              </p:val>
                                            </p:tav>
                                          </p:tavLst>
                                        </p:anim>
                                        <p:anim calcmode="lin" valueType="num">
                                          <p:cBhvr>
                                            <p:cTn id="13" dur="1000" fill="hold"/>
                                            <p:tgtEl>
                                              <p:spTgt spid="92"/>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2"/>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90"/>
                                            </p:tgtEl>
                                            <p:attrNameLst>
                                              <p:attrName>style.visibility</p:attrName>
                                            </p:attrNameLst>
                                          </p:cBhvr>
                                          <p:to>
                                            <p:strVal val="visible"/>
                                          </p:to>
                                        </p:set>
                                        <p:anim calcmode="lin" valueType="num">
                                          <p:cBhvr>
                                            <p:cTn id="18" dur="1000" fill="hold"/>
                                            <p:tgtEl>
                                              <p:spTgt spid="90"/>
                                            </p:tgtEl>
                                            <p:attrNameLst>
                                              <p:attrName>ppt_w</p:attrName>
                                            </p:attrNameLst>
                                          </p:cBhvr>
                                          <p:tavLst>
                                            <p:tav tm="0">
                                              <p:val>
                                                <p:fltVal val="0"/>
                                              </p:val>
                                            </p:tav>
                                            <p:tav tm="100000">
                                              <p:val>
                                                <p:strVal val="#ppt_w"/>
                                              </p:val>
                                            </p:tav>
                                          </p:tavLst>
                                        </p:anim>
                                        <p:anim calcmode="lin" valueType="num">
                                          <p:cBhvr>
                                            <p:cTn id="19" dur="1000" fill="hold"/>
                                            <p:tgtEl>
                                              <p:spTgt spid="90"/>
                                            </p:tgtEl>
                                            <p:attrNameLst>
                                              <p:attrName>ppt_h</p:attrName>
                                            </p:attrNameLst>
                                          </p:cBhvr>
                                          <p:tavLst>
                                            <p:tav tm="0">
                                              <p:val>
                                                <p:fltVal val="0"/>
                                              </p:val>
                                            </p:tav>
                                            <p:tav tm="100000">
                                              <p:val>
                                                <p:strVal val="#ppt_h"/>
                                              </p:val>
                                            </p:tav>
                                          </p:tavLst>
                                        </p:anim>
                                        <p:anim calcmode="lin" valueType="num">
                                          <p:cBhvr>
                                            <p:cTn id="20" dur="1000" fill="hold"/>
                                            <p:tgtEl>
                                              <p:spTgt spid="90"/>
                                            </p:tgtEl>
                                            <p:attrNameLst>
                                              <p:attrName>style.rotation</p:attrName>
                                            </p:attrNameLst>
                                          </p:cBhvr>
                                          <p:tavLst>
                                            <p:tav tm="0">
                                              <p:val>
                                                <p:fltVal val="90"/>
                                              </p:val>
                                            </p:tav>
                                            <p:tav tm="100000">
                                              <p:val>
                                                <p:fltVal val="0"/>
                                              </p:val>
                                            </p:tav>
                                          </p:tavLst>
                                        </p:anim>
                                        <p:animEffect transition="in" filter="fade">
                                          <p:cBhvr>
                                            <p:cTn id="21" dur="1000"/>
                                            <p:tgtEl>
                                              <p:spTgt spid="90"/>
                                            </p:tgtEl>
                                          </p:cBhvr>
                                        </p:animEffect>
                                      </p:childTnLst>
                                    </p:cTn>
                                  </p:par>
                                </p:childTnLst>
                              </p:cTn>
                            </p:par>
                            <p:par>
                              <p:cTn id="22" fill="hold">
                                <p:stCondLst>
                                  <p:cond delay="2500"/>
                                </p:stCondLst>
                                <p:childTnLst>
                                  <p:par>
                                    <p:cTn id="23" presetID="2" presetClass="entr" presetSubtype="4" fill="hold" grpId="0" nodeType="afterEffect" p14:presetBounceEnd="80000">
                                      <p:stCondLst>
                                        <p:cond delay="0"/>
                                      </p:stCondLst>
                                      <p:childTnLst>
                                        <p:set>
                                          <p:cBhvr>
                                            <p:cTn id="24" dur="1" fill="hold">
                                              <p:stCondLst>
                                                <p:cond delay="0"/>
                                              </p:stCondLst>
                                            </p:cTn>
                                            <p:tgtEl>
                                              <p:spTgt spid="91"/>
                                            </p:tgtEl>
                                            <p:attrNameLst>
                                              <p:attrName>style.visibility</p:attrName>
                                            </p:attrNameLst>
                                          </p:cBhvr>
                                          <p:to>
                                            <p:strVal val="visible"/>
                                          </p:to>
                                        </p:set>
                                        <p:anim calcmode="lin" valueType="num" p14:bounceEnd="80000">
                                          <p:cBhvr additive="base">
                                            <p:cTn id="25" dur="500" fill="hold"/>
                                            <p:tgtEl>
                                              <p:spTgt spid="91"/>
                                            </p:tgtEl>
                                            <p:attrNameLst>
                                              <p:attrName>ppt_x</p:attrName>
                                            </p:attrNameLst>
                                          </p:cBhvr>
                                          <p:tavLst>
                                            <p:tav tm="0">
                                              <p:val>
                                                <p:strVal val="#ppt_x"/>
                                              </p:val>
                                            </p:tav>
                                            <p:tav tm="100000">
                                              <p:val>
                                                <p:strVal val="#ppt_x"/>
                                              </p:val>
                                            </p:tav>
                                          </p:tavLst>
                                        </p:anim>
                                        <p:anim calcmode="lin" valueType="num" p14:bounceEnd="80000">
                                          <p:cBhvr additive="base">
                                            <p:cTn id="26" dur="500" fill="hold"/>
                                            <p:tgtEl>
                                              <p:spTgt spid="91"/>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95"/>
                                            </p:tgtEl>
                                            <p:attrNameLst>
                                              <p:attrName>style.visibility</p:attrName>
                                            </p:attrNameLst>
                                          </p:cBhvr>
                                          <p:to>
                                            <p:strVal val="visible"/>
                                          </p:to>
                                        </p:set>
                                        <p:anim calcmode="lin" valueType="num">
                                          <p:cBhvr>
                                            <p:cTn id="30" dur="500" fill="hold"/>
                                            <p:tgtEl>
                                              <p:spTgt spid="95"/>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95"/>
                                            </p:tgtEl>
                                            <p:attrNameLst>
                                              <p:attrName>ppt_y</p:attrName>
                                            </p:attrNameLst>
                                          </p:cBhvr>
                                          <p:tavLst>
                                            <p:tav tm="0">
                                              <p:val>
                                                <p:strVal val="#ppt_y"/>
                                              </p:val>
                                            </p:tav>
                                            <p:tav tm="100000">
                                              <p:val>
                                                <p:strVal val="#ppt_y"/>
                                              </p:val>
                                            </p:tav>
                                          </p:tavLst>
                                        </p:anim>
                                        <p:anim calcmode="lin" valueType="num">
                                          <p:cBhvr>
                                            <p:cTn id="32" dur="500" fill="hold"/>
                                            <p:tgtEl>
                                              <p:spTgt spid="95"/>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95"/>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95"/>
                                            </p:tgtEl>
                                          </p:cBhvr>
                                        </p:animEffect>
                                      </p:childTnLst>
                                    </p:cTn>
                                  </p:par>
                                </p:childTnLst>
                              </p:cTn>
                            </p:par>
                            <p:par>
                              <p:cTn id="35" fill="hold">
                                <p:stCondLst>
                                  <p:cond delay="4050"/>
                                </p:stCondLst>
                                <p:childTnLst>
                                  <p:par>
                                    <p:cTn id="36" presetID="15" presetClass="entr" presetSubtype="0" fill="hold" nodeType="afterEffect">
                                      <p:stCondLst>
                                        <p:cond delay="0"/>
                                      </p:stCondLst>
                                      <p:childTnLst>
                                        <p:set>
                                          <p:cBhvr>
                                            <p:cTn id="37" dur="1" fill="hold">
                                              <p:stCondLst>
                                                <p:cond delay="0"/>
                                              </p:stCondLst>
                                            </p:cTn>
                                            <p:tgtEl>
                                              <p:spTgt spid="96"/>
                                            </p:tgtEl>
                                            <p:attrNameLst>
                                              <p:attrName>style.visibility</p:attrName>
                                            </p:attrNameLst>
                                          </p:cBhvr>
                                          <p:to>
                                            <p:strVal val="visible"/>
                                          </p:to>
                                        </p:set>
                                        <p:anim calcmode="lin" valueType="num">
                                          <p:cBhvr>
                                            <p:cTn id="38" dur="1000" fill="hold"/>
                                            <p:tgtEl>
                                              <p:spTgt spid="96"/>
                                            </p:tgtEl>
                                            <p:attrNameLst>
                                              <p:attrName>ppt_w</p:attrName>
                                            </p:attrNameLst>
                                          </p:cBhvr>
                                          <p:tavLst>
                                            <p:tav tm="0">
                                              <p:val>
                                                <p:fltVal val="0"/>
                                              </p:val>
                                            </p:tav>
                                            <p:tav tm="100000">
                                              <p:val>
                                                <p:strVal val="#ppt_w"/>
                                              </p:val>
                                            </p:tav>
                                          </p:tavLst>
                                        </p:anim>
                                        <p:anim calcmode="lin" valueType="num">
                                          <p:cBhvr>
                                            <p:cTn id="39" dur="1000" fill="hold"/>
                                            <p:tgtEl>
                                              <p:spTgt spid="96"/>
                                            </p:tgtEl>
                                            <p:attrNameLst>
                                              <p:attrName>ppt_h</p:attrName>
                                            </p:attrNameLst>
                                          </p:cBhvr>
                                          <p:tavLst>
                                            <p:tav tm="0">
                                              <p:val>
                                                <p:fltVal val="0"/>
                                              </p:val>
                                            </p:tav>
                                            <p:tav tm="100000">
                                              <p:val>
                                                <p:strVal val="#ppt_h"/>
                                              </p:val>
                                            </p:tav>
                                          </p:tavLst>
                                        </p:anim>
                                        <p:anim calcmode="lin" valueType="num">
                                          <p:cBhvr>
                                            <p:cTn id="40" dur="1000" fill="hold"/>
                                            <p:tgtEl>
                                              <p:spTgt spid="96"/>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9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9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randombar(horizontal)">
                                          <p:cBhvr>
                                            <p:cTn id="7" dur="500"/>
                                            <p:tgtEl>
                                              <p:spTgt spid="61"/>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92"/>
                                            </p:tgtEl>
                                            <p:attrNameLst>
                                              <p:attrName>style.visibility</p:attrName>
                                            </p:attrNameLst>
                                          </p:cBhvr>
                                          <p:to>
                                            <p:strVal val="visible"/>
                                          </p:to>
                                        </p:set>
                                        <p:anim calcmode="lin" valueType="num">
                                          <p:cBhvr>
                                            <p:cTn id="11" dur="1000" fill="hold"/>
                                            <p:tgtEl>
                                              <p:spTgt spid="92"/>
                                            </p:tgtEl>
                                            <p:attrNameLst>
                                              <p:attrName>ppt_w</p:attrName>
                                            </p:attrNameLst>
                                          </p:cBhvr>
                                          <p:tavLst>
                                            <p:tav tm="0">
                                              <p:val>
                                                <p:fltVal val="0"/>
                                              </p:val>
                                            </p:tav>
                                            <p:tav tm="100000">
                                              <p:val>
                                                <p:strVal val="#ppt_w"/>
                                              </p:val>
                                            </p:tav>
                                          </p:tavLst>
                                        </p:anim>
                                        <p:anim calcmode="lin" valueType="num">
                                          <p:cBhvr>
                                            <p:cTn id="12" dur="1000" fill="hold"/>
                                            <p:tgtEl>
                                              <p:spTgt spid="92"/>
                                            </p:tgtEl>
                                            <p:attrNameLst>
                                              <p:attrName>ppt_h</p:attrName>
                                            </p:attrNameLst>
                                          </p:cBhvr>
                                          <p:tavLst>
                                            <p:tav tm="0">
                                              <p:val>
                                                <p:fltVal val="0"/>
                                              </p:val>
                                            </p:tav>
                                            <p:tav tm="100000">
                                              <p:val>
                                                <p:strVal val="#ppt_h"/>
                                              </p:val>
                                            </p:tav>
                                          </p:tavLst>
                                        </p:anim>
                                        <p:anim calcmode="lin" valueType="num">
                                          <p:cBhvr>
                                            <p:cTn id="13" dur="1000" fill="hold"/>
                                            <p:tgtEl>
                                              <p:spTgt spid="92"/>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2"/>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90"/>
                                            </p:tgtEl>
                                            <p:attrNameLst>
                                              <p:attrName>style.visibility</p:attrName>
                                            </p:attrNameLst>
                                          </p:cBhvr>
                                          <p:to>
                                            <p:strVal val="visible"/>
                                          </p:to>
                                        </p:set>
                                        <p:anim calcmode="lin" valueType="num">
                                          <p:cBhvr>
                                            <p:cTn id="18" dur="1000" fill="hold"/>
                                            <p:tgtEl>
                                              <p:spTgt spid="90"/>
                                            </p:tgtEl>
                                            <p:attrNameLst>
                                              <p:attrName>ppt_w</p:attrName>
                                            </p:attrNameLst>
                                          </p:cBhvr>
                                          <p:tavLst>
                                            <p:tav tm="0">
                                              <p:val>
                                                <p:fltVal val="0"/>
                                              </p:val>
                                            </p:tav>
                                            <p:tav tm="100000">
                                              <p:val>
                                                <p:strVal val="#ppt_w"/>
                                              </p:val>
                                            </p:tav>
                                          </p:tavLst>
                                        </p:anim>
                                        <p:anim calcmode="lin" valueType="num">
                                          <p:cBhvr>
                                            <p:cTn id="19" dur="1000" fill="hold"/>
                                            <p:tgtEl>
                                              <p:spTgt spid="90"/>
                                            </p:tgtEl>
                                            <p:attrNameLst>
                                              <p:attrName>ppt_h</p:attrName>
                                            </p:attrNameLst>
                                          </p:cBhvr>
                                          <p:tavLst>
                                            <p:tav tm="0">
                                              <p:val>
                                                <p:fltVal val="0"/>
                                              </p:val>
                                            </p:tav>
                                            <p:tav tm="100000">
                                              <p:val>
                                                <p:strVal val="#ppt_h"/>
                                              </p:val>
                                            </p:tav>
                                          </p:tavLst>
                                        </p:anim>
                                        <p:anim calcmode="lin" valueType="num">
                                          <p:cBhvr>
                                            <p:cTn id="20" dur="1000" fill="hold"/>
                                            <p:tgtEl>
                                              <p:spTgt spid="90"/>
                                            </p:tgtEl>
                                            <p:attrNameLst>
                                              <p:attrName>style.rotation</p:attrName>
                                            </p:attrNameLst>
                                          </p:cBhvr>
                                          <p:tavLst>
                                            <p:tav tm="0">
                                              <p:val>
                                                <p:fltVal val="90"/>
                                              </p:val>
                                            </p:tav>
                                            <p:tav tm="100000">
                                              <p:val>
                                                <p:fltVal val="0"/>
                                              </p:val>
                                            </p:tav>
                                          </p:tavLst>
                                        </p:anim>
                                        <p:animEffect transition="in" filter="fade">
                                          <p:cBhvr>
                                            <p:cTn id="21" dur="1000"/>
                                            <p:tgtEl>
                                              <p:spTgt spid="90"/>
                                            </p:tgtEl>
                                          </p:cBhvr>
                                        </p:animEffect>
                                      </p:childTnLst>
                                    </p:cTn>
                                  </p:par>
                                </p:childTnLst>
                              </p:cTn>
                            </p:par>
                            <p:par>
                              <p:cTn id="22" fill="hold">
                                <p:stCondLst>
                                  <p:cond delay="2500"/>
                                </p:stCondLst>
                                <p:childTnLst>
                                  <p:par>
                                    <p:cTn id="23" presetID="2" presetClass="entr" presetSubtype="4" fill="hold" grpId="0" nodeType="afterEffect">
                                      <p:stCondLst>
                                        <p:cond delay="0"/>
                                      </p:stCondLst>
                                      <p:childTnLst>
                                        <p:set>
                                          <p:cBhvr>
                                            <p:cTn id="24" dur="1" fill="hold">
                                              <p:stCondLst>
                                                <p:cond delay="0"/>
                                              </p:stCondLst>
                                            </p:cTn>
                                            <p:tgtEl>
                                              <p:spTgt spid="91"/>
                                            </p:tgtEl>
                                            <p:attrNameLst>
                                              <p:attrName>style.visibility</p:attrName>
                                            </p:attrNameLst>
                                          </p:cBhvr>
                                          <p:to>
                                            <p:strVal val="visible"/>
                                          </p:to>
                                        </p:set>
                                        <p:anim calcmode="lin" valueType="num">
                                          <p:cBhvr additive="base">
                                            <p:cTn id="25" dur="500" fill="hold"/>
                                            <p:tgtEl>
                                              <p:spTgt spid="91"/>
                                            </p:tgtEl>
                                            <p:attrNameLst>
                                              <p:attrName>ppt_x</p:attrName>
                                            </p:attrNameLst>
                                          </p:cBhvr>
                                          <p:tavLst>
                                            <p:tav tm="0">
                                              <p:val>
                                                <p:strVal val="#ppt_x"/>
                                              </p:val>
                                            </p:tav>
                                            <p:tav tm="100000">
                                              <p:val>
                                                <p:strVal val="#ppt_x"/>
                                              </p:val>
                                            </p:tav>
                                          </p:tavLst>
                                        </p:anim>
                                        <p:anim calcmode="lin" valueType="num">
                                          <p:cBhvr additive="base">
                                            <p:cTn id="26" dur="500" fill="hold"/>
                                            <p:tgtEl>
                                              <p:spTgt spid="91"/>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95"/>
                                            </p:tgtEl>
                                            <p:attrNameLst>
                                              <p:attrName>style.visibility</p:attrName>
                                            </p:attrNameLst>
                                          </p:cBhvr>
                                          <p:to>
                                            <p:strVal val="visible"/>
                                          </p:to>
                                        </p:set>
                                        <p:anim calcmode="lin" valueType="num">
                                          <p:cBhvr>
                                            <p:cTn id="30" dur="500" fill="hold"/>
                                            <p:tgtEl>
                                              <p:spTgt spid="95"/>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95"/>
                                            </p:tgtEl>
                                            <p:attrNameLst>
                                              <p:attrName>ppt_y</p:attrName>
                                            </p:attrNameLst>
                                          </p:cBhvr>
                                          <p:tavLst>
                                            <p:tav tm="0">
                                              <p:val>
                                                <p:strVal val="#ppt_y"/>
                                              </p:val>
                                            </p:tav>
                                            <p:tav tm="100000">
                                              <p:val>
                                                <p:strVal val="#ppt_y"/>
                                              </p:val>
                                            </p:tav>
                                          </p:tavLst>
                                        </p:anim>
                                        <p:anim calcmode="lin" valueType="num">
                                          <p:cBhvr>
                                            <p:cTn id="32" dur="500" fill="hold"/>
                                            <p:tgtEl>
                                              <p:spTgt spid="95"/>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95"/>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95"/>
                                            </p:tgtEl>
                                          </p:cBhvr>
                                        </p:animEffect>
                                      </p:childTnLst>
                                    </p:cTn>
                                  </p:par>
                                </p:childTnLst>
                              </p:cTn>
                            </p:par>
                            <p:par>
                              <p:cTn id="35" fill="hold">
                                <p:stCondLst>
                                  <p:cond delay="4050"/>
                                </p:stCondLst>
                                <p:childTnLst>
                                  <p:par>
                                    <p:cTn id="36" presetID="15" presetClass="entr" presetSubtype="0" fill="hold" nodeType="afterEffect">
                                      <p:stCondLst>
                                        <p:cond delay="0"/>
                                      </p:stCondLst>
                                      <p:childTnLst>
                                        <p:set>
                                          <p:cBhvr>
                                            <p:cTn id="37" dur="1" fill="hold">
                                              <p:stCondLst>
                                                <p:cond delay="0"/>
                                              </p:stCondLst>
                                            </p:cTn>
                                            <p:tgtEl>
                                              <p:spTgt spid="96"/>
                                            </p:tgtEl>
                                            <p:attrNameLst>
                                              <p:attrName>style.visibility</p:attrName>
                                            </p:attrNameLst>
                                          </p:cBhvr>
                                          <p:to>
                                            <p:strVal val="visible"/>
                                          </p:to>
                                        </p:set>
                                        <p:anim calcmode="lin" valueType="num">
                                          <p:cBhvr>
                                            <p:cTn id="38" dur="1000" fill="hold"/>
                                            <p:tgtEl>
                                              <p:spTgt spid="96"/>
                                            </p:tgtEl>
                                            <p:attrNameLst>
                                              <p:attrName>ppt_w</p:attrName>
                                            </p:attrNameLst>
                                          </p:cBhvr>
                                          <p:tavLst>
                                            <p:tav tm="0">
                                              <p:val>
                                                <p:fltVal val="0"/>
                                              </p:val>
                                            </p:tav>
                                            <p:tav tm="100000">
                                              <p:val>
                                                <p:strVal val="#ppt_w"/>
                                              </p:val>
                                            </p:tav>
                                          </p:tavLst>
                                        </p:anim>
                                        <p:anim calcmode="lin" valueType="num">
                                          <p:cBhvr>
                                            <p:cTn id="39" dur="1000" fill="hold"/>
                                            <p:tgtEl>
                                              <p:spTgt spid="96"/>
                                            </p:tgtEl>
                                            <p:attrNameLst>
                                              <p:attrName>ppt_h</p:attrName>
                                            </p:attrNameLst>
                                          </p:cBhvr>
                                          <p:tavLst>
                                            <p:tav tm="0">
                                              <p:val>
                                                <p:fltVal val="0"/>
                                              </p:val>
                                            </p:tav>
                                            <p:tav tm="100000">
                                              <p:val>
                                                <p:strVal val="#ppt_h"/>
                                              </p:val>
                                            </p:tav>
                                          </p:tavLst>
                                        </p:anim>
                                        <p:anim calcmode="lin" valueType="num">
                                          <p:cBhvr>
                                            <p:cTn id="40" dur="1000" fill="hold"/>
                                            <p:tgtEl>
                                              <p:spTgt spid="96"/>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9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95"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4405"/>
            <a:ext cx="12192000" cy="685359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23984" y="150369"/>
            <a:ext cx="5949329" cy="1876760"/>
          </a:xfrm>
          <a:prstGeom prst="rect">
            <a:avLst/>
          </a:prstGeom>
        </p:spPr>
      </p:pic>
      <p:sp>
        <p:nvSpPr>
          <p:cNvPr id="4" name="TextBox 4"/>
          <p:cNvSpPr txBox="1"/>
          <p:nvPr/>
        </p:nvSpPr>
        <p:spPr>
          <a:xfrm>
            <a:off x="3768958" y="591053"/>
            <a:ext cx="5059379" cy="820866"/>
          </a:xfrm>
          <a:prstGeom prst="rect">
            <a:avLst/>
          </a:prstGeom>
        </p:spPr>
        <p:txBody>
          <a:bodyPr lIns="0" tIns="0" rIns="0" bIns="0" rtlCol="0" anchor="t">
            <a:spAutoFit/>
          </a:bodyPr>
          <a:lstStyle/>
          <a:p>
            <a:pPr algn="ctr" defTabSz="609630"/>
            <a:r>
              <a:rPr lang="en-US" sz="5334" b="1" dirty="0" err="1">
                <a:solidFill>
                  <a:srgbClr val="FF0000"/>
                </a:solidFill>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Trả</a:t>
            </a:r>
            <a:r>
              <a:rPr lang="en-US" sz="5334" b="1" dirty="0">
                <a:solidFill>
                  <a:srgbClr val="FF0000"/>
                </a:solidFill>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 </a:t>
            </a:r>
            <a:r>
              <a:rPr lang="en-US" sz="5334" b="1" dirty="0" err="1">
                <a:solidFill>
                  <a:srgbClr val="FF0000"/>
                </a:solidFill>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lời</a:t>
            </a:r>
            <a:r>
              <a:rPr lang="en-US" sz="5334" b="1" dirty="0">
                <a:solidFill>
                  <a:srgbClr val="FF0000"/>
                </a:solidFill>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 </a:t>
            </a:r>
            <a:r>
              <a:rPr lang="en-US" sz="5334" b="1" dirty="0" err="1">
                <a:solidFill>
                  <a:srgbClr val="FF0000"/>
                </a:solidFill>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câu</a:t>
            </a:r>
            <a:r>
              <a:rPr lang="en-US" sz="5334" b="1" dirty="0">
                <a:solidFill>
                  <a:srgbClr val="FF0000"/>
                </a:solidFill>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 </a:t>
            </a:r>
            <a:r>
              <a:rPr lang="en-US" sz="5334" b="1" dirty="0" err="1">
                <a:solidFill>
                  <a:srgbClr val="FF0000"/>
                </a:solidFill>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hỏi</a:t>
            </a:r>
            <a:endParaRPr lang="en-US" sz="5334" b="1" dirty="0">
              <a:solidFill>
                <a:srgbClr val="FF0000"/>
              </a:solidFill>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endParaRPr>
          </a:p>
        </p:txBody>
      </p:sp>
      <p:grpSp>
        <p:nvGrpSpPr>
          <p:cNvPr id="5" name="Group 5"/>
          <p:cNvGrpSpPr/>
          <p:nvPr/>
        </p:nvGrpSpPr>
        <p:grpSpPr>
          <a:xfrm>
            <a:off x="1972403" y="2367280"/>
            <a:ext cx="8760125" cy="4358640"/>
            <a:chOff x="0" y="0"/>
            <a:chExt cx="8041232" cy="5742255"/>
          </a:xfrm>
        </p:grpSpPr>
        <p:sp>
          <p:nvSpPr>
            <p:cNvPr id="6" name="Freeform 6"/>
            <p:cNvSpPr/>
            <p:nvPr/>
          </p:nvSpPr>
          <p:spPr>
            <a:xfrm>
              <a:off x="0" y="-4073"/>
              <a:ext cx="8047623" cy="5748858"/>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sp>
      </p:grpSp>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317294">
            <a:off x="1448169" y="1853579"/>
            <a:ext cx="1565616" cy="512383"/>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163476" y="2361096"/>
            <a:ext cx="707469" cy="707469"/>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175681" y="4676456"/>
            <a:ext cx="1825530" cy="1678310"/>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72345">
            <a:off x="1009090" y="3086508"/>
            <a:ext cx="999886" cy="2105789"/>
          </a:xfrm>
          <a:prstGeom prst="rect">
            <a:avLst/>
          </a:prstGeom>
        </p:spPr>
      </p:pic>
      <p:sp>
        <p:nvSpPr>
          <p:cNvPr id="7" name="TextBox 11">
            <a:extLst>
              <a:ext uri="{FF2B5EF4-FFF2-40B4-BE49-F238E27FC236}">
                <a16:creationId xmlns:a16="http://schemas.microsoft.com/office/drawing/2014/main" id="{B9F6CA49-CF79-AA6C-46B7-999BC2EF609A}"/>
              </a:ext>
            </a:extLst>
          </p:cNvPr>
          <p:cNvSpPr txBox="1"/>
          <p:nvPr/>
        </p:nvSpPr>
        <p:spPr>
          <a:xfrm>
            <a:off x="2374532" y="2604115"/>
            <a:ext cx="7645389" cy="1231106"/>
          </a:xfrm>
          <a:prstGeom prst="rect">
            <a:avLst/>
          </a:prstGeom>
        </p:spPr>
        <p:txBody>
          <a:bodyPr wrap="square" lIns="0" tIns="0" rIns="0" bIns="0" rtlCol="0" anchor="t">
            <a:spAutoFit/>
          </a:bodyPr>
          <a:lstStyle/>
          <a:p>
            <a:pPr defTabSz="609630"/>
            <a:r>
              <a:rPr lang="vi-VN" sz="4000" dirty="0">
                <a:solidFill>
                  <a:srgbClr val="000000"/>
                </a:solidFill>
                <a:latin typeface="Times New Roman" panose="02020603050405020304" pitchFamily="18" charset="0"/>
                <a:ea typeface="Arial-Rounded"/>
                <a:cs typeface="Times New Roman" panose="02020603050405020304" pitchFamily="18" charset="0"/>
              </a:rPr>
              <a:t>a</a:t>
            </a:r>
            <a:r>
              <a:rPr lang="en-US" sz="4000" dirty="0">
                <a:solidFill>
                  <a:srgbClr val="000000"/>
                </a:solidFill>
                <a:latin typeface="Times New Roman" panose="02020603050405020304" pitchFamily="18" charset="0"/>
                <a:ea typeface="Arial-Rounded"/>
                <a:cs typeface="Times New Roman" panose="02020603050405020304" pitchFamily="18" charset="0"/>
              </a:rPr>
              <a:t>. </a:t>
            </a:r>
            <a:r>
              <a:rPr lang="vi-VN" sz="4000" dirty="0">
                <a:solidFill>
                  <a:srgbClr val="000000"/>
                </a:solidFill>
                <a:latin typeface="Times New Roman" panose="02020603050405020304" pitchFamily="18" charset="0"/>
                <a:ea typeface="Arial-Rounded"/>
                <a:cs typeface="Times New Roman" panose="02020603050405020304" pitchFamily="18" charset="0"/>
              </a:rPr>
              <a:t>Cứ vào cuối thu, bạn nhỏ trong bài đọc nhớ kỉ niệm gì</a:t>
            </a:r>
            <a:r>
              <a:rPr lang="en-US" sz="4000" dirty="0">
                <a:solidFill>
                  <a:srgbClr val="000000"/>
                </a:solidFill>
                <a:latin typeface="Times New Roman" panose="02020603050405020304" pitchFamily="18" charset="0"/>
                <a:ea typeface="Arial-Rounded"/>
                <a:cs typeface="Times New Roman" panose="02020603050405020304" pitchFamily="18" charset="0"/>
              </a:rPr>
              <a:t>?</a:t>
            </a:r>
            <a:endParaRPr lang="en-US" sz="800" dirty="0">
              <a:solidFill>
                <a:srgbClr val="000000"/>
              </a:solidFill>
              <a:latin typeface="Times New Roman" panose="02020603050405020304" pitchFamily="18" charset="0"/>
              <a:ea typeface="Arial-Rounded"/>
              <a:cs typeface="Times New Roman" panose="02020603050405020304" pitchFamily="18" charset="0"/>
            </a:endParaRPr>
          </a:p>
        </p:txBody>
      </p:sp>
      <p:sp>
        <p:nvSpPr>
          <p:cNvPr id="8" name="TextBox 13">
            <a:extLst>
              <a:ext uri="{FF2B5EF4-FFF2-40B4-BE49-F238E27FC236}">
                <a16:creationId xmlns:a16="http://schemas.microsoft.com/office/drawing/2014/main" id="{DC8B0B6A-6C46-617E-9378-C2E543FDA676}"/>
              </a:ext>
            </a:extLst>
          </p:cNvPr>
          <p:cNvSpPr txBox="1"/>
          <p:nvPr/>
        </p:nvSpPr>
        <p:spPr>
          <a:xfrm>
            <a:off x="2684243" y="4022932"/>
            <a:ext cx="6898781" cy="1846659"/>
          </a:xfrm>
          <a:prstGeom prst="rect">
            <a:avLst/>
          </a:prstGeom>
        </p:spPr>
        <p:txBody>
          <a:bodyPr wrap="square" lIns="0" tIns="0" rIns="0" bIns="0" rtlCol="0" anchor="t">
            <a:spAutoFit/>
          </a:bodyPr>
          <a:lstStyle/>
          <a:p>
            <a:pPr algn="just" defTabSz="609630">
              <a:spcBef>
                <a:spcPct val="0"/>
              </a:spcBef>
            </a:pPr>
            <a:r>
              <a:rPr lang="vi-VN" sz="4000" dirty="0">
                <a:solidFill>
                  <a:srgbClr val="0070C0"/>
                </a:solidFill>
                <a:latin typeface="Times New Roman" panose="02020603050405020304" pitchFamily="18" charset="0"/>
                <a:ea typeface="Arial-Rounded"/>
                <a:cs typeface="Times New Roman" panose="02020603050405020304" pitchFamily="18" charset="0"/>
              </a:rPr>
              <a:t>   Cứ vào cuối thu, bạn nhỏ lại thấy nao nức những kỉ niệm mơn man của buổi tựu trường.</a:t>
            </a:r>
            <a:endParaRPr lang="en-US" sz="4000" dirty="0">
              <a:solidFill>
                <a:srgbClr val="0070C0"/>
              </a:solidFill>
              <a:latin typeface="Times New Roman" panose="02020603050405020304" pitchFamily="18" charset="0"/>
              <a:ea typeface="Arial-Rounded"/>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CEC4"/>
        </a:solidFill>
        <a:effectLst/>
      </p:bgPr>
    </p:bg>
    <p:spTree>
      <p:nvGrpSpPr>
        <p:cNvPr id="1" name=""/>
        <p:cNvGrpSpPr/>
        <p:nvPr/>
      </p:nvGrpSpPr>
      <p:grpSpPr>
        <a:xfrm>
          <a:off x="0" y="0"/>
          <a:ext cx="0" cy="0"/>
          <a:chOff x="0" y="0"/>
          <a:chExt cx="0" cy="0"/>
        </a:xfrm>
      </p:grpSpPr>
      <p:grpSp>
        <p:nvGrpSpPr>
          <p:cNvPr id="2" name="Group 2"/>
          <p:cNvGrpSpPr/>
          <p:nvPr/>
        </p:nvGrpSpPr>
        <p:grpSpPr>
          <a:xfrm>
            <a:off x="1684660" y="1581393"/>
            <a:ext cx="8953165" cy="4779457"/>
            <a:chOff x="0" y="0"/>
            <a:chExt cx="10821129" cy="5776630"/>
          </a:xfrm>
        </p:grpSpPr>
        <p:sp>
          <p:nvSpPr>
            <p:cNvPr id="3" name="Freeform 3"/>
            <p:cNvSpPr/>
            <p:nvPr/>
          </p:nvSpPr>
          <p:spPr>
            <a:xfrm>
              <a:off x="-4213" y="0"/>
              <a:ext cx="10825342" cy="5776630"/>
            </a:xfrm>
            <a:custGeom>
              <a:avLst/>
              <a:gdLst/>
              <a:ahLst/>
              <a:cxnLst/>
              <a:rect l="l" t="t" r="r" b="b"/>
              <a:pathLst>
                <a:path w="10825342" h="5776630">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4157017"/>
                    <a:pt x="10816195" y="5014045"/>
                  </a:cubicBezTo>
                  <a:cubicBezTo>
                    <a:pt x="10816195" y="5228205"/>
                    <a:pt x="10825342" y="5527383"/>
                    <a:pt x="10825342" y="5527383"/>
                  </a:cubicBezTo>
                  <a:cubicBezTo>
                    <a:pt x="10825342" y="5656052"/>
                    <a:pt x="10821173" y="5776630"/>
                    <a:pt x="10568335" y="5768495"/>
                  </a:cubicBezTo>
                  <a:cubicBezTo>
                    <a:pt x="10568335" y="5768495"/>
                    <a:pt x="10191862" y="5748197"/>
                    <a:pt x="9095459" y="5755795"/>
                  </a:cubicBezTo>
                  <a:cubicBezTo>
                    <a:pt x="2547822" y="5763930"/>
                    <a:pt x="304023" y="5776630"/>
                    <a:pt x="304023" y="5776630"/>
                  </a:cubicBezTo>
                  <a:cubicBezTo>
                    <a:pt x="132548" y="5776630"/>
                    <a:pt x="4213" y="5675561"/>
                    <a:pt x="8532" y="5473013"/>
                  </a:cubicBezTo>
                  <a:cubicBezTo>
                    <a:pt x="8532" y="5473013"/>
                    <a:pt x="9630" y="4974472"/>
                    <a:pt x="4815" y="1481678"/>
                  </a:cubicBezTo>
                  <a:cubicBezTo>
                    <a:pt x="0" y="663668"/>
                    <a:pt x="25592" y="330596"/>
                    <a:pt x="25592" y="330596"/>
                  </a:cubicBezTo>
                  <a:cubicBezTo>
                    <a:pt x="27224" y="150571"/>
                    <a:pt x="143504" y="16918"/>
                    <a:pt x="278431" y="16918"/>
                  </a:cubicBezTo>
                  <a:close/>
                </a:path>
              </a:pathLst>
            </a:custGeom>
            <a:solidFill>
              <a:srgbClr val="FFF3E4"/>
            </a:solidFill>
          </p:spPr>
        </p:sp>
      </p:grpSp>
      <p:grpSp>
        <p:nvGrpSpPr>
          <p:cNvPr id="4" name="Group 4"/>
          <p:cNvGrpSpPr/>
          <p:nvPr/>
        </p:nvGrpSpPr>
        <p:grpSpPr>
          <a:xfrm>
            <a:off x="2905806" y="685800"/>
            <a:ext cx="6380390" cy="2114457"/>
            <a:chOff x="0" y="0"/>
            <a:chExt cx="3435356" cy="1138475"/>
          </a:xfrm>
        </p:grpSpPr>
        <p:sp>
          <p:nvSpPr>
            <p:cNvPr id="5" name="Freeform 5"/>
            <p:cNvSpPr/>
            <p:nvPr/>
          </p:nvSpPr>
          <p:spPr>
            <a:xfrm>
              <a:off x="0" y="-4262"/>
              <a:ext cx="3443102" cy="1144961"/>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rgbClr val="FDF5B6"/>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77940" y="497325"/>
            <a:ext cx="2013609" cy="480575"/>
          </a:xfrm>
          <a:prstGeom prst="rect">
            <a:avLst/>
          </a:prstGeom>
        </p:spPr>
      </p:pic>
      <p:sp>
        <p:nvSpPr>
          <p:cNvPr id="7" name="TextBox 7"/>
          <p:cNvSpPr txBox="1"/>
          <p:nvPr/>
        </p:nvSpPr>
        <p:spPr>
          <a:xfrm>
            <a:off x="3519637" y="1157278"/>
            <a:ext cx="5487673" cy="1354217"/>
          </a:xfrm>
          <a:prstGeom prst="rect">
            <a:avLst/>
          </a:prstGeom>
        </p:spPr>
        <p:txBody>
          <a:bodyPr lIns="0" tIns="0" rIns="0" bIns="0" rtlCol="0" anchor="t">
            <a:spAutoFit/>
          </a:bodyPr>
          <a:lstStyle/>
          <a:p>
            <a:pPr algn="ctr" defTabSz="609630"/>
            <a:r>
              <a:rPr lang="en-US" sz="4400" dirty="0">
                <a:solidFill>
                  <a:srgbClr val="000000"/>
                </a:solidFill>
                <a:latin typeface="Times New Roman" panose="02020603050405020304" pitchFamily="18" charset="0"/>
                <a:ea typeface="Arial-Rounded"/>
                <a:cs typeface="Times New Roman" panose="02020603050405020304" pitchFamily="18" charset="0"/>
              </a:rPr>
              <a:t>b. </a:t>
            </a:r>
            <a:r>
              <a:rPr lang="vi-VN" sz="4400" dirty="0">
                <a:solidFill>
                  <a:srgbClr val="000000"/>
                </a:solidFill>
                <a:latin typeface="Times New Roman" panose="02020603050405020304" pitchFamily="18" charset="0"/>
                <a:ea typeface="Arial-Rounded"/>
                <a:cs typeface="Times New Roman" panose="02020603050405020304" pitchFamily="18" charset="0"/>
              </a:rPr>
              <a:t>Hôm đó, ai dẫn bạn nhỏ tới trường</a:t>
            </a:r>
            <a:endParaRPr lang="en-US" sz="4400" dirty="0">
              <a:solidFill>
                <a:srgbClr val="000000"/>
              </a:solidFill>
              <a:latin typeface="Times New Roman" panose="02020603050405020304" pitchFamily="18" charset="0"/>
              <a:ea typeface="Arial-Rounded"/>
              <a:cs typeface="Times New Roman" panose="02020603050405020304" pitchFamily="18" charset="0"/>
            </a:endParaRP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98455">
            <a:off x="9097806" y="1874888"/>
            <a:ext cx="3443835" cy="2999856"/>
          </a:xfrm>
          <a:prstGeom prst="rect">
            <a:avLst/>
          </a:prstGeom>
        </p:spPr>
      </p:pic>
      <p:sp>
        <p:nvSpPr>
          <p:cNvPr id="12" name="TextBox 12"/>
          <p:cNvSpPr txBox="1"/>
          <p:nvPr/>
        </p:nvSpPr>
        <p:spPr>
          <a:xfrm>
            <a:off x="2624069" y="3645222"/>
            <a:ext cx="6009878" cy="615553"/>
          </a:xfrm>
          <a:prstGeom prst="rect">
            <a:avLst/>
          </a:prstGeom>
        </p:spPr>
        <p:txBody>
          <a:bodyPr wrap="square" lIns="0" tIns="0" rIns="0" bIns="0" rtlCol="0" anchor="t">
            <a:spAutoFit/>
          </a:bodyPr>
          <a:lstStyle/>
          <a:p>
            <a:pPr indent="304815" algn="ctr" defTabSz="609630">
              <a:spcBef>
                <a:spcPct val="0"/>
              </a:spcBef>
              <a:defRPr/>
            </a:pPr>
            <a:r>
              <a:rPr lang="vi-VN" sz="4000" dirty="0">
                <a:solidFill>
                  <a:srgbClr val="0070C0"/>
                </a:solidFill>
                <a:latin typeface="Times New Roman" panose="02020603050405020304" pitchFamily="18" charset="0"/>
                <a:ea typeface="Arial-Rounded"/>
                <a:cs typeface="Times New Roman" panose="02020603050405020304" pitchFamily="18" charset="0"/>
              </a:rPr>
              <a:t>Mẹ dẫn bạn nhỏ đến trường</a:t>
            </a:r>
            <a:endParaRPr lang="en-US" sz="4000" dirty="0">
              <a:solidFill>
                <a:srgbClr val="0070C0"/>
              </a:solidFill>
              <a:latin typeface="Times New Roman" panose="02020603050405020304" pitchFamily="18" charset="0"/>
              <a:ea typeface="Arial-Rounded"/>
              <a:cs typeface="Times New Roman" panose="02020603050405020304" pitchFamily="18" charset="0"/>
            </a:endParaRPr>
          </a:p>
        </p:txBody>
      </p:sp>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42419">
            <a:off x="382271" y="3380565"/>
            <a:ext cx="2046611" cy="1641553"/>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627376">
            <a:off x="2086439" y="948035"/>
            <a:ext cx="631589" cy="1415023"/>
          </a:xfrm>
          <a:prstGeom prst="rect">
            <a:avLst/>
          </a:prstGeom>
        </p:spPr>
      </p:pic>
      <p:pic>
        <p:nvPicPr>
          <p:cNvPr id="10" name="Picture 9">
            <a:extLst>
              <a:ext uri="{FF2B5EF4-FFF2-40B4-BE49-F238E27FC236}">
                <a16:creationId xmlns:a16="http://schemas.microsoft.com/office/drawing/2014/main" id="{74F149BC-57F7-42B6-9C9E-EC7DBACE2705}"/>
              </a:ext>
            </a:extLst>
          </p:cNvPr>
          <p:cNvPicPr>
            <a:picLocks noChangeAspect="1"/>
          </p:cNvPicPr>
          <p:nvPr/>
        </p:nvPicPr>
        <p:blipFill>
          <a:blip r:embed="rId10"/>
          <a:stretch>
            <a:fillRect/>
          </a:stretch>
        </p:blipFill>
        <p:spPr>
          <a:xfrm rot="739594">
            <a:off x="9928958" y="2681539"/>
            <a:ext cx="1810981" cy="2018169"/>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03959">
            <a:off x="9958515" y="4347453"/>
            <a:ext cx="1415023" cy="13111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grpSp>
        <p:nvGrpSpPr>
          <p:cNvPr id="2" name="Group 2"/>
          <p:cNvGrpSpPr/>
          <p:nvPr/>
        </p:nvGrpSpPr>
        <p:grpSpPr>
          <a:xfrm>
            <a:off x="788981" y="1825254"/>
            <a:ext cx="8009579" cy="4521427"/>
            <a:chOff x="0" y="0"/>
            <a:chExt cx="8245799" cy="5464765"/>
          </a:xfrm>
        </p:grpSpPr>
        <p:sp>
          <p:nvSpPr>
            <p:cNvPr id="3" name="Freeform 3"/>
            <p:cNvSpPr/>
            <p:nvPr/>
          </p:nvSpPr>
          <p:spPr>
            <a:xfrm>
              <a:off x="-4213" y="0"/>
              <a:ext cx="8250011" cy="5464765"/>
            </a:xfrm>
            <a:custGeom>
              <a:avLst/>
              <a:gdLst/>
              <a:ahLst/>
              <a:cxnLst/>
              <a:rect l="l" t="t" r="r" b="b"/>
              <a:pathLst>
                <a:path w="8250011" h="5464765">
                  <a:moveTo>
                    <a:pt x="278431" y="16918"/>
                  </a:moveTo>
                  <a:cubicBezTo>
                    <a:pt x="278431" y="16918"/>
                    <a:pt x="604014" y="12258"/>
                    <a:pt x="1016982" y="12454"/>
                  </a:cubicBezTo>
                  <a:cubicBezTo>
                    <a:pt x="6568136" y="12671"/>
                    <a:pt x="7975943" y="0"/>
                    <a:pt x="7975943" y="0"/>
                  </a:cubicBezTo>
                  <a:cubicBezTo>
                    <a:pt x="8043407" y="0"/>
                    <a:pt x="8119344" y="0"/>
                    <a:pt x="8198117" y="85073"/>
                  </a:cubicBezTo>
                  <a:cubicBezTo>
                    <a:pt x="8241095" y="131488"/>
                    <a:pt x="8242163" y="240224"/>
                    <a:pt x="8242568" y="320281"/>
                  </a:cubicBezTo>
                  <a:cubicBezTo>
                    <a:pt x="8242568" y="320281"/>
                    <a:pt x="8240864" y="3898986"/>
                    <a:pt x="8240864" y="4702181"/>
                  </a:cubicBezTo>
                  <a:cubicBezTo>
                    <a:pt x="8240864" y="4916340"/>
                    <a:pt x="8250011" y="5215519"/>
                    <a:pt x="8250011" y="5215519"/>
                  </a:cubicBezTo>
                  <a:cubicBezTo>
                    <a:pt x="8250011" y="5344188"/>
                    <a:pt x="8245842" y="5464765"/>
                    <a:pt x="7993004" y="5456631"/>
                  </a:cubicBezTo>
                  <a:cubicBezTo>
                    <a:pt x="7993004" y="5456631"/>
                    <a:pt x="7616532" y="5436333"/>
                    <a:pt x="6766938" y="5443931"/>
                  </a:cubicBezTo>
                  <a:cubicBezTo>
                    <a:pt x="2079974" y="5452065"/>
                    <a:pt x="304023" y="5464765"/>
                    <a:pt x="304023" y="5464765"/>
                  </a:cubicBezTo>
                  <a:cubicBezTo>
                    <a:pt x="132548" y="5464765"/>
                    <a:pt x="4213" y="5363696"/>
                    <a:pt x="8532" y="5161149"/>
                  </a:cubicBezTo>
                  <a:cubicBezTo>
                    <a:pt x="8532" y="5161149"/>
                    <a:pt x="9630" y="4662608"/>
                    <a:pt x="4815" y="1437739"/>
                  </a:cubicBezTo>
                  <a:cubicBezTo>
                    <a:pt x="0" y="663668"/>
                    <a:pt x="25592" y="330596"/>
                    <a:pt x="25592" y="330596"/>
                  </a:cubicBezTo>
                  <a:cubicBezTo>
                    <a:pt x="27224" y="150571"/>
                    <a:pt x="143504" y="16918"/>
                    <a:pt x="278431" y="16918"/>
                  </a:cubicBezTo>
                  <a:close/>
                </a:path>
              </a:pathLst>
            </a:custGeom>
            <a:solidFill>
              <a:srgbClr val="FFF3E4"/>
            </a:solidFill>
          </p:spPr>
        </p:sp>
      </p:grpSp>
      <p:grpSp>
        <p:nvGrpSpPr>
          <p:cNvPr id="4" name="Group 4"/>
          <p:cNvGrpSpPr/>
          <p:nvPr/>
        </p:nvGrpSpPr>
        <p:grpSpPr>
          <a:xfrm>
            <a:off x="1216266" y="865083"/>
            <a:ext cx="7492160" cy="2708083"/>
            <a:chOff x="0" y="0"/>
            <a:chExt cx="3435356" cy="1138475"/>
          </a:xfrm>
        </p:grpSpPr>
        <p:sp>
          <p:nvSpPr>
            <p:cNvPr id="5" name="Freeform 5"/>
            <p:cNvSpPr/>
            <p:nvPr/>
          </p:nvSpPr>
          <p:spPr>
            <a:xfrm>
              <a:off x="0" y="-4262"/>
              <a:ext cx="3443102" cy="1144961"/>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rgbClr val="9CCEE9"/>
            </a:solidFill>
          </p:spPr>
        </p:sp>
      </p:gr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399473" y="253289"/>
            <a:ext cx="1601411" cy="994047"/>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207245" flipV="1">
            <a:off x="7355913" y="5063985"/>
            <a:ext cx="729203" cy="1222748"/>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18501" y="939090"/>
            <a:ext cx="1415023" cy="1393099"/>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8903">
            <a:off x="59008" y="1852530"/>
            <a:ext cx="1654742" cy="1756966"/>
          </a:xfrm>
          <a:prstGeom prst="rect">
            <a:avLst/>
          </a:prstGeom>
        </p:spPr>
      </p:pic>
      <p:pic>
        <p:nvPicPr>
          <p:cNvPr id="12" name="Picture 11">
            <a:extLst>
              <a:ext uri="{FF2B5EF4-FFF2-40B4-BE49-F238E27FC236}">
                <a16:creationId xmlns:a16="http://schemas.microsoft.com/office/drawing/2014/main" id="{808C0557-1F1B-40B2-A335-81F51781A04C}"/>
              </a:ext>
            </a:extLst>
          </p:cNvPr>
          <p:cNvPicPr>
            <a:picLocks noChangeAspect="1"/>
          </p:cNvPicPr>
          <p:nvPr/>
        </p:nvPicPr>
        <p:blipFill>
          <a:blip r:embed="rId10"/>
          <a:stretch>
            <a:fillRect/>
          </a:stretch>
        </p:blipFill>
        <p:spPr>
          <a:xfrm rot="344094">
            <a:off x="8832905" y="2602418"/>
            <a:ext cx="2935023" cy="2638425"/>
          </a:xfrm>
          <a:prstGeom prst="rect">
            <a:avLst/>
          </a:prstGeom>
          <a:ln>
            <a:noFill/>
          </a:ln>
          <a:effectLst>
            <a:softEdge rad="112500"/>
          </a:effectLst>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714414" y="4589566"/>
            <a:ext cx="1823195" cy="1582635"/>
          </a:xfrm>
          <a:prstGeom prst="rect">
            <a:avLst/>
          </a:prstGeom>
        </p:spPr>
      </p:pic>
      <p:sp>
        <p:nvSpPr>
          <p:cNvPr id="11" name="TextBox 11">
            <a:extLst>
              <a:ext uri="{FF2B5EF4-FFF2-40B4-BE49-F238E27FC236}">
                <a16:creationId xmlns:a16="http://schemas.microsoft.com/office/drawing/2014/main" id="{0C03FAC0-4088-120F-D4C9-DBD5955A0A41}"/>
              </a:ext>
            </a:extLst>
          </p:cNvPr>
          <p:cNvSpPr txBox="1"/>
          <p:nvPr/>
        </p:nvSpPr>
        <p:spPr>
          <a:xfrm>
            <a:off x="1178189" y="1669248"/>
            <a:ext cx="7645389" cy="1231106"/>
          </a:xfrm>
          <a:prstGeom prst="rect">
            <a:avLst/>
          </a:prstGeom>
        </p:spPr>
        <p:txBody>
          <a:bodyPr wrap="square" lIns="0" tIns="0" rIns="0" bIns="0" rtlCol="0" anchor="t">
            <a:spAutoFit/>
          </a:bodyPr>
          <a:lstStyle/>
          <a:p>
            <a:pPr algn="ctr" defTabSz="609630"/>
            <a:r>
              <a:rPr lang="vi-VN" sz="4000" dirty="0">
                <a:solidFill>
                  <a:srgbClr val="000000"/>
                </a:solidFill>
                <a:latin typeface="Times New Roman" panose="02020603050405020304" pitchFamily="18" charset="0"/>
                <a:ea typeface="Arial-Rounded"/>
                <a:cs typeface="Times New Roman" panose="02020603050405020304" pitchFamily="18" charset="0"/>
              </a:rPr>
              <a:t>c</a:t>
            </a:r>
            <a:r>
              <a:rPr lang="en-US" sz="4000" dirty="0">
                <a:solidFill>
                  <a:srgbClr val="000000"/>
                </a:solidFill>
                <a:latin typeface="Times New Roman" panose="02020603050405020304" pitchFamily="18" charset="0"/>
                <a:ea typeface="Arial-Rounded"/>
                <a:cs typeface="Times New Roman" panose="02020603050405020304" pitchFamily="18" charset="0"/>
              </a:rPr>
              <a:t>. </a:t>
            </a:r>
            <a:r>
              <a:rPr lang="en-US" sz="4000" dirty="0" err="1">
                <a:solidFill>
                  <a:srgbClr val="000000"/>
                </a:solidFill>
                <a:latin typeface="Times New Roman" panose="02020603050405020304" pitchFamily="18" charset="0"/>
                <a:ea typeface="Arial-Rounded"/>
                <a:cs typeface="Times New Roman" panose="02020603050405020304" pitchFamily="18" charset="0"/>
              </a:rPr>
              <a:t>Ngày</a:t>
            </a:r>
            <a:r>
              <a:rPr lang="en-US" sz="4000" dirty="0">
                <a:solidFill>
                  <a:srgbClr val="000000"/>
                </a:solidFill>
                <a:latin typeface="Times New Roman" panose="02020603050405020304" pitchFamily="18" charset="0"/>
                <a:ea typeface="Arial-Rounded"/>
                <a:cs typeface="Times New Roman" panose="02020603050405020304" pitchFamily="18" charset="0"/>
              </a:rPr>
              <a:t> </a:t>
            </a:r>
            <a:r>
              <a:rPr lang="en-US" sz="4000" dirty="0" err="1">
                <a:solidFill>
                  <a:srgbClr val="000000"/>
                </a:solidFill>
                <a:latin typeface="Times New Roman" panose="02020603050405020304" pitchFamily="18" charset="0"/>
                <a:ea typeface="Arial-Rounded"/>
                <a:cs typeface="Times New Roman" panose="02020603050405020304" pitchFamily="18" charset="0"/>
              </a:rPr>
              <a:t>đầu</a:t>
            </a:r>
            <a:r>
              <a:rPr lang="en-US" sz="4000" dirty="0">
                <a:solidFill>
                  <a:srgbClr val="000000"/>
                </a:solidFill>
                <a:latin typeface="Times New Roman" panose="02020603050405020304" pitchFamily="18" charset="0"/>
                <a:ea typeface="Arial-Rounded"/>
                <a:cs typeface="Times New Roman" panose="02020603050405020304" pitchFamily="18" charset="0"/>
              </a:rPr>
              <a:t> </a:t>
            </a:r>
            <a:r>
              <a:rPr lang="en-US" sz="4000" dirty="0" err="1">
                <a:solidFill>
                  <a:srgbClr val="000000"/>
                </a:solidFill>
                <a:latin typeface="Times New Roman" panose="02020603050405020304" pitchFamily="18" charset="0"/>
                <a:ea typeface="Arial-Rounded"/>
                <a:cs typeface="Times New Roman" panose="02020603050405020304" pitchFamily="18" charset="0"/>
              </a:rPr>
              <a:t>đi</a:t>
            </a:r>
            <a:r>
              <a:rPr lang="en-US" sz="4000" dirty="0">
                <a:solidFill>
                  <a:srgbClr val="000000"/>
                </a:solidFill>
                <a:latin typeface="Times New Roman" panose="02020603050405020304" pitchFamily="18" charset="0"/>
                <a:ea typeface="Arial-Rounded"/>
                <a:cs typeface="Times New Roman" panose="02020603050405020304" pitchFamily="18" charset="0"/>
              </a:rPr>
              <a:t> </a:t>
            </a:r>
            <a:r>
              <a:rPr lang="en-US" sz="4000" dirty="0" err="1">
                <a:solidFill>
                  <a:srgbClr val="000000"/>
                </a:solidFill>
                <a:latin typeface="Times New Roman" panose="02020603050405020304" pitchFamily="18" charset="0"/>
                <a:ea typeface="Arial-Rounded"/>
                <a:cs typeface="Times New Roman" panose="02020603050405020304" pitchFamily="18" charset="0"/>
              </a:rPr>
              <a:t>học</a:t>
            </a:r>
            <a:r>
              <a:rPr lang="en-US" sz="4000" dirty="0">
                <a:solidFill>
                  <a:srgbClr val="000000"/>
                </a:solidFill>
                <a:latin typeface="Times New Roman" panose="02020603050405020304" pitchFamily="18" charset="0"/>
                <a:ea typeface="Arial-Rounded"/>
                <a:cs typeface="Times New Roman" panose="02020603050405020304" pitchFamily="18" charset="0"/>
              </a:rPr>
              <a:t>, </a:t>
            </a:r>
            <a:r>
              <a:rPr lang="en-US" sz="4000" dirty="0" err="1">
                <a:solidFill>
                  <a:srgbClr val="000000"/>
                </a:solidFill>
                <a:latin typeface="Times New Roman" panose="02020603050405020304" pitchFamily="18" charset="0"/>
                <a:ea typeface="Arial-Rounded"/>
                <a:cs typeface="Times New Roman" panose="02020603050405020304" pitchFamily="18" charset="0"/>
              </a:rPr>
              <a:t>bạn</a:t>
            </a:r>
            <a:r>
              <a:rPr lang="en-US" sz="4000" dirty="0">
                <a:solidFill>
                  <a:srgbClr val="000000"/>
                </a:solidFill>
                <a:latin typeface="Times New Roman" panose="02020603050405020304" pitchFamily="18" charset="0"/>
                <a:ea typeface="Arial-Rounded"/>
                <a:cs typeface="Times New Roman" panose="02020603050405020304" pitchFamily="18" charset="0"/>
              </a:rPr>
              <a:t> </a:t>
            </a:r>
            <a:r>
              <a:rPr lang="en-US" sz="4000" dirty="0" err="1">
                <a:solidFill>
                  <a:srgbClr val="000000"/>
                </a:solidFill>
                <a:latin typeface="Times New Roman" panose="02020603050405020304" pitchFamily="18" charset="0"/>
                <a:ea typeface="Arial-Rounded"/>
                <a:cs typeface="Times New Roman" panose="02020603050405020304" pitchFamily="18" charset="0"/>
              </a:rPr>
              <a:t>nhỏ</a:t>
            </a:r>
            <a:r>
              <a:rPr lang="en-US" sz="4000" dirty="0">
                <a:solidFill>
                  <a:srgbClr val="000000"/>
                </a:solidFill>
                <a:latin typeface="Times New Roman" panose="02020603050405020304" pitchFamily="18" charset="0"/>
                <a:ea typeface="Arial-Rounded"/>
                <a:cs typeface="Times New Roman" panose="02020603050405020304" pitchFamily="18" charset="0"/>
              </a:rPr>
              <a:t> </a:t>
            </a:r>
            <a:r>
              <a:rPr lang="en-US" sz="4000" dirty="0" err="1">
                <a:solidFill>
                  <a:srgbClr val="000000"/>
                </a:solidFill>
                <a:latin typeface="Times New Roman" panose="02020603050405020304" pitchFamily="18" charset="0"/>
                <a:ea typeface="Arial-Rounded"/>
                <a:cs typeface="Times New Roman" panose="02020603050405020304" pitchFamily="18" charset="0"/>
              </a:rPr>
              <a:t>thấy</a:t>
            </a:r>
            <a:r>
              <a:rPr lang="en-US" sz="4000" dirty="0">
                <a:solidFill>
                  <a:srgbClr val="000000"/>
                </a:solidFill>
                <a:latin typeface="Times New Roman" panose="02020603050405020304" pitchFamily="18" charset="0"/>
                <a:ea typeface="Arial-Rounded"/>
                <a:cs typeface="Times New Roman" panose="02020603050405020304" pitchFamily="18" charset="0"/>
              </a:rPr>
              <a:t> </a:t>
            </a:r>
            <a:r>
              <a:rPr lang="en-US" sz="4000" dirty="0" err="1">
                <a:solidFill>
                  <a:srgbClr val="000000"/>
                </a:solidFill>
                <a:latin typeface="Times New Roman" panose="02020603050405020304" pitchFamily="18" charset="0"/>
                <a:ea typeface="Arial-Rounded"/>
                <a:cs typeface="Times New Roman" panose="02020603050405020304" pitchFamily="18" charset="0"/>
              </a:rPr>
              <a:t>cảnh</a:t>
            </a:r>
            <a:r>
              <a:rPr lang="en-US" sz="4000" dirty="0">
                <a:solidFill>
                  <a:srgbClr val="000000"/>
                </a:solidFill>
                <a:latin typeface="Times New Roman" panose="02020603050405020304" pitchFamily="18" charset="0"/>
                <a:ea typeface="Arial-Rounded"/>
                <a:cs typeface="Times New Roman" panose="02020603050405020304" pitchFamily="18" charset="0"/>
              </a:rPr>
              <a:t> </a:t>
            </a:r>
            <a:r>
              <a:rPr lang="en-US" sz="4000" dirty="0" err="1">
                <a:solidFill>
                  <a:srgbClr val="000000"/>
                </a:solidFill>
                <a:latin typeface="Times New Roman" panose="02020603050405020304" pitchFamily="18" charset="0"/>
                <a:ea typeface="Arial-Rounded"/>
                <a:cs typeface="Times New Roman" panose="02020603050405020304" pitchFamily="18" charset="0"/>
              </a:rPr>
              <a:t>vật</a:t>
            </a:r>
            <a:r>
              <a:rPr lang="en-US" sz="4000" dirty="0">
                <a:solidFill>
                  <a:srgbClr val="000000"/>
                </a:solidFill>
                <a:latin typeface="Times New Roman" panose="02020603050405020304" pitchFamily="18" charset="0"/>
                <a:ea typeface="Arial-Rounded"/>
                <a:cs typeface="Times New Roman" panose="02020603050405020304" pitchFamily="18" charset="0"/>
              </a:rPr>
              <a:t> </a:t>
            </a:r>
            <a:r>
              <a:rPr lang="en-US" sz="4000" dirty="0" err="1">
                <a:solidFill>
                  <a:srgbClr val="000000"/>
                </a:solidFill>
                <a:latin typeface="Times New Roman" panose="02020603050405020304" pitchFamily="18" charset="0"/>
                <a:ea typeface="Arial-Rounded"/>
                <a:cs typeface="Times New Roman" panose="02020603050405020304" pitchFamily="18" charset="0"/>
              </a:rPr>
              <a:t>xung</a:t>
            </a:r>
            <a:r>
              <a:rPr lang="en-US" sz="4000" dirty="0">
                <a:solidFill>
                  <a:srgbClr val="000000"/>
                </a:solidFill>
                <a:latin typeface="Times New Roman" panose="02020603050405020304" pitchFamily="18" charset="0"/>
                <a:ea typeface="Arial-Rounded"/>
                <a:cs typeface="Times New Roman" panose="02020603050405020304" pitchFamily="18" charset="0"/>
              </a:rPr>
              <a:t> </a:t>
            </a:r>
            <a:r>
              <a:rPr lang="en-US" sz="4000" dirty="0" err="1">
                <a:solidFill>
                  <a:srgbClr val="000000"/>
                </a:solidFill>
                <a:latin typeface="Times New Roman" panose="02020603050405020304" pitchFamily="18" charset="0"/>
                <a:ea typeface="Arial-Rounded"/>
                <a:cs typeface="Times New Roman" panose="02020603050405020304" pitchFamily="18" charset="0"/>
              </a:rPr>
              <a:t>quanh</a:t>
            </a:r>
            <a:r>
              <a:rPr lang="en-US" sz="4000" dirty="0">
                <a:solidFill>
                  <a:srgbClr val="000000"/>
                </a:solidFill>
                <a:latin typeface="Times New Roman" panose="02020603050405020304" pitchFamily="18" charset="0"/>
                <a:ea typeface="Arial-Rounded"/>
                <a:cs typeface="Times New Roman" panose="02020603050405020304" pitchFamily="18" charset="0"/>
              </a:rPr>
              <a:t> ra </a:t>
            </a:r>
            <a:r>
              <a:rPr lang="en-US" sz="4000" dirty="0" err="1">
                <a:solidFill>
                  <a:srgbClr val="000000"/>
                </a:solidFill>
                <a:latin typeface="Times New Roman" panose="02020603050405020304" pitchFamily="18" charset="0"/>
                <a:ea typeface="Arial-Rounded"/>
                <a:cs typeface="Times New Roman" panose="02020603050405020304" pitchFamily="18" charset="0"/>
              </a:rPr>
              <a:t>sao</a:t>
            </a:r>
            <a:r>
              <a:rPr lang="en-US" sz="4000" dirty="0">
                <a:solidFill>
                  <a:srgbClr val="000000"/>
                </a:solidFill>
                <a:latin typeface="Times New Roman" panose="02020603050405020304" pitchFamily="18" charset="0"/>
                <a:ea typeface="Arial-Rounded"/>
                <a:cs typeface="Times New Roman" panose="02020603050405020304" pitchFamily="18" charset="0"/>
              </a:rPr>
              <a:t>?</a:t>
            </a:r>
            <a:endParaRPr lang="en-US" sz="800" dirty="0">
              <a:solidFill>
                <a:srgbClr val="000000"/>
              </a:solidFill>
              <a:latin typeface="Times New Roman" panose="02020603050405020304" pitchFamily="18" charset="0"/>
              <a:ea typeface="Arial-Rounded"/>
              <a:cs typeface="Times New Roman" panose="02020603050405020304" pitchFamily="18" charset="0"/>
            </a:endParaRPr>
          </a:p>
        </p:txBody>
      </p:sp>
      <p:sp>
        <p:nvSpPr>
          <p:cNvPr id="18" name="TextBox 13">
            <a:extLst>
              <a:ext uri="{FF2B5EF4-FFF2-40B4-BE49-F238E27FC236}">
                <a16:creationId xmlns:a16="http://schemas.microsoft.com/office/drawing/2014/main" id="{E0A21AC2-F86B-A9A1-720A-091F3C35EA93}"/>
              </a:ext>
            </a:extLst>
          </p:cNvPr>
          <p:cNvSpPr txBox="1"/>
          <p:nvPr/>
        </p:nvSpPr>
        <p:spPr>
          <a:xfrm>
            <a:off x="1298973" y="4013330"/>
            <a:ext cx="6898781" cy="1231106"/>
          </a:xfrm>
          <a:prstGeom prst="rect">
            <a:avLst/>
          </a:prstGeom>
        </p:spPr>
        <p:txBody>
          <a:bodyPr wrap="square" lIns="0" tIns="0" rIns="0" bIns="0" rtlCol="0" anchor="t">
            <a:spAutoFit/>
          </a:bodyPr>
          <a:lstStyle/>
          <a:p>
            <a:pPr algn="ctr" defTabSz="609630">
              <a:spcBef>
                <a:spcPct val="0"/>
              </a:spcBef>
            </a:pPr>
            <a:r>
              <a:rPr lang="en-US" sz="4000" dirty="0" err="1">
                <a:solidFill>
                  <a:srgbClr val="0070C0"/>
                </a:solidFill>
                <a:latin typeface="Times New Roman" panose="02020603050405020304" pitchFamily="18" charset="0"/>
                <a:ea typeface="Arial-Rounded"/>
                <a:cs typeface="Times New Roman" panose="02020603050405020304" pitchFamily="18" charset="0"/>
              </a:rPr>
              <a:t>Ngày</a:t>
            </a:r>
            <a:r>
              <a:rPr lang="en-US" sz="4000" dirty="0">
                <a:solidFill>
                  <a:srgbClr val="0070C0"/>
                </a:solidFill>
                <a:latin typeface="Times New Roman" panose="02020603050405020304" pitchFamily="18" charset="0"/>
                <a:ea typeface="Arial-Rounded"/>
                <a:cs typeface="Times New Roman" panose="02020603050405020304" pitchFamily="18" charset="0"/>
              </a:rPr>
              <a:t> </a:t>
            </a:r>
            <a:r>
              <a:rPr lang="en-US" sz="4000" dirty="0" err="1">
                <a:solidFill>
                  <a:srgbClr val="0070C0"/>
                </a:solidFill>
                <a:latin typeface="Times New Roman" panose="02020603050405020304" pitchFamily="18" charset="0"/>
                <a:ea typeface="Arial-Rounded"/>
                <a:cs typeface="Times New Roman" panose="02020603050405020304" pitchFamily="18" charset="0"/>
              </a:rPr>
              <a:t>đầu</a:t>
            </a:r>
            <a:r>
              <a:rPr lang="en-US" sz="4000" dirty="0">
                <a:solidFill>
                  <a:srgbClr val="0070C0"/>
                </a:solidFill>
                <a:latin typeface="Times New Roman" panose="02020603050405020304" pitchFamily="18" charset="0"/>
                <a:ea typeface="Arial-Rounded"/>
                <a:cs typeface="Times New Roman" panose="02020603050405020304" pitchFamily="18" charset="0"/>
              </a:rPr>
              <a:t> </a:t>
            </a:r>
            <a:r>
              <a:rPr lang="en-US" sz="4000" dirty="0" err="1">
                <a:solidFill>
                  <a:srgbClr val="0070C0"/>
                </a:solidFill>
                <a:latin typeface="Times New Roman" panose="02020603050405020304" pitchFamily="18" charset="0"/>
                <a:ea typeface="Arial-Rounded"/>
                <a:cs typeface="Times New Roman" panose="02020603050405020304" pitchFamily="18" charset="0"/>
              </a:rPr>
              <a:t>đi</a:t>
            </a:r>
            <a:r>
              <a:rPr lang="en-US" sz="4000" dirty="0">
                <a:solidFill>
                  <a:srgbClr val="0070C0"/>
                </a:solidFill>
                <a:latin typeface="Times New Roman" panose="02020603050405020304" pitchFamily="18" charset="0"/>
                <a:ea typeface="Arial-Rounded"/>
                <a:cs typeface="Times New Roman" panose="02020603050405020304" pitchFamily="18" charset="0"/>
              </a:rPr>
              <a:t> </a:t>
            </a:r>
            <a:r>
              <a:rPr lang="en-US" sz="4000" dirty="0" err="1">
                <a:solidFill>
                  <a:srgbClr val="0070C0"/>
                </a:solidFill>
                <a:latin typeface="Times New Roman" panose="02020603050405020304" pitchFamily="18" charset="0"/>
                <a:ea typeface="Arial-Rounded"/>
                <a:cs typeface="Times New Roman" panose="02020603050405020304" pitchFamily="18" charset="0"/>
              </a:rPr>
              <a:t>học</a:t>
            </a:r>
            <a:r>
              <a:rPr lang="en-US" sz="4000" dirty="0">
                <a:solidFill>
                  <a:srgbClr val="0070C0"/>
                </a:solidFill>
                <a:latin typeface="Times New Roman" panose="02020603050405020304" pitchFamily="18" charset="0"/>
                <a:ea typeface="Arial-Rounded"/>
                <a:cs typeface="Times New Roman" panose="02020603050405020304" pitchFamily="18" charset="0"/>
              </a:rPr>
              <a:t>, </a:t>
            </a:r>
            <a:r>
              <a:rPr lang="en-US" sz="4000" dirty="0" err="1">
                <a:solidFill>
                  <a:srgbClr val="0070C0"/>
                </a:solidFill>
                <a:latin typeface="Times New Roman" panose="02020603050405020304" pitchFamily="18" charset="0"/>
                <a:ea typeface="Arial-Rounded"/>
                <a:cs typeface="Times New Roman" panose="02020603050405020304" pitchFamily="18" charset="0"/>
              </a:rPr>
              <a:t>bạn</a:t>
            </a:r>
            <a:r>
              <a:rPr lang="en-US" sz="4000" dirty="0">
                <a:solidFill>
                  <a:srgbClr val="0070C0"/>
                </a:solidFill>
                <a:latin typeface="Times New Roman" panose="02020603050405020304" pitchFamily="18" charset="0"/>
                <a:ea typeface="Arial-Rounded"/>
                <a:cs typeface="Times New Roman" panose="02020603050405020304" pitchFamily="18" charset="0"/>
              </a:rPr>
              <a:t> </a:t>
            </a:r>
            <a:r>
              <a:rPr lang="en-US" sz="4000" dirty="0" err="1">
                <a:solidFill>
                  <a:srgbClr val="0070C0"/>
                </a:solidFill>
                <a:latin typeface="Times New Roman" panose="02020603050405020304" pitchFamily="18" charset="0"/>
                <a:ea typeface="Arial-Rounded"/>
                <a:cs typeface="Times New Roman" panose="02020603050405020304" pitchFamily="18" charset="0"/>
              </a:rPr>
              <a:t>nhỏ</a:t>
            </a:r>
            <a:r>
              <a:rPr lang="en-US" sz="4000" dirty="0">
                <a:solidFill>
                  <a:srgbClr val="0070C0"/>
                </a:solidFill>
                <a:latin typeface="Times New Roman" panose="02020603050405020304" pitchFamily="18" charset="0"/>
                <a:ea typeface="Arial-Rounded"/>
                <a:cs typeface="Times New Roman" panose="02020603050405020304" pitchFamily="18" charset="0"/>
              </a:rPr>
              <a:t> </a:t>
            </a:r>
            <a:r>
              <a:rPr lang="en-US" sz="4000" dirty="0" err="1">
                <a:solidFill>
                  <a:srgbClr val="0070C0"/>
                </a:solidFill>
                <a:latin typeface="Times New Roman" panose="02020603050405020304" pitchFamily="18" charset="0"/>
                <a:ea typeface="Arial-Rounded"/>
                <a:cs typeface="Times New Roman" panose="02020603050405020304" pitchFamily="18" charset="0"/>
              </a:rPr>
              <a:t>thấy</a:t>
            </a:r>
            <a:r>
              <a:rPr lang="en-US" sz="4000" dirty="0">
                <a:solidFill>
                  <a:srgbClr val="0070C0"/>
                </a:solidFill>
                <a:latin typeface="Times New Roman" panose="02020603050405020304" pitchFamily="18" charset="0"/>
                <a:ea typeface="Arial-Rounded"/>
                <a:cs typeface="Times New Roman" panose="02020603050405020304" pitchFamily="18" charset="0"/>
              </a:rPr>
              <a:t> </a:t>
            </a:r>
            <a:r>
              <a:rPr lang="en-US" sz="4000" dirty="0" err="1">
                <a:solidFill>
                  <a:srgbClr val="0070C0"/>
                </a:solidFill>
                <a:latin typeface="Times New Roman" panose="02020603050405020304" pitchFamily="18" charset="0"/>
                <a:ea typeface="Arial-Rounded"/>
                <a:cs typeface="Times New Roman" panose="02020603050405020304" pitchFamily="18" charset="0"/>
              </a:rPr>
              <a:t>cảnh</a:t>
            </a:r>
            <a:r>
              <a:rPr lang="en-US" sz="4000" dirty="0">
                <a:solidFill>
                  <a:srgbClr val="0070C0"/>
                </a:solidFill>
                <a:latin typeface="Times New Roman" panose="02020603050405020304" pitchFamily="18" charset="0"/>
                <a:ea typeface="Arial-Rounded"/>
                <a:cs typeface="Times New Roman" panose="02020603050405020304" pitchFamily="18" charset="0"/>
              </a:rPr>
              <a:t> </a:t>
            </a:r>
            <a:r>
              <a:rPr lang="en-US" sz="4000" dirty="0" err="1">
                <a:solidFill>
                  <a:srgbClr val="0070C0"/>
                </a:solidFill>
                <a:latin typeface="Times New Roman" panose="02020603050405020304" pitchFamily="18" charset="0"/>
                <a:ea typeface="Arial-Rounded"/>
                <a:cs typeface="Times New Roman" panose="02020603050405020304" pitchFamily="18" charset="0"/>
              </a:rPr>
              <a:t>vật</a:t>
            </a:r>
            <a:r>
              <a:rPr lang="en-US" sz="4000" dirty="0">
                <a:solidFill>
                  <a:srgbClr val="0070C0"/>
                </a:solidFill>
                <a:latin typeface="Times New Roman" panose="02020603050405020304" pitchFamily="18" charset="0"/>
                <a:ea typeface="Arial-Rounded"/>
                <a:cs typeface="Times New Roman" panose="02020603050405020304" pitchFamily="18" charset="0"/>
              </a:rPr>
              <a:t> </a:t>
            </a:r>
            <a:r>
              <a:rPr lang="en-US" sz="4000" dirty="0" err="1">
                <a:solidFill>
                  <a:srgbClr val="0070C0"/>
                </a:solidFill>
                <a:latin typeface="Times New Roman" panose="02020603050405020304" pitchFamily="18" charset="0"/>
                <a:ea typeface="Arial-Rounded"/>
                <a:cs typeface="Times New Roman" panose="02020603050405020304" pitchFamily="18" charset="0"/>
              </a:rPr>
              <a:t>xung</a:t>
            </a:r>
            <a:r>
              <a:rPr lang="en-US" sz="4000" dirty="0">
                <a:solidFill>
                  <a:srgbClr val="0070C0"/>
                </a:solidFill>
                <a:latin typeface="Times New Roman" panose="02020603050405020304" pitchFamily="18" charset="0"/>
                <a:ea typeface="Arial-Rounded"/>
                <a:cs typeface="Times New Roman" panose="02020603050405020304" pitchFamily="18" charset="0"/>
              </a:rPr>
              <a:t> </a:t>
            </a:r>
            <a:r>
              <a:rPr lang="en-US" sz="4000" dirty="0" err="1">
                <a:solidFill>
                  <a:srgbClr val="0070C0"/>
                </a:solidFill>
                <a:latin typeface="Times New Roman" panose="02020603050405020304" pitchFamily="18" charset="0"/>
                <a:ea typeface="Arial-Rounded"/>
                <a:cs typeface="Times New Roman" panose="02020603050405020304" pitchFamily="18" charset="0"/>
              </a:rPr>
              <a:t>quanh</a:t>
            </a:r>
            <a:r>
              <a:rPr lang="en-US" sz="4000" dirty="0">
                <a:solidFill>
                  <a:srgbClr val="0070C0"/>
                </a:solidFill>
                <a:latin typeface="Times New Roman" panose="02020603050405020304" pitchFamily="18" charset="0"/>
                <a:ea typeface="Arial-Rounded"/>
                <a:cs typeface="Times New Roman" panose="02020603050405020304" pitchFamily="18" charset="0"/>
              </a:rPr>
              <a:t> </a:t>
            </a:r>
            <a:r>
              <a:rPr lang="en-US" sz="4000" dirty="0" err="1">
                <a:solidFill>
                  <a:srgbClr val="0070C0"/>
                </a:solidFill>
                <a:latin typeface="Times New Roman" panose="02020603050405020304" pitchFamily="18" charset="0"/>
                <a:ea typeface="Arial-Rounded"/>
                <a:cs typeface="Times New Roman" panose="02020603050405020304" pitchFamily="18" charset="0"/>
              </a:rPr>
              <a:t>đều</a:t>
            </a:r>
            <a:r>
              <a:rPr lang="en-US" sz="4000" dirty="0">
                <a:solidFill>
                  <a:srgbClr val="0070C0"/>
                </a:solidFill>
                <a:latin typeface="Times New Roman" panose="02020603050405020304" pitchFamily="18" charset="0"/>
                <a:ea typeface="Arial-Rounded"/>
                <a:cs typeface="Times New Roman" panose="02020603050405020304" pitchFamily="18" charset="0"/>
              </a:rPr>
              <a:t> </a:t>
            </a:r>
            <a:r>
              <a:rPr lang="en-US" sz="4000" dirty="0" err="1">
                <a:solidFill>
                  <a:srgbClr val="0070C0"/>
                </a:solidFill>
                <a:latin typeface="Times New Roman" panose="02020603050405020304" pitchFamily="18" charset="0"/>
                <a:ea typeface="Arial-Rounded"/>
                <a:cs typeface="Times New Roman" panose="02020603050405020304" pitchFamily="18" charset="0"/>
              </a:rPr>
              <a:t>thay</a:t>
            </a:r>
            <a:r>
              <a:rPr lang="en-US" sz="4000" dirty="0">
                <a:solidFill>
                  <a:srgbClr val="0070C0"/>
                </a:solidFill>
                <a:latin typeface="Times New Roman" panose="02020603050405020304" pitchFamily="18" charset="0"/>
                <a:ea typeface="Arial-Rounded"/>
                <a:cs typeface="Times New Roman" panose="02020603050405020304" pitchFamily="18" charset="0"/>
              </a:rPr>
              <a:t> </a:t>
            </a:r>
            <a:r>
              <a:rPr lang="en-US" sz="4000" dirty="0" err="1">
                <a:solidFill>
                  <a:srgbClr val="0070C0"/>
                </a:solidFill>
                <a:latin typeface="Times New Roman" panose="02020603050405020304" pitchFamily="18" charset="0"/>
                <a:ea typeface="Arial-Rounded"/>
                <a:cs typeface="Times New Roman" panose="02020603050405020304" pitchFamily="18" charset="0"/>
              </a:rPr>
              <a:t>đổi</a:t>
            </a:r>
            <a:endParaRPr lang="en-US" sz="4000" dirty="0">
              <a:solidFill>
                <a:srgbClr val="0070C0"/>
              </a:solidFill>
              <a:latin typeface="Times New Roman" panose="02020603050405020304" pitchFamily="18" charset="0"/>
              <a:ea typeface="Arial-Rounded"/>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33;p30">
            <a:extLst>
              <a:ext uri="{FF2B5EF4-FFF2-40B4-BE49-F238E27FC236}">
                <a16:creationId xmlns:a16="http://schemas.microsoft.com/office/drawing/2014/main" id="{80400720-AA43-4786-A861-5AC599BB914E}"/>
              </a:ext>
            </a:extLst>
          </p:cNvPr>
          <p:cNvSpPr/>
          <p:nvPr/>
        </p:nvSpPr>
        <p:spPr>
          <a:xfrm>
            <a:off x="2279218" y="2995034"/>
            <a:ext cx="8593553" cy="2787924"/>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rgbClr val="65C1C9"/>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3" name="Google Shape;1434;p30">
            <a:extLst>
              <a:ext uri="{FF2B5EF4-FFF2-40B4-BE49-F238E27FC236}">
                <a16:creationId xmlns:a16="http://schemas.microsoft.com/office/drawing/2014/main" id="{0D5094CF-D4F4-4885-8F9F-C5DBD6FCA0E1}"/>
              </a:ext>
            </a:extLst>
          </p:cNvPr>
          <p:cNvSpPr/>
          <p:nvPr/>
        </p:nvSpPr>
        <p:spPr>
          <a:xfrm rot="-8603968">
            <a:off x="2165539" y="5127009"/>
            <a:ext cx="1860903" cy="631040"/>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 name="Google Shape;1435;p30">
            <a:extLst>
              <a:ext uri="{FF2B5EF4-FFF2-40B4-BE49-F238E27FC236}">
                <a16:creationId xmlns:a16="http://schemas.microsoft.com/office/drawing/2014/main" id="{1CFB465D-7081-4423-A23C-D47D1587F177}"/>
              </a:ext>
            </a:extLst>
          </p:cNvPr>
          <p:cNvSpPr txBox="1">
            <a:spLocks/>
          </p:cNvSpPr>
          <p:nvPr/>
        </p:nvSpPr>
        <p:spPr>
          <a:xfrm rot="-182">
            <a:off x="2802801" y="3521183"/>
            <a:ext cx="7546400" cy="11944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7200" b="1" kern="0" dirty="0">
                <a:solidFill>
                  <a:srgbClr val="FFFBEF"/>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LUYỆN VIẾT</a:t>
            </a:r>
          </a:p>
        </p:txBody>
      </p:sp>
      <p:sp>
        <p:nvSpPr>
          <p:cNvPr id="5" name="Google Shape;1448;p30">
            <a:extLst>
              <a:ext uri="{FF2B5EF4-FFF2-40B4-BE49-F238E27FC236}">
                <a16:creationId xmlns:a16="http://schemas.microsoft.com/office/drawing/2014/main" id="{231AB893-DDCF-4C55-A288-9E3AF09AA605}"/>
              </a:ext>
            </a:extLst>
          </p:cNvPr>
          <p:cNvSpPr/>
          <p:nvPr/>
        </p:nvSpPr>
        <p:spPr>
          <a:xfrm rot="639960">
            <a:off x="5856289" y="5555366"/>
            <a:ext cx="539535" cy="492951"/>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chemeClr val="accent2"/>
          </a:solidFill>
          <a:ln w="28575"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grpSp>
        <p:nvGrpSpPr>
          <p:cNvPr id="39" name="Google Shape;1482;p30">
            <a:extLst>
              <a:ext uri="{FF2B5EF4-FFF2-40B4-BE49-F238E27FC236}">
                <a16:creationId xmlns:a16="http://schemas.microsoft.com/office/drawing/2014/main" id="{AFE24EEC-10D8-4780-B318-E7F9B325DAE2}"/>
              </a:ext>
            </a:extLst>
          </p:cNvPr>
          <p:cNvGrpSpPr/>
          <p:nvPr/>
        </p:nvGrpSpPr>
        <p:grpSpPr>
          <a:xfrm rot="407631">
            <a:off x="10030079" y="5078114"/>
            <a:ext cx="1651135" cy="1447495"/>
            <a:chOff x="7611038" y="3431425"/>
            <a:chExt cx="1238324" cy="1085597"/>
          </a:xfrm>
        </p:grpSpPr>
        <p:sp>
          <p:nvSpPr>
            <p:cNvPr id="40" name="Google Shape;1483;p30">
              <a:extLst>
                <a:ext uri="{FF2B5EF4-FFF2-40B4-BE49-F238E27FC236}">
                  <a16:creationId xmlns:a16="http://schemas.microsoft.com/office/drawing/2014/main" id="{9C1C9418-213A-4B46-84A7-8EB787700DB7}"/>
                </a:ext>
              </a:extLst>
            </p:cNvPr>
            <p:cNvSpPr/>
            <p:nvPr/>
          </p:nvSpPr>
          <p:spPr>
            <a:xfrm rot="1860596">
              <a:off x="7695149" y="3662528"/>
              <a:ext cx="1070103" cy="623391"/>
            </a:xfrm>
            <a:custGeom>
              <a:avLst/>
              <a:gdLst/>
              <a:ahLst/>
              <a:cxnLst/>
              <a:rect l="l" t="t" r="r" b="b"/>
              <a:pathLst>
                <a:path w="42803" h="24935" extrusionOk="0">
                  <a:moveTo>
                    <a:pt x="28230" y="1382"/>
                  </a:moveTo>
                  <a:cubicBezTo>
                    <a:pt x="32935" y="4810"/>
                    <a:pt x="37319" y="8626"/>
                    <a:pt x="41367" y="12809"/>
                  </a:cubicBezTo>
                  <a:cubicBezTo>
                    <a:pt x="35647" y="15578"/>
                    <a:pt x="30159" y="18774"/>
                    <a:pt x="24932" y="22385"/>
                  </a:cubicBezTo>
                  <a:cubicBezTo>
                    <a:pt x="25196" y="20114"/>
                    <a:pt x="25595" y="17874"/>
                    <a:pt x="26138" y="15655"/>
                  </a:cubicBezTo>
                  <a:cubicBezTo>
                    <a:pt x="26156" y="15588"/>
                    <a:pt x="26156" y="15528"/>
                    <a:pt x="26152" y="15472"/>
                  </a:cubicBezTo>
                  <a:cubicBezTo>
                    <a:pt x="26607" y="15262"/>
                    <a:pt x="26412" y="14623"/>
                    <a:pt x="25931" y="14623"/>
                  </a:cubicBezTo>
                  <a:cubicBezTo>
                    <a:pt x="25905" y="14623"/>
                    <a:pt x="25877" y="14625"/>
                    <a:pt x="25849" y="14629"/>
                  </a:cubicBezTo>
                  <a:cubicBezTo>
                    <a:pt x="18795" y="15652"/>
                    <a:pt x="11716" y="19415"/>
                    <a:pt x="6014" y="23612"/>
                  </a:cubicBezTo>
                  <a:cubicBezTo>
                    <a:pt x="4381" y="19596"/>
                    <a:pt x="2846" y="15497"/>
                    <a:pt x="959" y="11596"/>
                  </a:cubicBezTo>
                  <a:cubicBezTo>
                    <a:pt x="5138" y="10125"/>
                    <a:pt x="9294" y="8778"/>
                    <a:pt x="13713" y="8232"/>
                  </a:cubicBezTo>
                  <a:cubicBezTo>
                    <a:pt x="15404" y="8020"/>
                    <a:pt x="17073" y="7938"/>
                    <a:pt x="18737" y="7938"/>
                  </a:cubicBezTo>
                  <a:cubicBezTo>
                    <a:pt x="21201" y="7938"/>
                    <a:pt x="23654" y="8118"/>
                    <a:pt x="26149" y="8327"/>
                  </a:cubicBezTo>
                  <a:cubicBezTo>
                    <a:pt x="26220" y="8370"/>
                    <a:pt x="26304" y="8392"/>
                    <a:pt x="26388" y="8392"/>
                  </a:cubicBezTo>
                  <a:cubicBezTo>
                    <a:pt x="26467" y="8392"/>
                    <a:pt x="26546" y="8373"/>
                    <a:pt x="26614" y="8333"/>
                  </a:cubicBezTo>
                  <a:cubicBezTo>
                    <a:pt x="26871" y="8256"/>
                    <a:pt x="26974" y="7939"/>
                    <a:pt x="26886" y="7698"/>
                  </a:cubicBezTo>
                  <a:cubicBezTo>
                    <a:pt x="27394" y="5611"/>
                    <a:pt x="27778" y="3491"/>
                    <a:pt x="28230" y="1382"/>
                  </a:cubicBezTo>
                  <a:close/>
                  <a:moveTo>
                    <a:pt x="27913" y="1"/>
                  </a:moveTo>
                  <a:cubicBezTo>
                    <a:pt x="27688" y="1"/>
                    <a:pt x="27454" y="159"/>
                    <a:pt x="27408" y="376"/>
                  </a:cubicBezTo>
                  <a:cubicBezTo>
                    <a:pt x="26897" y="2680"/>
                    <a:pt x="26360" y="4997"/>
                    <a:pt x="26061" y="7339"/>
                  </a:cubicBezTo>
                  <a:cubicBezTo>
                    <a:pt x="23844" y="6915"/>
                    <a:pt x="21506" y="6709"/>
                    <a:pt x="19127" y="6709"/>
                  </a:cubicBezTo>
                  <a:cubicBezTo>
                    <a:pt x="12675" y="6709"/>
                    <a:pt x="5930" y="8226"/>
                    <a:pt x="536" y="11035"/>
                  </a:cubicBezTo>
                  <a:cubicBezTo>
                    <a:pt x="508" y="11050"/>
                    <a:pt x="497" y="11071"/>
                    <a:pt x="476" y="11089"/>
                  </a:cubicBezTo>
                  <a:cubicBezTo>
                    <a:pt x="243" y="11095"/>
                    <a:pt x="0" y="11307"/>
                    <a:pt x="95" y="11571"/>
                  </a:cubicBezTo>
                  <a:cubicBezTo>
                    <a:pt x="1573" y="15977"/>
                    <a:pt x="3527" y="20252"/>
                    <a:pt x="5294" y="24548"/>
                  </a:cubicBezTo>
                  <a:cubicBezTo>
                    <a:pt x="5374" y="24744"/>
                    <a:pt x="5583" y="24935"/>
                    <a:pt x="5805" y="24935"/>
                  </a:cubicBezTo>
                  <a:cubicBezTo>
                    <a:pt x="5885" y="24935"/>
                    <a:pt x="5967" y="24910"/>
                    <a:pt x="6045" y="24851"/>
                  </a:cubicBezTo>
                  <a:cubicBezTo>
                    <a:pt x="8944" y="22678"/>
                    <a:pt x="12023" y="20784"/>
                    <a:pt x="15300" y="19243"/>
                  </a:cubicBezTo>
                  <a:cubicBezTo>
                    <a:pt x="18478" y="17744"/>
                    <a:pt x="21737" y="16837"/>
                    <a:pt x="25056" y="15825"/>
                  </a:cubicBezTo>
                  <a:lnTo>
                    <a:pt x="25056" y="15825"/>
                  </a:lnTo>
                  <a:cubicBezTo>
                    <a:pt x="24459" y="18336"/>
                    <a:pt x="24036" y="20869"/>
                    <a:pt x="23782" y="23436"/>
                  </a:cubicBezTo>
                  <a:cubicBezTo>
                    <a:pt x="23755" y="23725"/>
                    <a:pt x="24043" y="23955"/>
                    <a:pt x="24316" y="23955"/>
                  </a:cubicBezTo>
                  <a:cubicBezTo>
                    <a:pt x="24400" y="23955"/>
                    <a:pt x="24483" y="23933"/>
                    <a:pt x="24555" y="23884"/>
                  </a:cubicBezTo>
                  <a:cubicBezTo>
                    <a:pt x="30233" y="19888"/>
                    <a:pt x="36218" y="16389"/>
                    <a:pt x="42485" y="13399"/>
                  </a:cubicBezTo>
                  <a:cubicBezTo>
                    <a:pt x="42793" y="13250"/>
                    <a:pt x="42803" y="12813"/>
                    <a:pt x="42588" y="12594"/>
                  </a:cubicBezTo>
                  <a:cubicBezTo>
                    <a:pt x="38176" y="7970"/>
                    <a:pt x="33351" y="3791"/>
                    <a:pt x="28152" y="73"/>
                  </a:cubicBezTo>
                  <a:cubicBezTo>
                    <a:pt x="28081" y="23"/>
                    <a:pt x="27997" y="1"/>
                    <a:pt x="27913" y="1"/>
                  </a:cubicBezTo>
                  <a:close/>
                </a:path>
              </a:pathLst>
            </a:custGeom>
            <a:solidFill>
              <a:srgbClr val="FFFFFF"/>
            </a:solidFill>
            <a:ln>
              <a:noFill/>
            </a:ln>
            <a:effectLst>
              <a:outerShdw blurRad="28575" dist="19050" dir="19200000" algn="bl" rotWithShape="0">
                <a:srgbClr val="000000">
                  <a:alpha val="22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1" name="Google Shape;1484;p30">
              <a:extLst>
                <a:ext uri="{FF2B5EF4-FFF2-40B4-BE49-F238E27FC236}">
                  <a16:creationId xmlns:a16="http://schemas.microsoft.com/office/drawing/2014/main" id="{71E09E9C-CC32-4BCD-8FF5-B0C7F49BD275}"/>
                </a:ext>
              </a:extLst>
            </p:cNvPr>
            <p:cNvSpPr/>
            <p:nvPr/>
          </p:nvSpPr>
          <p:spPr>
            <a:xfrm rot="1860596">
              <a:off x="7719588" y="3693905"/>
              <a:ext cx="1010251" cy="555789"/>
            </a:xfrm>
            <a:custGeom>
              <a:avLst/>
              <a:gdLst/>
              <a:ahLst/>
              <a:cxnLst/>
              <a:rect l="l" t="t" r="r" b="b"/>
              <a:pathLst>
                <a:path w="40409" h="22231" extrusionOk="0">
                  <a:moveTo>
                    <a:pt x="27271" y="0"/>
                  </a:moveTo>
                  <a:cubicBezTo>
                    <a:pt x="26819" y="2109"/>
                    <a:pt x="26435" y="4229"/>
                    <a:pt x="25927" y="6316"/>
                  </a:cubicBezTo>
                  <a:cubicBezTo>
                    <a:pt x="26015" y="6557"/>
                    <a:pt x="25912" y="6874"/>
                    <a:pt x="25655" y="6951"/>
                  </a:cubicBezTo>
                  <a:cubicBezTo>
                    <a:pt x="25587" y="6991"/>
                    <a:pt x="25508" y="7010"/>
                    <a:pt x="25429" y="7010"/>
                  </a:cubicBezTo>
                  <a:cubicBezTo>
                    <a:pt x="25345" y="7010"/>
                    <a:pt x="25261" y="6988"/>
                    <a:pt x="25190" y="6945"/>
                  </a:cubicBezTo>
                  <a:cubicBezTo>
                    <a:pt x="22695" y="6736"/>
                    <a:pt x="20242" y="6556"/>
                    <a:pt x="17778" y="6556"/>
                  </a:cubicBezTo>
                  <a:cubicBezTo>
                    <a:pt x="16114" y="6556"/>
                    <a:pt x="14445" y="6638"/>
                    <a:pt x="12754" y="6850"/>
                  </a:cubicBezTo>
                  <a:cubicBezTo>
                    <a:pt x="8335" y="7396"/>
                    <a:pt x="4179" y="8743"/>
                    <a:pt x="0" y="10214"/>
                  </a:cubicBezTo>
                  <a:cubicBezTo>
                    <a:pt x="1887" y="14115"/>
                    <a:pt x="3422" y="18214"/>
                    <a:pt x="5055" y="22230"/>
                  </a:cubicBezTo>
                  <a:cubicBezTo>
                    <a:pt x="10757" y="18033"/>
                    <a:pt x="17836" y="14270"/>
                    <a:pt x="24890" y="13247"/>
                  </a:cubicBezTo>
                  <a:cubicBezTo>
                    <a:pt x="24918" y="13243"/>
                    <a:pt x="24946" y="13241"/>
                    <a:pt x="24972" y="13241"/>
                  </a:cubicBezTo>
                  <a:cubicBezTo>
                    <a:pt x="25453" y="13241"/>
                    <a:pt x="25648" y="13880"/>
                    <a:pt x="25193" y="14090"/>
                  </a:cubicBezTo>
                  <a:cubicBezTo>
                    <a:pt x="25197" y="14146"/>
                    <a:pt x="25197" y="14206"/>
                    <a:pt x="25179" y="14273"/>
                  </a:cubicBezTo>
                  <a:cubicBezTo>
                    <a:pt x="24636" y="16492"/>
                    <a:pt x="24237" y="18732"/>
                    <a:pt x="23973" y="21003"/>
                  </a:cubicBezTo>
                  <a:cubicBezTo>
                    <a:pt x="29200" y="17392"/>
                    <a:pt x="34688" y="14196"/>
                    <a:pt x="40408" y="11427"/>
                  </a:cubicBezTo>
                  <a:cubicBezTo>
                    <a:pt x="36360" y="7244"/>
                    <a:pt x="31976" y="3428"/>
                    <a:pt x="27271"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grpSp>
      <p:grpSp>
        <p:nvGrpSpPr>
          <p:cNvPr id="42" name="Google Shape;1485;p30">
            <a:extLst>
              <a:ext uri="{FF2B5EF4-FFF2-40B4-BE49-F238E27FC236}">
                <a16:creationId xmlns:a16="http://schemas.microsoft.com/office/drawing/2014/main" id="{E5929F47-DD04-4C4A-BC40-0E4F771F09C7}"/>
              </a:ext>
            </a:extLst>
          </p:cNvPr>
          <p:cNvGrpSpPr/>
          <p:nvPr/>
        </p:nvGrpSpPr>
        <p:grpSpPr>
          <a:xfrm rot="-8615533">
            <a:off x="8940503" y="3149759"/>
            <a:ext cx="2696365" cy="438728"/>
            <a:chOff x="1777900" y="2356875"/>
            <a:chExt cx="5003236" cy="814081"/>
          </a:xfrm>
        </p:grpSpPr>
        <p:sp>
          <p:nvSpPr>
            <p:cNvPr id="43" name="Google Shape;1486;p30">
              <a:extLst>
                <a:ext uri="{FF2B5EF4-FFF2-40B4-BE49-F238E27FC236}">
                  <a16:creationId xmlns:a16="http://schemas.microsoft.com/office/drawing/2014/main" id="{DFA44251-0909-44E1-87A9-07968DFAD59F}"/>
                </a:ext>
              </a:extLst>
            </p:cNvPr>
            <p:cNvSpPr/>
            <p:nvPr/>
          </p:nvSpPr>
          <p:spPr>
            <a:xfrm>
              <a:off x="1777900" y="2356875"/>
              <a:ext cx="5003236" cy="814081"/>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dk2"/>
            </a:solidFill>
            <a:ln>
              <a:noFill/>
            </a:ln>
            <a:effectLst>
              <a:outerShdw blurRad="28575" dist="19050" dir="19200000" algn="bl" rotWithShape="0">
                <a:srgbClr val="000000">
                  <a:alpha val="21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4" name="Google Shape;1487;p30">
              <a:extLst>
                <a:ext uri="{FF2B5EF4-FFF2-40B4-BE49-F238E27FC236}">
                  <a16:creationId xmlns:a16="http://schemas.microsoft.com/office/drawing/2014/main" id="{FDD46084-3065-4E85-8CA5-535AEACA9E19}"/>
                </a:ext>
              </a:extLst>
            </p:cNvPr>
            <p:cNvSpPr/>
            <p:nvPr/>
          </p:nvSpPr>
          <p:spPr>
            <a:xfrm>
              <a:off x="2238992" y="2497306"/>
              <a:ext cx="1159001" cy="540133"/>
            </a:xfrm>
            <a:custGeom>
              <a:avLst/>
              <a:gdLst/>
              <a:ahLst/>
              <a:cxnLst/>
              <a:rect l="l" t="t" r="r" b="b"/>
              <a:pathLst>
                <a:path w="8212" h="3827" extrusionOk="0">
                  <a:moveTo>
                    <a:pt x="1" y="1"/>
                  </a:moveTo>
                  <a:cubicBezTo>
                    <a:pt x="1" y="110"/>
                    <a:pt x="1" y="219"/>
                    <a:pt x="10" y="332"/>
                  </a:cubicBezTo>
                  <a:cubicBezTo>
                    <a:pt x="158" y="2319"/>
                    <a:pt x="1933" y="3826"/>
                    <a:pt x="4048" y="3826"/>
                  </a:cubicBezTo>
                  <a:cubicBezTo>
                    <a:pt x="4161" y="3826"/>
                    <a:pt x="4274" y="3822"/>
                    <a:pt x="4389" y="3813"/>
                  </a:cubicBezTo>
                  <a:cubicBezTo>
                    <a:pt x="6532" y="3655"/>
                    <a:pt x="8178" y="2002"/>
                    <a:pt x="8212" y="47"/>
                  </a:cubicBezTo>
                  <a:lnTo>
                    <a:pt x="1"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5" name="Google Shape;1488;p30">
              <a:extLst>
                <a:ext uri="{FF2B5EF4-FFF2-40B4-BE49-F238E27FC236}">
                  <a16:creationId xmlns:a16="http://schemas.microsoft.com/office/drawing/2014/main" id="{DE9D1ED9-394E-49A6-9D1E-A825E8A67237}"/>
                </a:ext>
              </a:extLst>
            </p:cNvPr>
            <p:cNvSpPr/>
            <p:nvPr/>
          </p:nvSpPr>
          <p:spPr>
            <a:xfrm>
              <a:off x="2315487" y="2497870"/>
              <a:ext cx="1004176" cy="457850"/>
            </a:xfrm>
            <a:custGeom>
              <a:avLst/>
              <a:gdLst/>
              <a:ahLst/>
              <a:cxnLst/>
              <a:rect l="l" t="t" r="r" b="b"/>
              <a:pathLst>
                <a:path w="7115" h="3244" extrusionOk="0">
                  <a:moveTo>
                    <a:pt x="1" y="0"/>
                  </a:moveTo>
                  <a:lnTo>
                    <a:pt x="1" y="0"/>
                  </a:lnTo>
                  <a:cubicBezTo>
                    <a:pt x="255" y="1863"/>
                    <a:pt x="1660" y="3243"/>
                    <a:pt x="3519" y="3243"/>
                  </a:cubicBezTo>
                  <a:cubicBezTo>
                    <a:pt x="3620" y="3243"/>
                    <a:pt x="3723" y="3239"/>
                    <a:pt x="3827" y="3231"/>
                  </a:cubicBezTo>
                  <a:cubicBezTo>
                    <a:pt x="5616" y="3086"/>
                    <a:pt x="6823" y="1729"/>
                    <a:pt x="7114" y="40"/>
                  </a:cubicBezTo>
                  <a:lnTo>
                    <a:pt x="1" y="0"/>
                  </a:lnTo>
                  <a:close/>
                </a:path>
              </a:pathLst>
            </a:custGeom>
            <a:solidFill>
              <a:srgbClr val="F958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6" name="Google Shape;1489;p30">
              <a:extLst>
                <a:ext uri="{FF2B5EF4-FFF2-40B4-BE49-F238E27FC236}">
                  <a16:creationId xmlns:a16="http://schemas.microsoft.com/office/drawing/2014/main" id="{5215FBB9-8846-4C61-836D-D6E04D34D0DB}"/>
                </a:ext>
              </a:extLst>
            </p:cNvPr>
            <p:cNvSpPr/>
            <p:nvPr/>
          </p:nvSpPr>
          <p:spPr>
            <a:xfrm>
              <a:off x="3829172" y="2497447"/>
              <a:ext cx="1158859" cy="539992"/>
            </a:xfrm>
            <a:custGeom>
              <a:avLst/>
              <a:gdLst/>
              <a:ahLst/>
              <a:cxnLst/>
              <a:rect l="l" t="t" r="r" b="b"/>
              <a:pathLst>
                <a:path w="8211" h="3826" extrusionOk="0">
                  <a:moveTo>
                    <a:pt x="4154" y="1"/>
                  </a:moveTo>
                  <a:cubicBezTo>
                    <a:pt x="4043" y="1"/>
                    <a:pt x="3932" y="5"/>
                    <a:pt x="3819" y="13"/>
                  </a:cubicBezTo>
                  <a:cubicBezTo>
                    <a:pt x="1676" y="175"/>
                    <a:pt x="33" y="1828"/>
                    <a:pt x="0" y="3783"/>
                  </a:cubicBezTo>
                  <a:lnTo>
                    <a:pt x="8210" y="3826"/>
                  </a:lnTo>
                  <a:cubicBezTo>
                    <a:pt x="8210" y="3716"/>
                    <a:pt x="8207" y="3608"/>
                    <a:pt x="8201" y="3498"/>
                  </a:cubicBezTo>
                  <a:cubicBezTo>
                    <a:pt x="8053" y="1509"/>
                    <a:pt x="6274" y="1"/>
                    <a:pt x="415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7" name="Google Shape;1490;p30">
              <a:extLst>
                <a:ext uri="{FF2B5EF4-FFF2-40B4-BE49-F238E27FC236}">
                  <a16:creationId xmlns:a16="http://schemas.microsoft.com/office/drawing/2014/main" id="{EEF569FD-8F07-4878-A5B4-3470D846A214}"/>
                </a:ext>
              </a:extLst>
            </p:cNvPr>
            <p:cNvSpPr/>
            <p:nvPr/>
          </p:nvSpPr>
          <p:spPr>
            <a:xfrm>
              <a:off x="3907503" y="2579588"/>
              <a:ext cx="1004034" cy="457427"/>
            </a:xfrm>
            <a:custGeom>
              <a:avLst/>
              <a:gdLst/>
              <a:ahLst/>
              <a:cxnLst/>
              <a:rect l="l" t="t" r="r" b="b"/>
              <a:pathLst>
                <a:path w="7114" h="3241" extrusionOk="0">
                  <a:moveTo>
                    <a:pt x="3593" y="1"/>
                  </a:moveTo>
                  <a:cubicBezTo>
                    <a:pt x="3492" y="1"/>
                    <a:pt x="3388" y="5"/>
                    <a:pt x="3284" y="13"/>
                  </a:cubicBezTo>
                  <a:cubicBezTo>
                    <a:pt x="1498" y="158"/>
                    <a:pt x="291" y="1511"/>
                    <a:pt x="1" y="3204"/>
                  </a:cubicBezTo>
                  <a:lnTo>
                    <a:pt x="7113" y="3241"/>
                  </a:lnTo>
                  <a:cubicBezTo>
                    <a:pt x="6859" y="1378"/>
                    <a:pt x="5455" y="1"/>
                    <a:pt x="3593" y="1"/>
                  </a:cubicBezTo>
                  <a:close/>
                </a:path>
              </a:pathLst>
            </a:custGeom>
            <a:solidFill>
              <a:srgbClr val="F958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8" name="Google Shape;1491;p30">
              <a:extLst>
                <a:ext uri="{FF2B5EF4-FFF2-40B4-BE49-F238E27FC236}">
                  <a16:creationId xmlns:a16="http://schemas.microsoft.com/office/drawing/2014/main" id="{E82F45FB-6572-439A-9A49-C5518F38B45A}"/>
                </a:ext>
              </a:extLst>
            </p:cNvPr>
            <p:cNvSpPr/>
            <p:nvPr/>
          </p:nvSpPr>
          <p:spPr>
            <a:xfrm>
              <a:off x="5418647" y="2497306"/>
              <a:ext cx="1159001" cy="540133"/>
            </a:xfrm>
            <a:custGeom>
              <a:avLst/>
              <a:gdLst/>
              <a:ahLst/>
              <a:cxnLst/>
              <a:rect l="l" t="t" r="r" b="b"/>
              <a:pathLst>
                <a:path w="8212" h="3827" extrusionOk="0">
                  <a:moveTo>
                    <a:pt x="4" y="1"/>
                  </a:moveTo>
                  <a:lnTo>
                    <a:pt x="4" y="1"/>
                  </a:lnTo>
                  <a:cubicBezTo>
                    <a:pt x="0" y="110"/>
                    <a:pt x="4" y="219"/>
                    <a:pt x="11" y="332"/>
                  </a:cubicBezTo>
                  <a:cubicBezTo>
                    <a:pt x="161" y="2319"/>
                    <a:pt x="1937" y="3826"/>
                    <a:pt x="4052" y="3826"/>
                  </a:cubicBezTo>
                  <a:cubicBezTo>
                    <a:pt x="4164" y="3826"/>
                    <a:pt x="4278" y="3822"/>
                    <a:pt x="4392" y="3813"/>
                  </a:cubicBezTo>
                  <a:cubicBezTo>
                    <a:pt x="6535" y="3655"/>
                    <a:pt x="8178" y="2002"/>
                    <a:pt x="8211" y="47"/>
                  </a:cubicBezTo>
                  <a:lnTo>
                    <a:pt x="4"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9" name="Google Shape;1492;p30">
              <a:extLst>
                <a:ext uri="{FF2B5EF4-FFF2-40B4-BE49-F238E27FC236}">
                  <a16:creationId xmlns:a16="http://schemas.microsoft.com/office/drawing/2014/main" id="{8889A790-4225-4552-A911-880F6B357AE4}"/>
                </a:ext>
              </a:extLst>
            </p:cNvPr>
            <p:cNvSpPr/>
            <p:nvPr/>
          </p:nvSpPr>
          <p:spPr>
            <a:xfrm>
              <a:off x="5495284" y="2497870"/>
              <a:ext cx="1003893" cy="457850"/>
            </a:xfrm>
            <a:custGeom>
              <a:avLst/>
              <a:gdLst/>
              <a:ahLst/>
              <a:cxnLst/>
              <a:rect l="l" t="t" r="r" b="b"/>
              <a:pathLst>
                <a:path w="7113" h="3244" extrusionOk="0">
                  <a:moveTo>
                    <a:pt x="0" y="0"/>
                  </a:moveTo>
                  <a:lnTo>
                    <a:pt x="0" y="0"/>
                  </a:lnTo>
                  <a:cubicBezTo>
                    <a:pt x="254" y="1863"/>
                    <a:pt x="1658" y="3243"/>
                    <a:pt x="3520" y="3243"/>
                  </a:cubicBezTo>
                  <a:cubicBezTo>
                    <a:pt x="3622" y="3243"/>
                    <a:pt x="3725" y="3239"/>
                    <a:pt x="3829" y="3231"/>
                  </a:cubicBezTo>
                  <a:cubicBezTo>
                    <a:pt x="5618" y="3086"/>
                    <a:pt x="6825" y="1729"/>
                    <a:pt x="7113" y="40"/>
                  </a:cubicBezTo>
                  <a:lnTo>
                    <a:pt x="0" y="0"/>
                  </a:lnTo>
                  <a:close/>
                </a:path>
              </a:pathLst>
            </a:custGeom>
            <a:solidFill>
              <a:srgbClr val="F958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0" name="Google Shape;1493;p30">
              <a:extLst>
                <a:ext uri="{FF2B5EF4-FFF2-40B4-BE49-F238E27FC236}">
                  <a16:creationId xmlns:a16="http://schemas.microsoft.com/office/drawing/2014/main" id="{CB8DE40C-BFCF-41EE-9C7E-6AB41CEC189E}"/>
                </a:ext>
              </a:extLst>
            </p:cNvPr>
            <p:cNvSpPr/>
            <p:nvPr/>
          </p:nvSpPr>
          <p:spPr>
            <a:xfrm>
              <a:off x="2734238" y="2798491"/>
              <a:ext cx="163575" cy="125471"/>
            </a:xfrm>
            <a:custGeom>
              <a:avLst/>
              <a:gdLst/>
              <a:ahLst/>
              <a:cxnLst/>
              <a:rect l="l" t="t" r="r" b="b"/>
              <a:pathLst>
                <a:path w="1159" h="889" extrusionOk="0">
                  <a:moveTo>
                    <a:pt x="585" y="0"/>
                  </a:moveTo>
                  <a:cubicBezTo>
                    <a:pt x="585" y="0"/>
                    <a:pt x="1" y="886"/>
                    <a:pt x="579" y="889"/>
                  </a:cubicBezTo>
                  <a:cubicBezTo>
                    <a:pt x="580" y="889"/>
                    <a:pt x="582" y="889"/>
                    <a:pt x="583" y="889"/>
                  </a:cubicBezTo>
                  <a:cubicBezTo>
                    <a:pt x="1158" y="889"/>
                    <a:pt x="585" y="0"/>
                    <a:pt x="585"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1" name="Google Shape;1494;p30">
              <a:extLst>
                <a:ext uri="{FF2B5EF4-FFF2-40B4-BE49-F238E27FC236}">
                  <a16:creationId xmlns:a16="http://schemas.microsoft.com/office/drawing/2014/main" id="{FC16D5C4-7906-4088-A932-CE1BDDA743EF}"/>
                </a:ext>
              </a:extLst>
            </p:cNvPr>
            <p:cNvSpPr/>
            <p:nvPr/>
          </p:nvSpPr>
          <p:spPr>
            <a:xfrm>
              <a:off x="2936345" y="2651850"/>
              <a:ext cx="163999" cy="125612"/>
            </a:xfrm>
            <a:custGeom>
              <a:avLst/>
              <a:gdLst/>
              <a:ahLst/>
              <a:cxnLst/>
              <a:rect l="l" t="t" r="r" b="b"/>
              <a:pathLst>
                <a:path w="1162" h="890" extrusionOk="0">
                  <a:moveTo>
                    <a:pt x="588" y="0"/>
                  </a:moveTo>
                  <a:cubicBezTo>
                    <a:pt x="588" y="0"/>
                    <a:pt x="0" y="887"/>
                    <a:pt x="582" y="890"/>
                  </a:cubicBezTo>
                  <a:cubicBezTo>
                    <a:pt x="583" y="890"/>
                    <a:pt x="584" y="890"/>
                    <a:pt x="585" y="890"/>
                  </a:cubicBezTo>
                  <a:cubicBezTo>
                    <a:pt x="1162" y="890"/>
                    <a:pt x="588" y="0"/>
                    <a:pt x="588"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2" name="Google Shape;1495;p30">
              <a:extLst>
                <a:ext uri="{FF2B5EF4-FFF2-40B4-BE49-F238E27FC236}">
                  <a16:creationId xmlns:a16="http://schemas.microsoft.com/office/drawing/2014/main" id="{D31F8B6D-EB0A-46D3-9B74-098190BD4C72}"/>
                </a:ext>
              </a:extLst>
            </p:cNvPr>
            <p:cNvSpPr/>
            <p:nvPr/>
          </p:nvSpPr>
          <p:spPr>
            <a:xfrm>
              <a:off x="2556407" y="2650015"/>
              <a:ext cx="163575" cy="125612"/>
            </a:xfrm>
            <a:custGeom>
              <a:avLst/>
              <a:gdLst/>
              <a:ahLst/>
              <a:cxnLst/>
              <a:rect l="l" t="t" r="r" b="b"/>
              <a:pathLst>
                <a:path w="1159" h="890" extrusionOk="0">
                  <a:moveTo>
                    <a:pt x="586" y="1"/>
                  </a:moveTo>
                  <a:cubicBezTo>
                    <a:pt x="586" y="1"/>
                    <a:pt x="0" y="886"/>
                    <a:pt x="582" y="889"/>
                  </a:cubicBezTo>
                  <a:cubicBezTo>
                    <a:pt x="583" y="889"/>
                    <a:pt x="585" y="889"/>
                    <a:pt x="586" y="889"/>
                  </a:cubicBezTo>
                  <a:cubicBezTo>
                    <a:pt x="1159" y="889"/>
                    <a:pt x="586" y="1"/>
                    <a:pt x="586"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3" name="Google Shape;1496;p30">
              <a:extLst>
                <a:ext uri="{FF2B5EF4-FFF2-40B4-BE49-F238E27FC236}">
                  <a16:creationId xmlns:a16="http://schemas.microsoft.com/office/drawing/2014/main" id="{DBF45D55-2F4A-4320-A9DC-FD14707295B6}"/>
                </a:ext>
              </a:extLst>
            </p:cNvPr>
            <p:cNvSpPr/>
            <p:nvPr/>
          </p:nvSpPr>
          <p:spPr>
            <a:xfrm>
              <a:off x="2386055" y="2522993"/>
              <a:ext cx="163717" cy="126177"/>
            </a:xfrm>
            <a:custGeom>
              <a:avLst/>
              <a:gdLst/>
              <a:ahLst/>
              <a:cxnLst/>
              <a:rect l="l" t="t" r="r" b="b"/>
              <a:pathLst>
                <a:path w="1160" h="894" extrusionOk="0">
                  <a:moveTo>
                    <a:pt x="586" y="1"/>
                  </a:moveTo>
                  <a:lnTo>
                    <a:pt x="586" y="1"/>
                  </a:lnTo>
                  <a:cubicBezTo>
                    <a:pt x="586" y="1"/>
                    <a:pt x="0" y="890"/>
                    <a:pt x="583" y="893"/>
                  </a:cubicBezTo>
                  <a:cubicBezTo>
                    <a:pt x="584" y="893"/>
                    <a:pt x="585" y="893"/>
                    <a:pt x="586" y="893"/>
                  </a:cubicBezTo>
                  <a:cubicBezTo>
                    <a:pt x="1159" y="893"/>
                    <a:pt x="586" y="1"/>
                    <a:pt x="586"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4" name="Google Shape;1497;p30">
              <a:extLst>
                <a:ext uri="{FF2B5EF4-FFF2-40B4-BE49-F238E27FC236}">
                  <a16:creationId xmlns:a16="http://schemas.microsoft.com/office/drawing/2014/main" id="{2B3CA47D-B3E6-4077-888A-FA3D7D3D49E3}"/>
                </a:ext>
              </a:extLst>
            </p:cNvPr>
            <p:cNvSpPr/>
            <p:nvPr/>
          </p:nvSpPr>
          <p:spPr>
            <a:xfrm>
              <a:off x="2735650" y="2524969"/>
              <a:ext cx="163575" cy="126036"/>
            </a:xfrm>
            <a:custGeom>
              <a:avLst/>
              <a:gdLst/>
              <a:ahLst/>
              <a:cxnLst/>
              <a:rect l="l" t="t" r="r" b="b"/>
              <a:pathLst>
                <a:path w="1159" h="893" extrusionOk="0">
                  <a:moveTo>
                    <a:pt x="586" y="0"/>
                  </a:moveTo>
                  <a:lnTo>
                    <a:pt x="586" y="0"/>
                  </a:lnTo>
                  <a:cubicBezTo>
                    <a:pt x="586" y="0"/>
                    <a:pt x="0" y="890"/>
                    <a:pt x="582" y="893"/>
                  </a:cubicBezTo>
                  <a:cubicBezTo>
                    <a:pt x="583" y="893"/>
                    <a:pt x="584" y="893"/>
                    <a:pt x="585" y="893"/>
                  </a:cubicBezTo>
                  <a:cubicBezTo>
                    <a:pt x="1159" y="893"/>
                    <a:pt x="586" y="0"/>
                    <a:pt x="586"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5" name="Google Shape;1498;p30">
              <a:extLst>
                <a:ext uri="{FF2B5EF4-FFF2-40B4-BE49-F238E27FC236}">
                  <a16:creationId xmlns:a16="http://schemas.microsoft.com/office/drawing/2014/main" id="{AE153455-92AA-42B9-B685-4210522B7F63}"/>
                </a:ext>
              </a:extLst>
            </p:cNvPr>
            <p:cNvSpPr/>
            <p:nvPr/>
          </p:nvSpPr>
          <p:spPr>
            <a:xfrm>
              <a:off x="3094841" y="2527227"/>
              <a:ext cx="163717" cy="125754"/>
            </a:xfrm>
            <a:custGeom>
              <a:avLst/>
              <a:gdLst/>
              <a:ahLst/>
              <a:cxnLst/>
              <a:rect l="l" t="t" r="r" b="b"/>
              <a:pathLst>
                <a:path w="1160" h="891" extrusionOk="0">
                  <a:moveTo>
                    <a:pt x="587" y="1"/>
                  </a:moveTo>
                  <a:cubicBezTo>
                    <a:pt x="587" y="1"/>
                    <a:pt x="1" y="886"/>
                    <a:pt x="580" y="890"/>
                  </a:cubicBezTo>
                  <a:cubicBezTo>
                    <a:pt x="581" y="890"/>
                    <a:pt x="582" y="890"/>
                    <a:pt x="583" y="890"/>
                  </a:cubicBezTo>
                  <a:cubicBezTo>
                    <a:pt x="1160" y="890"/>
                    <a:pt x="587" y="1"/>
                    <a:pt x="587"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6" name="Google Shape;1499;p30">
              <a:extLst>
                <a:ext uri="{FF2B5EF4-FFF2-40B4-BE49-F238E27FC236}">
                  <a16:creationId xmlns:a16="http://schemas.microsoft.com/office/drawing/2014/main" id="{5E0CAF64-AB41-4DC3-8074-AC190BAFEE7E}"/>
                </a:ext>
              </a:extLst>
            </p:cNvPr>
            <p:cNvSpPr/>
            <p:nvPr/>
          </p:nvSpPr>
          <p:spPr>
            <a:xfrm>
              <a:off x="2481605" y="2541199"/>
              <a:ext cx="315719" cy="231607"/>
            </a:xfrm>
            <a:custGeom>
              <a:avLst/>
              <a:gdLst/>
              <a:ahLst/>
              <a:cxnLst/>
              <a:rect l="l" t="t" r="r" b="b"/>
              <a:pathLst>
                <a:path w="2237" h="1641" extrusionOk="0">
                  <a:moveTo>
                    <a:pt x="1119" y="1"/>
                  </a:moveTo>
                  <a:cubicBezTo>
                    <a:pt x="660" y="1"/>
                    <a:pt x="219" y="57"/>
                    <a:pt x="60" y="157"/>
                  </a:cubicBezTo>
                  <a:cubicBezTo>
                    <a:pt x="167" y="391"/>
                    <a:pt x="249" y="695"/>
                    <a:pt x="1" y="755"/>
                  </a:cubicBezTo>
                  <a:cubicBezTo>
                    <a:pt x="91" y="1102"/>
                    <a:pt x="283" y="1486"/>
                    <a:pt x="402" y="1572"/>
                  </a:cubicBezTo>
                  <a:cubicBezTo>
                    <a:pt x="471" y="1618"/>
                    <a:pt x="527" y="1641"/>
                    <a:pt x="576" y="1641"/>
                  </a:cubicBezTo>
                  <a:cubicBezTo>
                    <a:pt x="699" y="1641"/>
                    <a:pt x="775" y="1509"/>
                    <a:pt x="861" y="1353"/>
                  </a:cubicBezTo>
                  <a:cubicBezTo>
                    <a:pt x="901" y="1095"/>
                    <a:pt x="1116" y="772"/>
                    <a:pt x="1116" y="772"/>
                  </a:cubicBezTo>
                  <a:cubicBezTo>
                    <a:pt x="1116" y="772"/>
                    <a:pt x="1159" y="837"/>
                    <a:pt x="1211" y="933"/>
                  </a:cubicBezTo>
                  <a:cubicBezTo>
                    <a:pt x="1255" y="910"/>
                    <a:pt x="1304" y="891"/>
                    <a:pt x="1360" y="880"/>
                  </a:cubicBezTo>
                  <a:cubicBezTo>
                    <a:pt x="1608" y="834"/>
                    <a:pt x="1916" y="738"/>
                    <a:pt x="2134" y="622"/>
                  </a:cubicBezTo>
                  <a:cubicBezTo>
                    <a:pt x="2101" y="494"/>
                    <a:pt x="2163" y="311"/>
                    <a:pt x="2237" y="160"/>
                  </a:cubicBezTo>
                  <a:cubicBezTo>
                    <a:pt x="1992" y="50"/>
                    <a:pt x="1548" y="1"/>
                    <a:pt x="1119"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7" name="Google Shape;1500;p30">
              <a:extLst>
                <a:ext uri="{FF2B5EF4-FFF2-40B4-BE49-F238E27FC236}">
                  <a16:creationId xmlns:a16="http://schemas.microsoft.com/office/drawing/2014/main" id="{4CE1A59A-93FD-435A-9DE8-61601763A538}"/>
                </a:ext>
              </a:extLst>
            </p:cNvPr>
            <p:cNvSpPr/>
            <p:nvPr/>
          </p:nvSpPr>
          <p:spPr>
            <a:xfrm>
              <a:off x="2603123" y="2650015"/>
              <a:ext cx="49538" cy="82283"/>
            </a:xfrm>
            <a:custGeom>
              <a:avLst/>
              <a:gdLst/>
              <a:ahLst/>
              <a:cxnLst/>
              <a:rect l="l" t="t" r="r" b="b"/>
              <a:pathLst>
                <a:path w="351" h="583" extrusionOk="0">
                  <a:moveTo>
                    <a:pt x="255" y="1"/>
                  </a:moveTo>
                  <a:cubicBezTo>
                    <a:pt x="255" y="1"/>
                    <a:pt x="40" y="324"/>
                    <a:pt x="0" y="582"/>
                  </a:cubicBezTo>
                  <a:cubicBezTo>
                    <a:pt x="86" y="430"/>
                    <a:pt x="185" y="251"/>
                    <a:pt x="350" y="162"/>
                  </a:cubicBezTo>
                  <a:cubicBezTo>
                    <a:pt x="298" y="66"/>
                    <a:pt x="255" y="1"/>
                    <a:pt x="255"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8" name="Google Shape;1501;p30">
              <a:extLst>
                <a:ext uri="{FF2B5EF4-FFF2-40B4-BE49-F238E27FC236}">
                  <a16:creationId xmlns:a16="http://schemas.microsoft.com/office/drawing/2014/main" id="{E1329A0A-9FF3-4C5C-9666-52F223AB4999}"/>
                </a:ext>
              </a:extLst>
            </p:cNvPr>
            <p:cNvSpPr/>
            <p:nvPr/>
          </p:nvSpPr>
          <p:spPr>
            <a:xfrm>
              <a:off x="2471443" y="2563216"/>
              <a:ext cx="45445" cy="84541"/>
            </a:xfrm>
            <a:custGeom>
              <a:avLst/>
              <a:gdLst/>
              <a:ahLst/>
              <a:cxnLst/>
              <a:rect l="l" t="t" r="r" b="b"/>
              <a:pathLst>
                <a:path w="322" h="599" extrusionOk="0">
                  <a:moveTo>
                    <a:pt x="132" y="1"/>
                  </a:moveTo>
                  <a:lnTo>
                    <a:pt x="132" y="1"/>
                  </a:lnTo>
                  <a:cubicBezTo>
                    <a:pt x="129" y="4"/>
                    <a:pt x="126" y="7"/>
                    <a:pt x="123" y="7"/>
                  </a:cubicBezTo>
                  <a:cubicBezTo>
                    <a:pt x="1" y="96"/>
                    <a:pt x="7" y="338"/>
                    <a:pt x="73" y="599"/>
                  </a:cubicBezTo>
                  <a:cubicBezTo>
                    <a:pt x="321" y="539"/>
                    <a:pt x="239" y="235"/>
                    <a:pt x="132"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9" name="Google Shape;1502;p30">
              <a:extLst>
                <a:ext uri="{FF2B5EF4-FFF2-40B4-BE49-F238E27FC236}">
                  <a16:creationId xmlns:a16="http://schemas.microsoft.com/office/drawing/2014/main" id="{2321214A-2608-4601-BF77-56D6EFA86B09}"/>
                </a:ext>
              </a:extLst>
            </p:cNvPr>
            <p:cNvSpPr/>
            <p:nvPr/>
          </p:nvSpPr>
          <p:spPr>
            <a:xfrm>
              <a:off x="2777990" y="2563640"/>
              <a:ext cx="60829" cy="65488"/>
            </a:xfrm>
            <a:custGeom>
              <a:avLst/>
              <a:gdLst/>
              <a:ahLst/>
              <a:cxnLst/>
              <a:rect l="l" t="t" r="r" b="b"/>
              <a:pathLst>
                <a:path w="431" h="464" extrusionOk="0">
                  <a:moveTo>
                    <a:pt x="137" y="1"/>
                  </a:moveTo>
                  <a:cubicBezTo>
                    <a:pt x="63" y="152"/>
                    <a:pt x="1" y="335"/>
                    <a:pt x="34" y="463"/>
                  </a:cubicBezTo>
                  <a:cubicBezTo>
                    <a:pt x="298" y="321"/>
                    <a:pt x="431" y="152"/>
                    <a:pt x="170" y="17"/>
                  </a:cubicBezTo>
                  <a:cubicBezTo>
                    <a:pt x="160" y="10"/>
                    <a:pt x="147" y="4"/>
                    <a:pt x="137"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0" name="Google Shape;1503;p30">
              <a:extLst>
                <a:ext uri="{FF2B5EF4-FFF2-40B4-BE49-F238E27FC236}">
                  <a16:creationId xmlns:a16="http://schemas.microsoft.com/office/drawing/2014/main" id="{CFE0E367-C6A2-4CE9-9C47-1760724DC761}"/>
                </a:ext>
              </a:extLst>
            </p:cNvPr>
            <p:cNvSpPr/>
            <p:nvPr/>
          </p:nvSpPr>
          <p:spPr>
            <a:xfrm>
              <a:off x="4328794" y="2611203"/>
              <a:ext cx="164140" cy="125754"/>
            </a:xfrm>
            <a:custGeom>
              <a:avLst/>
              <a:gdLst/>
              <a:ahLst/>
              <a:cxnLst/>
              <a:rect l="l" t="t" r="r" b="b"/>
              <a:pathLst>
                <a:path w="1163" h="891" extrusionOk="0">
                  <a:moveTo>
                    <a:pt x="577" y="1"/>
                  </a:moveTo>
                  <a:cubicBezTo>
                    <a:pt x="0" y="1"/>
                    <a:pt x="573" y="891"/>
                    <a:pt x="573" y="891"/>
                  </a:cubicBezTo>
                  <a:cubicBezTo>
                    <a:pt x="573" y="891"/>
                    <a:pt x="1162" y="4"/>
                    <a:pt x="580" y="1"/>
                  </a:cubicBezTo>
                  <a:cubicBezTo>
                    <a:pt x="579" y="1"/>
                    <a:pt x="578" y="1"/>
                    <a:pt x="577"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1" name="Google Shape;1504;p30">
              <a:extLst>
                <a:ext uri="{FF2B5EF4-FFF2-40B4-BE49-F238E27FC236}">
                  <a16:creationId xmlns:a16="http://schemas.microsoft.com/office/drawing/2014/main" id="{DADA5259-8AC4-451C-A5CD-FDFCF1B48409}"/>
                </a:ext>
              </a:extLst>
            </p:cNvPr>
            <p:cNvSpPr/>
            <p:nvPr/>
          </p:nvSpPr>
          <p:spPr>
            <a:xfrm>
              <a:off x="4126687" y="2757844"/>
              <a:ext cx="163575" cy="125612"/>
            </a:xfrm>
            <a:custGeom>
              <a:avLst/>
              <a:gdLst/>
              <a:ahLst/>
              <a:cxnLst/>
              <a:rect l="l" t="t" r="r" b="b"/>
              <a:pathLst>
                <a:path w="1159" h="890" extrusionOk="0">
                  <a:moveTo>
                    <a:pt x="577" y="0"/>
                  </a:moveTo>
                  <a:cubicBezTo>
                    <a:pt x="0" y="0"/>
                    <a:pt x="574" y="890"/>
                    <a:pt x="574" y="890"/>
                  </a:cubicBezTo>
                  <a:cubicBezTo>
                    <a:pt x="574" y="890"/>
                    <a:pt x="1159" y="0"/>
                    <a:pt x="580" y="0"/>
                  </a:cubicBezTo>
                  <a:cubicBezTo>
                    <a:pt x="579" y="0"/>
                    <a:pt x="578" y="0"/>
                    <a:pt x="577"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2" name="Google Shape;1505;p30">
              <a:extLst>
                <a:ext uri="{FF2B5EF4-FFF2-40B4-BE49-F238E27FC236}">
                  <a16:creationId xmlns:a16="http://schemas.microsoft.com/office/drawing/2014/main" id="{7C7F8DF2-CADE-4E7C-9E04-B4673FD5EADA}"/>
                </a:ext>
              </a:extLst>
            </p:cNvPr>
            <p:cNvSpPr/>
            <p:nvPr/>
          </p:nvSpPr>
          <p:spPr>
            <a:xfrm>
              <a:off x="4506484" y="2759678"/>
              <a:ext cx="163717" cy="125754"/>
            </a:xfrm>
            <a:custGeom>
              <a:avLst/>
              <a:gdLst/>
              <a:ahLst/>
              <a:cxnLst/>
              <a:rect l="l" t="t" r="r" b="b"/>
              <a:pathLst>
                <a:path w="1160" h="891" extrusionOk="0">
                  <a:moveTo>
                    <a:pt x="578" y="1"/>
                  </a:moveTo>
                  <a:cubicBezTo>
                    <a:pt x="1" y="1"/>
                    <a:pt x="574" y="890"/>
                    <a:pt x="574" y="890"/>
                  </a:cubicBezTo>
                  <a:cubicBezTo>
                    <a:pt x="574" y="890"/>
                    <a:pt x="1160" y="4"/>
                    <a:pt x="581" y="1"/>
                  </a:cubicBezTo>
                  <a:cubicBezTo>
                    <a:pt x="580" y="1"/>
                    <a:pt x="579" y="1"/>
                    <a:pt x="578"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3" name="Google Shape;1506;p30">
              <a:extLst>
                <a:ext uri="{FF2B5EF4-FFF2-40B4-BE49-F238E27FC236}">
                  <a16:creationId xmlns:a16="http://schemas.microsoft.com/office/drawing/2014/main" id="{CF1DF5A4-DC29-4F09-9A2A-4A89CD2C2AD8}"/>
                </a:ext>
              </a:extLst>
            </p:cNvPr>
            <p:cNvSpPr/>
            <p:nvPr/>
          </p:nvSpPr>
          <p:spPr>
            <a:xfrm>
              <a:off x="4677259" y="2886137"/>
              <a:ext cx="163717" cy="125754"/>
            </a:xfrm>
            <a:custGeom>
              <a:avLst/>
              <a:gdLst/>
              <a:ahLst/>
              <a:cxnLst/>
              <a:rect l="l" t="t" r="r" b="b"/>
              <a:pathLst>
                <a:path w="1160" h="891" extrusionOk="0">
                  <a:moveTo>
                    <a:pt x="575" y="1"/>
                  </a:moveTo>
                  <a:cubicBezTo>
                    <a:pt x="1" y="1"/>
                    <a:pt x="574" y="890"/>
                    <a:pt x="574" y="890"/>
                  </a:cubicBezTo>
                  <a:cubicBezTo>
                    <a:pt x="574" y="890"/>
                    <a:pt x="1160" y="4"/>
                    <a:pt x="578" y="1"/>
                  </a:cubicBezTo>
                  <a:cubicBezTo>
                    <a:pt x="577" y="1"/>
                    <a:pt x="576" y="1"/>
                    <a:pt x="575"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4" name="Google Shape;1507;p30">
              <a:extLst>
                <a:ext uri="{FF2B5EF4-FFF2-40B4-BE49-F238E27FC236}">
                  <a16:creationId xmlns:a16="http://schemas.microsoft.com/office/drawing/2014/main" id="{09F18E50-32D2-4B28-B46B-2EE0412E64D8}"/>
                </a:ext>
              </a:extLst>
            </p:cNvPr>
            <p:cNvSpPr/>
            <p:nvPr/>
          </p:nvSpPr>
          <p:spPr>
            <a:xfrm>
              <a:off x="4327242" y="2884302"/>
              <a:ext cx="163717" cy="125612"/>
            </a:xfrm>
            <a:custGeom>
              <a:avLst/>
              <a:gdLst/>
              <a:ahLst/>
              <a:cxnLst/>
              <a:rect l="l" t="t" r="r" b="b"/>
              <a:pathLst>
                <a:path w="1160" h="890" extrusionOk="0">
                  <a:moveTo>
                    <a:pt x="578" y="0"/>
                  </a:moveTo>
                  <a:cubicBezTo>
                    <a:pt x="1" y="0"/>
                    <a:pt x="574" y="890"/>
                    <a:pt x="574" y="890"/>
                  </a:cubicBezTo>
                  <a:cubicBezTo>
                    <a:pt x="574" y="890"/>
                    <a:pt x="1160" y="3"/>
                    <a:pt x="581" y="0"/>
                  </a:cubicBezTo>
                  <a:cubicBezTo>
                    <a:pt x="580" y="0"/>
                    <a:pt x="579" y="0"/>
                    <a:pt x="578"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5" name="Google Shape;1508;p30">
              <a:extLst>
                <a:ext uri="{FF2B5EF4-FFF2-40B4-BE49-F238E27FC236}">
                  <a16:creationId xmlns:a16="http://schemas.microsoft.com/office/drawing/2014/main" id="{7FAB4A9A-1CB7-43E1-AA7F-FFC837D982B1}"/>
                </a:ext>
              </a:extLst>
            </p:cNvPr>
            <p:cNvSpPr/>
            <p:nvPr/>
          </p:nvSpPr>
          <p:spPr>
            <a:xfrm>
              <a:off x="3968474" y="2882467"/>
              <a:ext cx="163717" cy="125612"/>
            </a:xfrm>
            <a:custGeom>
              <a:avLst/>
              <a:gdLst/>
              <a:ahLst/>
              <a:cxnLst/>
              <a:rect l="l" t="t" r="r" b="b"/>
              <a:pathLst>
                <a:path w="1160" h="890" extrusionOk="0">
                  <a:moveTo>
                    <a:pt x="573" y="0"/>
                  </a:moveTo>
                  <a:cubicBezTo>
                    <a:pt x="1" y="0"/>
                    <a:pt x="573" y="889"/>
                    <a:pt x="573" y="889"/>
                  </a:cubicBezTo>
                  <a:cubicBezTo>
                    <a:pt x="573" y="889"/>
                    <a:pt x="1159" y="4"/>
                    <a:pt x="577" y="0"/>
                  </a:cubicBezTo>
                  <a:cubicBezTo>
                    <a:pt x="575" y="0"/>
                    <a:pt x="574" y="0"/>
                    <a:pt x="573"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6" name="Google Shape;1509;p30">
              <a:extLst>
                <a:ext uri="{FF2B5EF4-FFF2-40B4-BE49-F238E27FC236}">
                  <a16:creationId xmlns:a16="http://schemas.microsoft.com/office/drawing/2014/main" id="{D4287E76-57ED-4F88-BEBB-C8BB8BFE3173}"/>
                </a:ext>
              </a:extLst>
            </p:cNvPr>
            <p:cNvSpPr/>
            <p:nvPr/>
          </p:nvSpPr>
          <p:spPr>
            <a:xfrm>
              <a:off x="4429706" y="2762501"/>
              <a:ext cx="315154" cy="231465"/>
            </a:xfrm>
            <a:custGeom>
              <a:avLst/>
              <a:gdLst/>
              <a:ahLst/>
              <a:cxnLst/>
              <a:rect l="l" t="t" r="r" b="b"/>
              <a:pathLst>
                <a:path w="2233" h="1640" extrusionOk="0">
                  <a:moveTo>
                    <a:pt x="1661" y="0"/>
                  </a:moveTo>
                  <a:cubicBezTo>
                    <a:pt x="1539" y="0"/>
                    <a:pt x="1462" y="132"/>
                    <a:pt x="1373" y="288"/>
                  </a:cubicBezTo>
                  <a:cubicBezTo>
                    <a:pt x="1333" y="542"/>
                    <a:pt x="1118" y="870"/>
                    <a:pt x="1118" y="870"/>
                  </a:cubicBezTo>
                  <a:cubicBezTo>
                    <a:pt x="1118" y="870"/>
                    <a:pt x="1075" y="804"/>
                    <a:pt x="1026" y="707"/>
                  </a:cubicBezTo>
                  <a:cubicBezTo>
                    <a:pt x="979" y="731"/>
                    <a:pt x="930" y="751"/>
                    <a:pt x="877" y="761"/>
                  </a:cubicBezTo>
                  <a:cubicBezTo>
                    <a:pt x="626" y="804"/>
                    <a:pt x="321" y="903"/>
                    <a:pt x="103" y="1019"/>
                  </a:cubicBezTo>
                  <a:cubicBezTo>
                    <a:pt x="136" y="1144"/>
                    <a:pt x="70" y="1330"/>
                    <a:pt x="0" y="1481"/>
                  </a:cubicBezTo>
                  <a:cubicBezTo>
                    <a:pt x="242" y="1591"/>
                    <a:pt x="689" y="1640"/>
                    <a:pt x="1115" y="1640"/>
                  </a:cubicBezTo>
                  <a:cubicBezTo>
                    <a:pt x="1574" y="1640"/>
                    <a:pt x="2018" y="1584"/>
                    <a:pt x="2177" y="1481"/>
                  </a:cubicBezTo>
                  <a:cubicBezTo>
                    <a:pt x="2070" y="1250"/>
                    <a:pt x="1988" y="946"/>
                    <a:pt x="2233" y="886"/>
                  </a:cubicBezTo>
                  <a:cubicBezTo>
                    <a:pt x="2146" y="536"/>
                    <a:pt x="1951" y="156"/>
                    <a:pt x="1836" y="69"/>
                  </a:cubicBezTo>
                  <a:cubicBezTo>
                    <a:pt x="1766" y="20"/>
                    <a:pt x="1710" y="0"/>
                    <a:pt x="166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7" name="Google Shape;1510;p30">
              <a:extLst>
                <a:ext uri="{FF2B5EF4-FFF2-40B4-BE49-F238E27FC236}">
                  <a16:creationId xmlns:a16="http://schemas.microsoft.com/office/drawing/2014/main" id="{6CB92702-109F-4A58-83D5-9F819C2B28A7}"/>
                </a:ext>
              </a:extLst>
            </p:cNvPr>
            <p:cNvSpPr/>
            <p:nvPr/>
          </p:nvSpPr>
          <p:spPr>
            <a:xfrm>
              <a:off x="4574371" y="2803007"/>
              <a:ext cx="49115" cy="82424"/>
            </a:xfrm>
            <a:custGeom>
              <a:avLst/>
              <a:gdLst/>
              <a:ahLst/>
              <a:cxnLst/>
              <a:rect l="l" t="t" r="r" b="b"/>
              <a:pathLst>
                <a:path w="348" h="584" extrusionOk="0">
                  <a:moveTo>
                    <a:pt x="348" y="1"/>
                  </a:moveTo>
                  <a:lnTo>
                    <a:pt x="348" y="1"/>
                  </a:lnTo>
                  <a:cubicBezTo>
                    <a:pt x="262" y="153"/>
                    <a:pt x="166" y="328"/>
                    <a:pt x="1" y="420"/>
                  </a:cubicBezTo>
                  <a:cubicBezTo>
                    <a:pt x="50" y="517"/>
                    <a:pt x="93" y="583"/>
                    <a:pt x="93" y="583"/>
                  </a:cubicBezTo>
                  <a:cubicBezTo>
                    <a:pt x="93" y="583"/>
                    <a:pt x="308" y="255"/>
                    <a:pt x="348"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8" name="Google Shape;1511;p30">
              <a:extLst>
                <a:ext uri="{FF2B5EF4-FFF2-40B4-BE49-F238E27FC236}">
                  <a16:creationId xmlns:a16="http://schemas.microsoft.com/office/drawing/2014/main" id="{58F12288-6554-4DEF-8E30-F5A92293A6EF}"/>
                </a:ext>
              </a:extLst>
            </p:cNvPr>
            <p:cNvSpPr/>
            <p:nvPr/>
          </p:nvSpPr>
          <p:spPr>
            <a:xfrm>
              <a:off x="4710144" y="2887548"/>
              <a:ext cx="45445" cy="84118"/>
            </a:xfrm>
            <a:custGeom>
              <a:avLst/>
              <a:gdLst/>
              <a:ahLst/>
              <a:cxnLst/>
              <a:rect l="l" t="t" r="r" b="b"/>
              <a:pathLst>
                <a:path w="322" h="596" extrusionOk="0">
                  <a:moveTo>
                    <a:pt x="246" y="0"/>
                  </a:moveTo>
                  <a:lnTo>
                    <a:pt x="246" y="0"/>
                  </a:lnTo>
                  <a:cubicBezTo>
                    <a:pt x="1" y="60"/>
                    <a:pt x="83" y="364"/>
                    <a:pt x="190" y="595"/>
                  </a:cubicBezTo>
                  <a:cubicBezTo>
                    <a:pt x="193" y="595"/>
                    <a:pt x="196" y="592"/>
                    <a:pt x="196" y="589"/>
                  </a:cubicBezTo>
                  <a:cubicBezTo>
                    <a:pt x="321" y="503"/>
                    <a:pt x="312" y="262"/>
                    <a:pt x="246"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9" name="Google Shape;1512;p30">
              <a:extLst>
                <a:ext uri="{FF2B5EF4-FFF2-40B4-BE49-F238E27FC236}">
                  <a16:creationId xmlns:a16="http://schemas.microsoft.com/office/drawing/2014/main" id="{A5774F79-4FA4-437F-94FE-CC264C0940D9}"/>
                </a:ext>
              </a:extLst>
            </p:cNvPr>
            <p:cNvSpPr/>
            <p:nvPr/>
          </p:nvSpPr>
          <p:spPr>
            <a:xfrm>
              <a:off x="4387648" y="2906178"/>
              <a:ext cx="61394" cy="65488"/>
            </a:xfrm>
            <a:custGeom>
              <a:avLst/>
              <a:gdLst/>
              <a:ahLst/>
              <a:cxnLst/>
              <a:rect l="l" t="t" r="r" b="b"/>
              <a:pathLst>
                <a:path w="435" h="464" extrusionOk="0">
                  <a:moveTo>
                    <a:pt x="401" y="1"/>
                  </a:moveTo>
                  <a:lnTo>
                    <a:pt x="401" y="1"/>
                  </a:lnTo>
                  <a:cubicBezTo>
                    <a:pt x="137" y="143"/>
                    <a:pt x="1" y="312"/>
                    <a:pt x="262" y="447"/>
                  </a:cubicBezTo>
                  <a:cubicBezTo>
                    <a:pt x="275" y="454"/>
                    <a:pt x="285" y="457"/>
                    <a:pt x="298" y="463"/>
                  </a:cubicBezTo>
                  <a:cubicBezTo>
                    <a:pt x="368" y="312"/>
                    <a:pt x="434" y="126"/>
                    <a:pt x="401"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70" name="Google Shape;1513;p30">
              <a:extLst>
                <a:ext uri="{FF2B5EF4-FFF2-40B4-BE49-F238E27FC236}">
                  <a16:creationId xmlns:a16="http://schemas.microsoft.com/office/drawing/2014/main" id="{D7B32432-3220-4286-9CA8-3EDB96D00340}"/>
                </a:ext>
              </a:extLst>
            </p:cNvPr>
            <p:cNvSpPr/>
            <p:nvPr/>
          </p:nvSpPr>
          <p:spPr>
            <a:xfrm>
              <a:off x="5914317" y="2798491"/>
              <a:ext cx="163575" cy="125471"/>
            </a:xfrm>
            <a:custGeom>
              <a:avLst/>
              <a:gdLst/>
              <a:ahLst/>
              <a:cxnLst/>
              <a:rect l="l" t="t" r="r" b="b"/>
              <a:pathLst>
                <a:path w="1159" h="889" extrusionOk="0">
                  <a:moveTo>
                    <a:pt x="586" y="0"/>
                  </a:moveTo>
                  <a:lnTo>
                    <a:pt x="586" y="0"/>
                  </a:lnTo>
                  <a:cubicBezTo>
                    <a:pt x="586" y="0"/>
                    <a:pt x="0" y="886"/>
                    <a:pt x="579" y="889"/>
                  </a:cubicBezTo>
                  <a:cubicBezTo>
                    <a:pt x="580" y="889"/>
                    <a:pt x="581" y="889"/>
                    <a:pt x="582" y="889"/>
                  </a:cubicBezTo>
                  <a:cubicBezTo>
                    <a:pt x="1159" y="889"/>
                    <a:pt x="586" y="0"/>
                    <a:pt x="586"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71" name="Google Shape;1514;p30">
              <a:extLst>
                <a:ext uri="{FF2B5EF4-FFF2-40B4-BE49-F238E27FC236}">
                  <a16:creationId xmlns:a16="http://schemas.microsoft.com/office/drawing/2014/main" id="{6163028F-122D-4056-8559-60DE66A29380}"/>
                </a:ext>
              </a:extLst>
            </p:cNvPr>
            <p:cNvSpPr/>
            <p:nvPr/>
          </p:nvSpPr>
          <p:spPr>
            <a:xfrm>
              <a:off x="6116283" y="2651850"/>
              <a:ext cx="163717" cy="125612"/>
            </a:xfrm>
            <a:custGeom>
              <a:avLst/>
              <a:gdLst/>
              <a:ahLst/>
              <a:cxnLst/>
              <a:rect l="l" t="t" r="r" b="b"/>
              <a:pathLst>
                <a:path w="1160" h="890" extrusionOk="0">
                  <a:moveTo>
                    <a:pt x="586" y="0"/>
                  </a:moveTo>
                  <a:cubicBezTo>
                    <a:pt x="586" y="0"/>
                    <a:pt x="1" y="887"/>
                    <a:pt x="583" y="890"/>
                  </a:cubicBezTo>
                  <a:cubicBezTo>
                    <a:pt x="584" y="890"/>
                    <a:pt x="585" y="890"/>
                    <a:pt x="586" y="890"/>
                  </a:cubicBezTo>
                  <a:cubicBezTo>
                    <a:pt x="1160" y="890"/>
                    <a:pt x="587" y="0"/>
                    <a:pt x="586"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72" name="Google Shape;1515;p30">
              <a:extLst>
                <a:ext uri="{FF2B5EF4-FFF2-40B4-BE49-F238E27FC236}">
                  <a16:creationId xmlns:a16="http://schemas.microsoft.com/office/drawing/2014/main" id="{313C9E67-B64C-478F-BFDE-33A8687DEC2E}"/>
                </a:ext>
              </a:extLst>
            </p:cNvPr>
            <p:cNvSpPr/>
            <p:nvPr/>
          </p:nvSpPr>
          <p:spPr>
            <a:xfrm>
              <a:off x="5736486" y="2650015"/>
              <a:ext cx="163575" cy="125612"/>
            </a:xfrm>
            <a:custGeom>
              <a:avLst/>
              <a:gdLst/>
              <a:ahLst/>
              <a:cxnLst/>
              <a:rect l="l" t="t" r="r" b="b"/>
              <a:pathLst>
                <a:path w="1159" h="890" extrusionOk="0">
                  <a:moveTo>
                    <a:pt x="586" y="1"/>
                  </a:moveTo>
                  <a:cubicBezTo>
                    <a:pt x="586" y="1"/>
                    <a:pt x="1" y="886"/>
                    <a:pt x="582" y="889"/>
                  </a:cubicBezTo>
                  <a:cubicBezTo>
                    <a:pt x="584" y="889"/>
                    <a:pt x="585" y="889"/>
                    <a:pt x="586" y="889"/>
                  </a:cubicBezTo>
                  <a:cubicBezTo>
                    <a:pt x="1158" y="889"/>
                    <a:pt x="586" y="1"/>
                    <a:pt x="586"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73" name="Google Shape;1516;p30">
              <a:extLst>
                <a:ext uri="{FF2B5EF4-FFF2-40B4-BE49-F238E27FC236}">
                  <a16:creationId xmlns:a16="http://schemas.microsoft.com/office/drawing/2014/main" id="{22452FE2-B296-4261-9F7C-414E23D9C30A}"/>
                </a:ext>
              </a:extLst>
            </p:cNvPr>
            <p:cNvSpPr/>
            <p:nvPr/>
          </p:nvSpPr>
          <p:spPr>
            <a:xfrm>
              <a:off x="5566134" y="2522993"/>
              <a:ext cx="163575" cy="126177"/>
            </a:xfrm>
            <a:custGeom>
              <a:avLst/>
              <a:gdLst/>
              <a:ahLst/>
              <a:cxnLst/>
              <a:rect l="l" t="t" r="r" b="b"/>
              <a:pathLst>
                <a:path w="1159" h="894" extrusionOk="0">
                  <a:moveTo>
                    <a:pt x="585" y="1"/>
                  </a:moveTo>
                  <a:cubicBezTo>
                    <a:pt x="585" y="1"/>
                    <a:pt x="1" y="890"/>
                    <a:pt x="579" y="893"/>
                  </a:cubicBezTo>
                  <a:cubicBezTo>
                    <a:pt x="580" y="893"/>
                    <a:pt x="581" y="893"/>
                    <a:pt x="582" y="893"/>
                  </a:cubicBezTo>
                  <a:cubicBezTo>
                    <a:pt x="1159" y="893"/>
                    <a:pt x="586" y="1"/>
                    <a:pt x="585"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74" name="Google Shape;1517;p30">
              <a:extLst>
                <a:ext uri="{FF2B5EF4-FFF2-40B4-BE49-F238E27FC236}">
                  <a16:creationId xmlns:a16="http://schemas.microsoft.com/office/drawing/2014/main" id="{C0C3CD8A-0725-4893-B041-2041056BEF38}"/>
                </a:ext>
              </a:extLst>
            </p:cNvPr>
            <p:cNvSpPr/>
            <p:nvPr/>
          </p:nvSpPr>
          <p:spPr>
            <a:xfrm>
              <a:off x="5915728" y="2524969"/>
              <a:ext cx="163575" cy="126036"/>
            </a:xfrm>
            <a:custGeom>
              <a:avLst/>
              <a:gdLst/>
              <a:ahLst/>
              <a:cxnLst/>
              <a:rect l="l" t="t" r="r" b="b"/>
              <a:pathLst>
                <a:path w="1159" h="893" extrusionOk="0">
                  <a:moveTo>
                    <a:pt x="585" y="0"/>
                  </a:moveTo>
                  <a:cubicBezTo>
                    <a:pt x="585" y="0"/>
                    <a:pt x="0" y="890"/>
                    <a:pt x="579" y="893"/>
                  </a:cubicBezTo>
                  <a:cubicBezTo>
                    <a:pt x="580" y="893"/>
                    <a:pt x="581" y="893"/>
                    <a:pt x="582" y="893"/>
                  </a:cubicBezTo>
                  <a:cubicBezTo>
                    <a:pt x="1159" y="893"/>
                    <a:pt x="585" y="0"/>
                    <a:pt x="585"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75" name="Google Shape;1518;p30">
              <a:extLst>
                <a:ext uri="{FF2B5EF4-FFF2-40B4-BE49-F238E27FC236}">
                  <a16:creationId xmlns:a16="http://schemas.microsoft.com/office/drawing/2014/main" id="{F0534319-5496-4537-978B-B340D8F38D36}"/>
                </a:ext>
              </a:extLst>
            </p:cNvPr>
            <p:cNvSpPr/>
            <p:nvPr/>
          </p:nvSpPr>
          <p:spPr>
            <a:xfrm>
              <a:off x="6274638" y="2527227"/>
              <a:ext cx="164140" cy="125754"/>
            </a:xfrm>
            <a:custGeom>
              <a:avLst/>
              <a:gdLst/>
              <a:ahLst/>
              <a:cxnLst/>
              <a:rect l="l" t="t" r="r" b="b"/>
              <a:pathLst>
                <a:path w="1163" h="891" extrusionOk="0">
                  <a:moveTo>
                    <a:pt x="589" y="1"/>
                  </a:moveTo>
                  <a:lnTo>
                    <a:pt x="589" y="1"/>
                  </a:lnTo>
                  <a:cubicBezTo>
                    <a:pt x="589" y="1"/>
                    <a:pt x="0" y="886"/>
                    <a:pt x="582" y="890"/>
                  </a:cubicBezTo>
                  <a:cubicBezTo>
                    <a:pt x="583" y="890"/>
                    <a:pt x="584" y="890"/>
                    <a:pt x="585" y="890"/>
                  </a:cubicBezTo>
                  <a:cubicBezTo>
                    <a:pt x="1162" y="890"/>
                    <a:pt x="589" y="1"/>
                    <a:pt x="589"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76" name="Google Shape;1519;p30">
              <a:extLst>
                <a:ext uri="{FF2B5EF4-FFF2-40B4-BE49-F238E27FC236}">
                  <a16:creationId xmlns:a16="http://schemas.microsoft.com/office/drawing/2014/main" id="{A87D9896-7926-4C48-8FDB-DFE7B34FC7B0}"/>
                </a:ext>
              </a:extLst>
            </p:cNvPr>
            <p:cNvSpPr/>
            <p:nvPr/>
          </p:nvSpPr>
          <p:spPr>
            <a:xfrm>
              <a:off x="5661825" y="2541199"/>
              <a:ext cx="315154" cy="231607"/>
            </a:xfrm>
            <a:custGeom>
              <a:avLst/>
              <a:gdLst/>
              <a:ahLst/>
              <a:cxnLst/>
              <a:rect l="l" t="t" r="r" b="b"/>
              <a:pathLst>
                <a:path w="2233" h="1641" extrusionOk="0">
                  <a:moveTo>
                    <a:pt x="1118" y="1"/>
                  </a:moveTo>
                  <a:cubicBezTo>
                    <a:pt x="658" y="1"/>
                    <a:pt x="215" y="57"/>
                    <a:pt x="60" y="157"/>
                  </a:cubicBezTo>
                  <a:cubicBezTo>
                    <a:pt x="165" y="391"/>
                    <a:pt x="245" y="695"/>
                    <a:pt x="0" y="755"/>
                  </a:cubicBezTo>
                  <a:cubicBezTo>
                    <a:pt x="90" y="1102"/>
                    <a:pt x="281" y="1486"/>
                    <a:pt x="400" y="1572"/>
                  </a:cubicBezTo>
                  <a:cubicBezTo>
                    <a:pt x="467" y="1618"/>
                    <a:pt x="522" y="1641"/>
                    <a:pt x="572" y="1641"/>
                  </a:cubicBezTo>
                  <a:cubicBezTo>
                    <a:pt x="698" y="1641"/>
                    <a:pt x="774" y="1509"/>
                    <a:pt x="860" y="1353"/>
                  </a:cubicBezTo>
                  <a:cubicBezTo>
                    <a:pt x="899" y="1095"/>
                    <a:pt x="1115" y="772"/>
                    <a:pt x="1115" y="772"/>
                  </a:cubicBezTo>
                  <a:cubicBezTo>
                    <a:pt x="1115" y="772"/>
                    <a:pt x="1157" y="837"/>
                    <a:pt x="1207" y="933"/>
                  </a:cubicBezTo>
                  <a:cubicBezTo>
                    <a:pt x="1253" y="910"/>
                    <a:pt x="1303" y="891"/>
                    <a:pt x="1360" y="880"/>
                  </a:cubicBezTo>
                  <a:cubicBezTo>
                    <a:pt x="1607" y="834"/>
                    <a:pt x="1911" y="738"/>
                    <a:pt x="2130" y="622"/>
                  </a:cubicBezTo>
                  <a:cubicBezTo>
                    <a:pt x="2100" y="494"/>
                    <a:pt x="2163" y="311"/>
                    <a:pt x="2233" y="160"/>
                  </a:cubicBezTo>
                  <a:cubicBezTo>
                    <a:pt x="1991" y="50"/>
                    <a:pt x="1548" y="1"/>
                    <a:pt x="1118"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77" name="Google Shape;1520;p30">
              <a:extLst>
                <a:ext uri="{FF2B5EF4-FFF2-40B4-BE49-F238E27FC236}">
                  <a16:creationId xmlns:a16="http://schemas.microsoft.com/office/drawing/2014/main" id="{47C6253A-241E-488A-80AB-6390DF9BF303}"/>
                </a:ext>
              </a:extLst>
            </p:cNvPr>
            <p:cNvSpPr/>
            <p:nvPr/>
          </p:nvSpPr>
          <p:spPr>
            <a:xfrm>
              <a:off x="5783060" y="2650015"/>
              <a:ext cx="49256" cy="82283"/>
            </a:xfrm>
            <a:custGeom>
              <a:avLst/>
              <a:gdLst/>
              <a:ahLst/>
              <a:cxnLst/>
              <a:rect l="l" t="t" r="r" b="b"/>
              <a:pathLst>
                <a:path w="349" h="583" extrusionOk="0">
                  <a:moveTo>
                    <a:pt x="256" y="1"/>
                  </a:moveTo>
                  <a:cubicBezTo>
                    <a:pt x="256" y="1"/>
                    <a:pt x="40" y="324"/>
                    <a:pt x="1" y="582"/>
                  </a:cubicBezTo>
                  <a:cubicBezTo>
                    <a:pt x="87" y="430"/>
                    <a:pt x="183" y="251"/>
                    <a:pt x="348" y="162"/>
                  </a:cubicBezTo>
                  <a:cubicBezTo>
                    <a:pt x="298" y="66"/>
                    <a:pt x="256" y="1"/>
                    <a:pt x="256"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78" name="Google Shape;1521;p30">
              <a:extLst>
                <a:ext uri="{FF2B5EF4-FFF2-40B4-BE49-F238E27FC236}">
                  <a16:creationId xmlns:a16="http://schemas.microsoft.com/office/drawing/2014/main" id="{63B35368-AD7E-48A0-B8F0-6F12AE4FE7CA}"/>
                </a:ext>
              </a:extLst>
            </p:cNvPr>
            <p:cNvSpPr/>
            <p:nvPr/>
          </p:nvSpPr>
          <p:spPr>
            <a:xfrm>
              <a:off x="5651098" y="2563216"/>
              <a:ext cx="45304" cy="84541"/>
            </a:xfrm>
            <a:custGeom>
              <a:avLst/>
              <a:gdLst/>
              <a:ahLst/>
              <a:cxnLst/>
              <a:rect l="l" t="t" r="r" b="b"/>
              <a:pathLst>
                <a:path w="321" h="599" extrusionOk="0">
                  <a:moveTo>
                    <a:pt x="136" y="1"/>
                  </a:moveTo>
                  <a:lnTo>
                    <a:pt x="136" y="1"/>
                  </a:lnTo>
                  <a:cubicBezTo>
                    <a:pt x="133" y="4"/>
                    <a:pt x="129" y="7"/>
                    <a:pt x="126" y="7"/>
                  </a:cubicBezTo>
                  <a:cubicBezTo>
                    <a:pt x="0" y="96"/>
                    <a:pt x="10" y="338"/>
                    <a:pt x="76" y="599"/>
                  </a:cubicBezTo>
                  <a:cubicBezTo>
                    <a:pt x="321" y="539"/>
                    <a:pt x="241" y="235"/>
                    <a:pt x="136"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79" name="Google Shape;1522;p30">
              <a:extLst>
                <a:ext uri="{FF2B5EF4-FFF2-40B4-BE49-F238E27FC236}">
                  <a16:creationId xmlns:a16="http://schemas.microsoft.com/office/drawing/2014/main" id="{D654595D-D9FD-42E1-AA61-274164B673A0}"/>
                </a:ext>
              </a:extLst>
            </p:cNvPr>
            <p:cNvSpPr/>
            <p:nvPr/>
          </p:nvSpPr>
          <p:spPr>
            <a:xfrm>
              <a:off x="5958210" y="2563640"/>
              <a:ext cx="60829" cy="65488"/>
            </a:xfrm>
            <a:custGeom>
              <a:avLst/>
              <a:gdLst/>
              <a:ahLst/>
              <a:cxnLst/>
              <a:rect l="l" t="t" r="r" b="b"/>
              <a:pathLst>
                <a:path w="431" h="464" extrusionOk="0">
                  <a:moveTo>
                    <a:pt x="133" y="1"/>
                  </a:moveTo>
                  <a:cubicBezTo>
                    <a:pt x="63" y="152"/>
                    <a:pt x="0" y="335"/>
                    <a:pt x="30" y="463"/>
                  </a:cubicBezTo>
                  <a:cubicBezTo>
                    <a:pt x="295" y="321"/>
                    <a:pt x="430" y="152"/>
                    <a:pt x="168" y="17"/>
                  </a:cubicBezTo>
                  <a:cubicBezTo>
                    <a:pt x="156" y="10"/>
                    <a:pt x="145" y="4"/>
                    <a:pt x="133"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grpSp>
      <p:grpSp>
        <p:nvGrpSpPr>
          <p:cNvPr id="80" name="Google Shape;1523;p30">
            <a:extLst>
              <a:ext uri="{FF2B5EF4-FFF2-40B4-BE49-F238E27FC236}">
                <a16:creationId xmlns:a16="http://schemas.microsoft.com/office/drawing/2014/main" id="{0BCC3741-8B37-4CA1-B0E2-ECB1BD8E84EB}"/>
              </a:ext>
            </a:extLst>
          </p:cNvPr>
          <p:cNvGrpSpPr/>
          <p:nvPr/>
        </p:nvGrpSpPr>
        <p:grpSpPr>
          <a:xfrm>
            <a:off x="2007382" y="650959"/>
            <a:ext cx="1349969" cy="1262779"/>
            <a:chOff x="1178193" y="539992"/>
            <a:chExt cx="1573391" cy="1471771"/>
          </a:xfrm>
        </p:grpSpPr>
        <p:sp>
          <p:nvSpPr>
            <p:cNvPr id="81" name="Google Shape;1524;p30">
              <a:extLst>
                <a:ext uri="{FF2B5EF4-FFF2-40B4-BE49-F238E27FC236}">
                  <a16:creationId xmlns:a16="http://schemas.microsoft.com/office/drawing/2014/main" id="{B5CCA18F-1B97-4A40-BEFA-40F9A9C9DCBD}"/>
                </a:ext>
              </a:extLst>
            </p:cNvPr>
            <p:cNvSpPr/>
            <p:nvPr/>
          </p:nvSpPr>
          <p:spPr>
            <a:xfrm rot="-3921521">
              <a:off x="1476612" y="684445"/>
              <a:ext cx="981973" cy="1124981"/>
            </a:xfrm>
            <a:custGeom>
              <a:avLst/>
              <a:gdLst/>
              <a:ahLst/>
              <a:cxnLst/>
              <a:rect l="l" t="t" r="r" b="b"/>
              <a:pathLst>
                <a:path w="25308" h="28992" extrusionOk="0">
                  <a:moveTo>
                    <a:pt x="21779" y="11898"/>
                  </a:moveTo>
                  <a:cubicBezTo>
                    <a:pt x="21827" y="12019"/>
                    <a:pt x="21862" y="12112"/>
                    <a:pt x="21883" y="12171"/>
                  </a:cubicBezTo>
                  <a:lnTo>
                    <a:pt x="21883" y="12171"/>
                  </a:lnTo>
                  <a:cubicBezTo>
                    <a:pt x="21849" y="12080"/>
                    <a:pt x="21814" y="11989"/>
                    <a:pt x="21779" y="11898"/>
                  </a:cubicBezTo>
                  <a:close/>
                  <a:moveTo>
                    <a:pt x="15590" y="0"/>
                  </a:moveTo>
                  <a:cubicBezTo>
                    <a:pt x="13044" y="0"/>
                    <a:pt x="11306" y="1796"/>
                    <a:pt x="11257" y="1845"/>
                  </a:cubicBezTo>
                  <a:cubicBezTo>
                    <a:pt x="10861" y="1735"/>
                    <a:pt x="10455" y="1681"/>
                    <a:pt x="10052" y="1681"/>
                  </a:cubicBezTo>
                  <a:cubicBezTo>
                    <a:pt x="9207" y="1681"/>
                    <a:pt x="8374" y="1919"/>
                    <a:pt x="7674" y="2383"/>
                  </a:cubicBezTo>
                  <a:cubicBezTo>
                    <a:pt x="7315" y="2620"/>
                    <a:pt x="6990" y="2917"/>
                    <a:pt x="6715" y="3271"/>
                  </a:cubicBezTo>
                  <a:cubicBezTo>
                    <a:pt x="6375" y="3710"/>
                    <a:pt x="6168" y="4150"/>
                    <a:pt x="6059" y="4570"/>
                  </a:cubicBezTo>
                  <a:cubicBezTo>
                    <a:pt x="5700" y="5868"/>
                    <a:pt x="6214" y="6935"/>
                    <a:pt x="6214" y="6935"/>
                  </a:cubicBezTo>
                  <a:cubicBezTo>
                    <a:pt x="6229" y="6940"/>
                    <a:pt x="6238" y="6944"/>
                    <a:pt x="6248" y="6950"/>
                  </a:cubicBezTo>
                  <a:lnTo>
                    <a:pt x="6248" y="6950"/>
                  </a:lnTo>
                  <a:cubicBezTo>
                    <a:pt x="6238" y="6944"/>
                    <a:pt x="6229" y="6940"/>
                    <a:pt x="6214" y="6940"/>
                  </a:cubicBezTo>
                  <a:cubicBezTo>
                    <a:pt x="6214" y="6940"/>
                    <a:pt x="4902" y="7936"/>
                    <a:pt x="3472" y="9863"/>
                  </a:cubicBezTo>
                  <a:cubicBezTo>
                    <a:pt x="3372" y="9844"/>
                    <a:pt x="3273" y="9834"/>
                    <a:pt x="3178" y="9834"/>
                  </a:cubicBezTo>
                  <a:cubicBezTo>
                    <a:pt x="2898" y="9834"/>
                    <a:pt x="2647" y="9918"/>
                    <a:pt x="2456" y="10095"/>
                  </a:cubicBezTo>
                  <a:cubicBezTo>
                    <a:pt x="2093" y="10435"/>
                    <a:pt x="2055" y="11030"/>
                    <a:pt x="2300" y="11638"/>
                  </a:cubicBezTo>
                  <a:cubicBezTo>
                    <a:pt x="1238" y="13475"/>
                    <a:pt x="299" y="15831"/>
                    <a:pt x="1" y="18684"/>
                  </a:cubicBezTo>
                  <a:lnTo>
                    <a:pt x="171" y="25327"/>
                  </a:lnTo>
                  <a:lnTo>
                    <a:pt x="265" y="28992"/>
                  </a:lnTo>
                  <a:lnTo>
                    <a:pt x="3760" y="27868"/>
                  </a:lnTo>
                  <a:lnTo>
                    <a:pt x="9662" y="25974"/>
                  </a:lnTo>
                  <a:lnTo>
                    <a:pt x="9662" y="25979"/>
                  </a:lnTo>
                  <a:cubicBezTo>
                    <a:pt x="9662" y="25979"/>
                    <a:pt x="12170" y="24954"/>
                    <a:pt x="15059" y="22064"/>
                  </a:cubicBezTo>
                  <a:cubicBezTo>
                    <a:pt x="15334" y="22183"/>
                    <a:pt x="15608" y="22245"/>
                    <a:pt x="15858" y="22245"/>
                  </a:cubicBezTo>
                  <a:cubicBezTo>
                    <a:pt x="16176" y="22245"/>
                    <a:pt x="16455" y="22146"/>
                    <a:pt x="16651" y="21937"/>
                  </a:cubicBezTo>
                  <a:cubicBezTo>
                    <a:pt x="17014" y="21554"/>
                    <a:pt x="16995" y="20912"/>
                    <a:pt x="16669" y="20289"/>
                  </a:cubicBezTo>
                  <a:cubicBezTo>
                    <a:pt x="17278" y="19547"/>
                    <a:pt x="17887" y="18721"/>
                    <a:pt x="18477" y="17801"/>
                  </a:cubicBezTo>
                  <a:cubicBezTo>
                    <a:pt x="18684" y="17842"/>
                    <a:pt x="18881" y="17862"/>
                    <a:pt x="19070" y="17862"/>
                  </a:cubicBezTo>
                  <a:cubicBezTo>
                    <a:pt x="19503" y="17862"/>
                    <a:pt x="19889" y="17761"/>
                    <a:pt x="20234" y="17592"/>
                  </a:cubicBezTo>
                  <a:cubicBezTo>
                    <a:pt x="20844" y="17305"/>
                    <a:pt x="21325" y="16818"/>
                    <a:pt x="21683" y="16313"/>
                  </a:cubicBezTo>
                  <a:cubicBezTo>
                    <a:pt x="22359" y="15378"/>
                    <a:pt x="22533" y="14179"/>
                    <a:pt x="22193" y="13079"/>
                  </a:cubicBezTo>
                  <a:cubicBezTo>
                    <a:pt x="22105" y="12795"/>
                    <a:pt x="22011" y="12518"/>
                    <a:pt x="21911" y="12247"/>
                  </a:cubicBezTo>
                  <a:lnTo>
                    <a:pt x="21911" y="12247"/>
                  </a:lnTo>
                  <a:cubicBezTo>
                    <a:pt x="22796" y="11281"/>
                    <a:pt x="25308" y="6938"/>
                    <a:pt x="20362" y="2204"/>
                  </a:cubicBezTo>
                  <a:cubicBezTo>
                    <a:pt x="18625" y="540"/>
                    <a:pt x="16986" y="0"/>
                    <a:pt x="1559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82" name="Google Shape;1525;p30">
              <a:extLst>
                <a:ext uri="{FF2B5EF4-FFF2-40B4-BE49-F238E27FC236}">
                  <a16:creationId xmlns:a16="http://schemas.microsoft.com/office/drawing/2014/main" id="{E87C9DD8-C04B-4B49-ABE8-1410CD0E1619}"/>
                </a:ext>
              </a:extLst>
            </p:cNvPr>
            <p:cNvSpPr/>
            <p:nvPr/>
          </p:nvSpPr>
          <p:spPr>
            <a:xfrm rot="-3921521">
              <a:off x="1442318" y="650080"/>
              <a:ext cx="1045140" cy="1251596"/>
            </a:xfrm>
            <a:custGeom>
              <a:avLst/>
              <a:gdLst/>
              <a:ahLst/>
              <a:cxnLst/>
              <a:rect l="l" t="t" r="r" b="b"/>
              <a:pathLst>
                <a:path w="26936" h="32255" extrusionOk="0">
                  <a:moveTo>
                    <a:pt x="17099" y="0"/>
                  </a:moveTo>
                  <a:cubicBezTo>
                    <a:pt x="15136" y="0"/>
                    <a:pt x="13458" y="842"/>
                    <a:pt x="12364" y="1737"/>
                  </a:cubicBezTo>
                  <a:cubicBezTo>
                    <a:pt x="12097" y="1701"/>
                    <a:pt x="11831" y="1683"/>
                    <a:pt x="11565" y="1683"/>
                  </a:cubicBezTo>
                  <a:cubicBezTo>
                    <a:pt x="10452" y="1683"/>
                    <a:pt x="9363" y="2001"/>
                    <a:pt x="8439" y="2611"/>
                  </a:cubicBezTo>
                  <a:cubicBezTo>
                    <a:pt x="7944" y="2932"/>
                    <a:pt x="7509" y="3333"/>
                    <a:pt x="7146" y="3806"/>
                  </a:cubicBezTo>
                  <a:cubicBezTo>
                    <a:pt x="6715" y="4357"/>
                    <a:pt x="6414" y="4963"/>
                    <a:pt x="6244" y="5590"/>
                  </a:cubicBezTo>
                  <a:cubicBezTo>
                    <a:pt x="6003" y="6469"/>
                    <a:pt x="6046" y="7262"/>
                    <a:pt x="6159" y="7861"/>
                  </a:cubicBezTo>
                  <a:cubicBezTo>
                    <a:pt x="5682" y="8306"/>
                    <a:pt x="5021" y="8975"/>
                    <a:pt x="4313" y="9864"/>
                  </a:cubicBezTo>
                  <a:cubicBezTo>
                    <a:pt x="3826" y="9934"/>
                    <a:pt x="3387" y="10142"/>
                    <a:pt x="3038" y="10463"/>
                  </a:cubicBezTo>
                  <a:cubicBezTo>
                    <a:pt x="2415" y="11048"/>
                    <a:pt x="2169" y="11922"/>
                    <a:pt x="2339" y="12848"/>
                  </a:cubicBezTo>
                  <a:cubicBezTo>
                    <a:pt x="1328" y="14722"/>
                    <a:pt x="643" y="16714"/>
                    <a:pt x="299" y="18788"/>
                  </a:cubicBezTo>
                  <a:lnTo>
                    <a:pt x="105" y="18806"/>
                  </a:lnTo>
                  <a:lnTo>
                    <a:pt x="138" y="20011"/>
                  </a:lnTo>
                  <a:lnTo>
                    <a:pt x="1" y="21291"/>
                  </a:lnTo>
                  <a:lnTo>
                    <a:pt x="171" y="21310"/>
                  </a:lnTo>
                  <a:lnTo>
                    <a:pt x="450" y="32255"/>
                  </a:lnTo>
                  <a:lnTo>
                    <a:pt x="10008" y="29191"/>
                  </a:lnTo>
                  <a:lnTo>
                    <a:pt x="10021" y="29332"/>
                  </a:lnTo>
                  <a:lnTo>
                    <a:pt x="11707" y="28642"/>
                  </a:lnTo>
                  <a:cubicBezTo>
                    <a:pt x="11811" y="28600"/>
                    <a:pt x="14172" y="27613"/>
                    <a:pt x="16982" y="24983"/>
                  </a:cubicBezTo>
                  <a:cubicBezTo>
                    <a:pt x="17117" y="25001"/>
                    <a:pt x="17251" y="25010"/>
                    <a:pt x="17382" y="25010"/>
                  </a:cubicBezTo>
                  <a:cubicBezTo>
                    <a:pt x="18078" y="25010"/>
                    <a:pt x="18713" y="24760"/>
                    <a:pt x="19177" y="24274"/>
                  </a:cubicBezTo>
                  <a:cubicBezTo>
                    <a:pt x="19739" y="23680"/>
                    <a:pt x="19942" y="22821"/>
                    <a:pt x="19748" y="21933"/>
                  </a:cubicBezTo>
                  <a:cubicBezTo>
                    <a:pt x="20074" y="21508"/>
                    <a:pt x="20395" y="21073"/>
                    <a:pt x="20698" y="20630"/>
                  </a:cubicBezTo>
                  <a:cubicBezTo>
                    <a:pt x="21273" y="20615"/>
                    <a:pt x="21826" y="20478"/>
                    <a:pt x="22345" y="20228"/>
                  </a:cubicBezTo>
                  <a:cubicBezTo>
                    <a:pt x="23097" y="19874"/>
                    <a:pt x="23762" y="19293"/>
                    <a:pt x="24329" y="18505"/>
                  </a:cubicBezTo>
                  <a:cubicBezTo>
                    <a:pt x="25240" y="17235"/>
                    <a:pt x="25505" y="15572"/>
                    <a:pt x="25032" y="14057"/>
                  </a:cubicBezTo>
                  <a:cubicBezTo>
                    <a:pt x="25018" y="13995"/>
                    <a:pt x="24995" y="13938"/>
                    <a:pt x="24976" y="13877"/>
                  </a:cubicBezTo>
                  <a:cubicBezTo>
                    <a:pt x="25972" y="12366"/>
                    <a:pt x="26935" y="9542"/>
                    <a:pt x="25547" y="6336"/>
                  </a:cubicBezTo>
                  <a:cubicBezTo>
                    <a:pt x="24985" y="5028"/>
                    <a:pt x="24074" y="3767"/>
                    <a:pt x="22836" y="2587"/>
                  </a:cubicBezTo>
                  <a:cubicBezTo>
                    <a:pt x="20839" y="674"/>
                    <a:pt x="18855" y="0"/>
                    <a:pt x="17099" y="0"/>
                  </a:cubicBezTo>
                  <a:close/>
                </a:path>
              </a:pathLst>
            </a:custGeom>
            <a:solidFill>
              <a:srgbClr val="FFFFFF"/>
            </a:solidFill>
            <a:ln>
              <a:noFill/>
            </a:ln>
            <a:effectLst>
              <a:outerShdw blurRad="28575" dist="19050" dir="19380000" algn="bl" rotWithShape="0">
                <a:srgbClr val="000000">
                  <a:alpha val="22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83" name="Google Shape;1526;p30">
              <a:extLst>
                <a:ext uri="{FF2B5EF4-FFF2-40B4-BE49-F238E27FC236}">
                  <a16:creationId xmlns:a16="http://schemas.microsoft.com/office/drawing/2014/main" id="{35198B88-7C4B-4D46-8A38-D8E0D6876E85}"/>
                </a:ext>
              </a:extLst>
            </p:cNvPr>
            <p:cNvSpPr/>
            <p:nvPr/>
          </p:nvSpPr>
          <p:spPr>
            <a:xfrm rot="-3921521">
              <a:off x="1999527" y="1044018"/>
              <a:ext cx="361003" cy="482828"/>
            </a:xfrm>
            <a:custGeom>
              <a:avLst/>
              <a:gdLst/>
              <a:ahLst/>
              <a:cxnLst/>
              <a:rect l="l" t="t" r="r" b="b"/>
              <a:pathLst>
                <a:path w="9304" h="12443" extrusionOk="0">
                  <a:moveTo>
                    <a:pt x="7363" y="1"/>
                  </a:moveTo>
                  <a:lnTo>
                    <a:pt x="1" y="9128"/>
                  </a:lnTo>
                  <a:lnTo>
                    <a:pt x="487" y="12443"/>
                  </a:lnTo>
                  <a:cubicBezTo>
                    <a:pt x="487" y="12443"/>
                    <a:pt x="5318" y="10469"/>
                    <a:pt x="9304" y="4264"/>
                  </a:cubicBezTo>
                  <a:cubicBezTo>
                    <a:pt x="9304" y="4264"/>
                    <a:pt x="8930" y="2300"/>
                    <a:pt x="736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84" name="Google Shape;1527;p30">
              <a:extLst>
                <a:ext uri="{FF2B5EF4-FFF2-40B4-BE49-F238E27FC236}">
                  <a16:creationId xmlns:a16="http://schemas.microsoft.com/office/drawing/2014/main" id="{9C3AF803-DD6D-4B61-8196-089D7A14274D}"/>
                </a:ext>
              </a:extLst>
            </p:cNvPr>
            <p:cNvSpPr/>
            <p:nvPr/>
          </p:nvSpPr>
          <p:spPr>
            <a:xfrm rot="-3921521">
              <a:off x="1740524" y="1075762"/>
              <a:ext cx="485360" cy="541343"/>
            </a:xfrm>
            <a:custGeom>
              <a:avLst/>
              <a:gdLst/>
              <a:ahLst/>
              <a:cxnLst/>
              <a:rect l="l" t="t" r="r" b="b"/>
              <a:pathLst>
                <a:path w="12509" h="13951" extrusionOk="0">
                  <a:moveTo>
                    <a:pt x="7305" y="1"/>
                  </a:moveTo>
                  <a:lnTo>
                    <a:pt x="1" y="10030"/>
                  </a:lnTo>
                  <a:lnTo>
                    <a:pt x="1001" y="13950"/>
                  </a:lnTo>
                  <a:lnTo>
                    <a:pt x="5147" y="13837"/>
                  </a:lnTo>
                  <a:lnTo>
                    <a:pt x="12509" y="4710"/>
                  </a:lnTo>
                  <a:cubicBezTo>
                    <a:pt x="11432" y="3123"/>
                    <a:pt x="9789" y="1376"/>
                    <a:pt x="730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85" name="Google Shape;1528;p30">
              <a:extLst>
                <a:ext uri="{FF2B5EF4-FFF2-40B4-BE49-F238E27FC236}">
                  <a16:creationId xmlns:a16="http://schemas.microsoft.com/office/drawing/2014/main" id="{DF22BD40-E07B-4023-B5A3-1A60F3E5A1E9}"/>
                </a:ext>
              </a:extLst>
            </p:cNvPr>
            <p:cNvSpPr/>
            <p:nvPr/>
          </p:nvSpPr>
          <p:spPr>
            <a:xfrm rot="-3921521">
              <a:off x="1586098" y="1231100"/>
              <a:ext cx="439924" cy="462495"/>
            </a:xfrm>
            <a:custGeom>
              <a:avLst/>
              <a:gdLst/>
              <a:ahLst/>
              <a:cxnLst/>
              <a:rect l="l" t="t" r="r" b="b"/>
              <a:pathLst>
                <a:path w="11338" h="11919" extrusionOk="0">
                  <a:moveTo>
                    <a:pt x="6220" y="1"/>
                  </a:moveTo>
                  <a:cubicBezTo>
                    <a:pt x="6220" y="1"/>
                    <a:pt x="809" y="4099"/>
                    <a:pt x="1" y="11744"/>
                  </a:cubicBezTo>
                  <a:lnTo>
                    <a:pt x="4034" y="11918"/>
                  </a:lnTo>
                  <a:lnTo>
                    <a:pt x="11338" y="1889"/>
                  </a:lnTo>
                  <a:cubicBezTo>
                    <a:pt x="9921" y="1106"/>
                    <a:pt x="8231" y="444"/>
                    <a:pt x="622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86" name="Google Shape;1529;p30">
              <a:extLst>
                <a:ext uri="{FF2B5EF4-FFF2-40B4-BE49-F238E27FC236}">
                  <a16:creationId xmlns:a16="http://schemas.microsoft.com/office/drawing/2014/main" id="{65E2E73F-E843-4E28-A87A-9AAE9F31E1F1}"/>
                </a:ext>
              </a:extLst>
            </p:cNvPr>
            <p:cNvSpPr/>
            <p:nvPr/>
          </p:nvSpPr>
          <p:spPr>
            <a:xfrm rot="-3921521">
              <a:off x="1655440" y="1494612"/>
              <a:ext cx="55020" cy="70195"/>
            </a:xfrm>
            <a:custGeom>
              <a:avLst/>
              <a:gdLst/>
              <a:ahLst/>
              <a:cxnLst/>
              <a:rect l="l" t="t" r="r" b="b"/>
              <a:pathLst>
                <a:path w="1418" h="1809" extrusionOk="0">
                  <a:moveTo>
                    <a:pt x="1" y="0"/>
                  </a:moveTo>
                  <a:lnTo>
                    <a:pt x="1" y="1809"/>
                  </a:lnTo>
                  <a:lnTo>
                    <a:pt x="1417" y="1809"/>
                  </a:lnTo>
                  <a:lnTo>
                    <a:pt x="1417"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87" name="Google Shape;1530;p30">
              <a:extLst>
                <a:ext uri="{FF2B5EF4-FFF2-40B4-BE49-F238E27FC236}">
                  <a16:creationId xmlns:a16="http://schemas.microsoft.com/office/drawing/2014/main" id="{B9DE41DB-5CF1-40C0-8D63-19E69C065AE1}"/>
                </a:ext>
              </a:extLst>
            </p:cNvPr>
            <p:cNvSpPr/>
            <p:nvPr/>
          </p:nvSpPr>
          <p:spPr>
            <a:xfrm rot="-3921521">
              <a:off x="1666721" y="1429721"/>
              <a:ext cx="137045" cy="136703"/>
            </a:xfrm>
            <a:custGeom>
              <a:avLst/>
              <a:gdLst/>
              <a:ahLst/>
              <a:cxnLst/>
              <a:rect l="l" t="t" r="r" b="b"/>
              <a:pathLst>
                <a:path w="3532" h="3523" extrusionOk="0">
                  <a:moveTo>
                    <a:pt x="1171" y="1"/>
                  </a:moveTo>
                  <a:cubicBezTo>
                    <a:pt x="779" y="524"/>
                    <a:pt x="383" y="1119"/>
                    <a:pt x="1" y="1781"/>
                  </a:cubicBezTo>
                  <a:cubicBezTo>
                    <a:pt x="123" y="2088"/>
                    <a:pt x="317" y="2394"/>
                    <a:pt x="576" y="2673"/>
                  </a:cubicBezTo>
                  <a:cubicBezTo>
                    <a:pt x="1086" y="3221"/>
                    <a:pt x="1729" y="3523"/>
                    <a:pt x="2261" y="3523"/>
                  </a:cubicBezTo>
                  <a:cubicBezTo>
                    <a:pt x="2540" y="3523"/>
                    <a:pt x="2795" y="3442"/>
                    <a:pt x="2984" y="3263"/>
                  </a:cubicBezTo>
                  <a:cubicBezTo>
                    <a:pt x="3532" y="2753"/>
                    <a:pt x="3344" y="1657"/>
                    <a:pt x="2564" y="822"/>
                  </a:cubicBezTo>
                  <a:cubicBezTo>
                    <a:pt x="2144" y="369"/>
                    <a:pt x="1634" y="86"/>
                    <a:pt x="117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88" name="Google Shape;1531;p30">
              <a:extLst>
                <a:ext uri="{FF2B5EF4-FFF2-40B4-BE49-F238E27FC236}">
                  <a16:creationId xmlns:a16="http://schemas.microsoft.com/office/drawing/2014/main" id="{00891ABB-1A12-4229-BF76-4DC578FBA503}"/>
                </a:ext>
              </a:extLst>
            </p:cNvPr>
            <p:cNvSpPr/>
            <p:nvPr/>
          </p:nvSpPr>
          <p:spPr>
            <a:xfrm rot="-3921521">
              <a:off x="2231047" y="1193930"/>
              <a:ext cx="75895" cy="75899"/>
            </a:xfrm>
            <a:custGeom>
              <a:avLst/>
              <a:gdLst/>
              <a:ahLst/>
              <a:cxnLst/>
              <a:rect l="l" t="t" r="r" b="b"/>
              <a:pathLst>
                <a:path w="1956" h="1956" extrusionOk="0">
                  <a:moveTo>
                    <a:pt x="1611" y="1"/>
                  </a:moveTo>
                  <a:lnTo>
                    <a:pt x="1611" y="1"/>
                  </a:lnTo>
                  <a:cubicBezTo>
                    <a:pt x="1068" y="657"/>
                    <a:pt x="530" y="1247"/>
                    <a:pt x="1" y="1776"/>
                  </a:cubicBezTo>
                  <a:cubicBezTo>
                    <a:pt x="275" y="1894"/>
                    <a:pt x="548" y="1955"/>
                    <a:pt x="799" y="1955"/>
                  </a:cubicBezTo>
                  <a:cubicBezTo>
                    <a:pt x="1115" y="1955"/>
                    <a:pt x="1394" y="1856"/>
                    <a:pt x="1592" y="1648"/>
                  </a:cubicBezTo>
                  <a:cubicBezTo>
                    <a:pt x="1956" y="1266"/>
                    <a:pt x="1936" y="624"/>
                    <a:pt x="161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89" name="Google Shape;1532;p30">
              <a:extLst>
                <a:ext uri="{FF2B5EF4-FFF2-40B4-BE49-F238E27FC236}">
                  <a16:creationId xmlns:a16="http://schemas.microsoft.com/office/drawing/2014/main" id="{A17DC9D4-FC3D-4ADD-A98A-42C0CE06DE6D}"/>
                </a:ext>
              </a:extLst>
            </p:cNvPr>
            <p:cNvSpPr/>
            <p:nvPr/>
          </p:nvSpPr>
          <p:spPr>
            <a:xfrm rot="-3921521">
              <a:off x="2152051" y="1194539"/>
              <a:ext cx="137472" cy="127585"/>
            </a:xfrm>
            <a:custGeom>
              <a:avLst/>
              <a:gdLst/>
              <a:ahLst/>
              <a:cxnLst/>
              <a:rect l="l" t="t" r="r" b="b"/>
              <a:pathLst>
                <a:path w="3543" h="3288" extrusionOk="0">
                  <a:moveTo>
                    <a:pt x="1313" y="1"/>
                  </a:moveTo>
                  <a:cubicBezTo>
                    <a:pt x="992" y="1"/>
                    <a:pt x="714" y="100"/>
                    <a:pt x="515" y="307"/>
                  </a:cubicBezTo>
                  <a:cubicBezTo>
                    <a:pt x="1" y="851"/>
                    <a:pt x="256" y="1932"/>
                    <a:pt x="1086" y="2721"/>
                  </a:cubicBezTo>
                  <a:cubicBezTo>
                    <a:pt x="1351" y="2970"/>
                    <a:pt x="1639" y="3159"/>
                    <a:pt x="1932" y="3287"/>
                  </a:cubicBezTo>
                  <a:cubicBezTo>
                    <a:pt x="2461" y="2758"/>
                    <a:pt x="2999" y="2168"/>
                    <a:pt x="3542" y="1512"/>
                  </a:cubicBezTo>
                  <a:cubicBezTo>
                    <a:pt x="3401" y="1248"/>
                    <a:pt x="3202" y="982"/>
                    <a:pt x="2956" y="747"/>
                  </a:cubicBezTo>
                  <a:cubicBezTo>
                    <a:pt x="2442" y="260"/>
                    <a:pt x="1828" y="1"/>
                    <a:pt x="131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90" name="Google Shape;1533;p30">
              <a:extLst>
                <a:ext uri="{FF2B5EF4-FFF2-40B4-BE49-F238E27FC236}">
                  <a16:creationId xmlns:a16="http://schemas.microsoft.com/office/drawing/2014/main" id="{7448C6D4-4C9B-4569-8F93-CBA0552C484A}"/>
                </a:ext>
              </a:extLst>
            </p:cNvPr>
            <p:cNvSpPr/>
            <p:nvPr/>
          </p:nvSpPr>
          <p:spPr>
            <a:xfrm rot="-3921521">
              <a:off x="1498501" y="670099"/>
              <a:ext cx="545463" cy="475222"/>
            </a:xfrm>
            <a:custGeom>
              <a:avLst/>
              <a:gdLst/>
              <a:ahLst/>
              <a:cxnLst/>
              <a:rect l="l" t="t" r="r" b="b"/>
              <a:pathLst>
                <a:path w="14058" h="12247" extrusionOk="0">
                  <a:moveTo>
                    <a:pt x="4334" y="1"/>
                  </a:moveTo>
                  <a:cubicBezTo>
                    <a:pt x="1751" y="1"/>
                    <a:pt x="0" y="1849"/>
                    <a:pt x="0" y="1849"/>
                  </a:cubicBezTo>
                  <a:cubicBezTo>
                    <a:pt x="8387" y="5188"/>
                    <a:pt x="10653" y="12247"/>
                    <a:pt x="10653" y="12247"/>
                  </a:cubicBezTo>
                  <a:cubicBezTo>
                    <a:pt x="11540" y="11288"/>
                    <a:pt x="14057" y="6940"/>
                    <a:pt x="9104" y="2204"/>
                  </a:cubicBezTo>
                  <a:cubicBezTo>
                    <a:pt x="7368" y="541"/>
                    <a:pt x="5729" y="1"/>
                    <a:pt x="433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91" name="Google Shape;1534;p30">
              <a:extLst>
                <a:ext uri="{FF2B5EF4-FFF2-40B4-BE49-F238E27FC236}">
                  <a16:creationId xmlns:a16="http://schemas.microsoft.com/office/drawing/2014/main" id="{3BCAACBC-8749-4187-BB75-8F08E1D77BB0}"/>
                </a:ext>
              </a:extLst>
            </p:cNvPr>
            <p:cNvSpPr/>
            <p:nvPr/>
          </p:nvSpPr>
          <p:spPr>
            <a:xfrm rot="-3921521">
              <a:off x="1582445" y="918965"/>
              <a:ext cx="563971" cy="516742"/>
            </a:xfrm>
            <a:custGeom>
              <a:avLst/>
              <a:gdLst/>
              <a:ahLst/>
              <a:cxnLst/>
              <a:rect l="l" t="t" r="r" b="b"/>
              <a:pathLst>
                <a:path w="14535" h="13317" extrusionOk="0">
                  <a:moveTo>
                    <a:pt x="486" y="1"/>
                  </a:moveTo>
                  <a:cubicBezTo>
                    <a:pt x="405" y="1"/>
                    <a:pt x="360" y="11"/>
                    <a:pt x="354" y="29"/>
                  </a:cubicBezTo>
                  <a:cubicBezTo>
                    <a:pt x="0" y="1327"/>
                    <a:pt x="515" y="2395"/>
                    <a:pt x="515" y="2395"/>
                  </a:cubicBezTo>
                  <a:cubicBezTo>
                    <a:pt x="11837" y="5743"/>
                    <a:pt x="12778" y="13255"/>
                    <a:pt x="12778" y="13255"/>
                  </a:cubicBezTo>
                  <a:cubicBezTo>
                    <a:pt x="12983" y="13297"/>
                    <a:pt x="13180" y="13316"/>
                    <a:pt x="13368" y="13316"/>
                  </a:cubicBezTo>
                  <a:cubicBezTo>
                    <a:pt x="13799" y="13316"/>
                    <a:pt x="14186" y="13215"/>
                    <a:pt x="14534" y="13048"/>
                  </a:cubicBezTo>
                  <a:cubicBezTo>
                    <a:pt x="10729" y="2188"/>
                    <a:pt x="1687" y="1"/>
                    <a:pt x="48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92" name="Google Shape;1535;p30">
              <a:extLst>
                <a:ext uri="{FF2B5EF4-FFF2-40B4-BE49-F238E27FC236}">
                  <a16:creationId xmlns:a16="http://schemas.microsoft.com/office/drawing/2014/main" id="{E09EE67F-381D-450D-9258-C51DDD1AFE71}"/>
                </a:ext>
              </a:extLst>
            </p:cNvPr>
            <p:cNvSpPr/>
            <p:nvPr/>
          </p:nvSpPr>
          <p:spPr>
            <a:xfrm rot="-3921521">
              <a:off x="1532885" y="830797"/>
              <a:ext cx="606497" cy="590196"/>
            </a:xfrm>
            <a:custGeom>
              <a:avLst/>
              <a:gdLst/>
              <a:ahLst/>
              <a:cxnLst/>
              <a:rect l="l" t="t" r="r" b="b"/>
              <a:pathLst>
                <a:path w="15631" h="15210" extrusionOk="0">
                  <a:moveTo>
                    <a:pt x="1620" y="0"/>
                  </a:moveTo>
                  <a:cubicBezTo>
                    <a:pt x="1262" y="236"/>
                    <a:pt x="936" y="534"/>
                    <a:pt x="662" y="887"/>
                  </a:cubicBezTo>
                  <a:cubicBezTo>
                    <a:pt x="322" y="1327"/>
                    <a:pt x="114" y="1766"/>
                    <a:pt x="1" y="2191"/>
                  </a:cubicBezTo>
                  <a:cubicBezTo>
                    <a:pt x="7" y="2173"/>
                    <a:pt x="52" y="2163"/>
                    <a:pt x="133" y="2163"/>
                  </a:cubicBezTo>
                  <a:cubicBezTo>
                    <a:pt x="1334" y="2163"/>
                    <a:pt x="10376" y="4350"/>
                    <a:pt x="14181" y="15210"/>
                  </a:cubicBezTo>
                  <a:cubicBezTo>
                    <a:pt x="14790" y="14922"/>
                    <a:pt x="15272" y="14434"/>
                    <a:pt x="15631" y="13930"/>
                  </a:cubicBezTo>
                  <a:cubicBezTo>
                    <a:pt x="12641" y="1927"/>
                    <a:pt x="2098" y="81"/>
                    <a:pt x="162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93" name="Google Shape;1536;p30">
              <a:extLst>
                <a:ext uri="{FF2B5EF4-FFF2-40B4-BE49-F238E27FC236}">
                  <a16:creationId xmlns:a16="http://schemas.microsoft.com/office/drawing/2014/main" id="{F063705B-7209-4FE3-86BE-25F70A85C9FF}"/>
                </a:ext>
              </a:extLst>
            </p:cNvPr>
            <p:cNvSpPr/>
            <p:nvPr/>
          </p:nvSpPr>
          <p:spPr>
            <a:xfrm rot="-3921521">
              <a:off x="1532886" y="782436"/>
              <a:ext cx="576620" cy="567768"/>
            </a:xfrm>
            <a:custGeom>
              <a:avLst/>
              <a:gdLst/>
              <a:ahLst/>
              <a:cxnLst/>
              <a:rect l="l" t="t" r="r" b="b"/>
              <a:pathLst>
                <a:path w="14861" h="14632" extrusionOk="0">
                  <a:moveTo>
                    <a:pt x="2375" y="1"/>
                  </a:moveTo>
                  <a:cubicBezTo>
                    <a:pt x="1530" y="1"/>
                    <a:pt x="701" y="239"/>
                    <a:pt x="0" y="701"/>
                  </a:cubicBezTo>
                  <a:cubicBezTo>
                    <a:pt x="478" y="782"/>
                    <a:pt x="11021" y="2628"/>
                    <a:pt x="14011" y="14631"/>
                  </a:cubicBezTo>
                  <a:cubicBezTo>
                    <a:pt x="14681" y="13696"/>
                    <a:pt x="14861" y="12501"/>
                    <a:pt x="14516" y="11401"/>
                  </a:cubicBezTo>
                  <a:cubicBezTo>
                    <a:pt x="12438" y="4667"/>
                    <a:pt x="7112" y="1588"/>
                    <a:pt x="4099" y="342"/>
                  </a:cubicBezTo>
                  <a:cubicBezTo>
                    <a:pt x="3542" y="113"/>
                    <a:pt x="2955" y="1"/>
                    <a:pt x="237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94" name="Google Shape;1537;p30">
              <a:extLst>
                <a:ext uri="{FF2B5EF4-FFF2-40B4-BE49-F238E27FC236}">
                  <a16:creationId xmlns:a16="http://schemas.microsoft.com/office/drawing/2014/main" id="{354D2DCE-59E8-4C42-9E66-5C09EB407084}"/>
                </a:ext>
              </a:extLst>
            </p:cNvPr>
            <p:cNvSpPr/>
            <p:nvPr/>
          </p:nvSpPr>
          <p:spPr>
            <a:xfrm rot="-3921521">
              <a:off x="1978528" y="1449632"/>
              <a:ext cx="378929" cy="424545"/>
            </a:xfrm>
            <a:custGeom>
              <a:avLst/>
              <a:gdLst/>
              <a:ahLst/>
              <a:cxnLst/>
              <a:rect l="l" t="t" r="r" b="b"/>
              <a:pathLst>
                <a:path w="9766" h="10941" extrusionOk="0">
                  <a:moveTo>
                    <a:pt x="4623" y="0"/>
                  </a:moveTo>
                  <a:lnTo>
                    <a:pt x="1" y="633"/>
                  </a:lnTo>
                  <a:lnTo>
                    <a:pt x="266" y="10941"/>
                  </a:lnTo>
                  <a:lnTo>
                    <a:pt x="9666" y="7929"/>
                  </a:lnTo>
                  <a:lnTo>
                    <a:pt x="9766" y="3882"/>
                  </a:lnTo>
                  <a:lnTo>
                    <a:pt x="9766" y="3882"/>
                  </a:lnTo>
                  <a:lnTo>
                    <a:pt x="5870" y="4028"/>
                  </a:lnTo>
                  <a:lnTo>
                    <a:pt x="4623"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95" name="Google Shape;1538;p30">
              <a:extLst>
                <a:ext uri="{FF2B5EF4-FFF2-40B4-BE49-F238E27FC236}">
                  <a16:creationId xmlns:a16="http://schemas.microsoft.com/office/drawing/2014/main" id="{331C3391-70D8-4F78-AEE3-664FF73C52BD}"/>
                </a:ext>
              </a:extLst>
            </p:cNvPr>
            <p:cNvSpPr/>
            <p:nvPr/>
          </p:nvSpPr>
          <p:spPr>
            <a:xfrm rot="-3921521">
              <a:off x="2179420" y="1752501"/>
              <a:ext cx="139489" cy="142175"/>
            </a:xfrm>
            <a:custGeom>
              <a:avLst/>
              <a:gdLst/>
              <a:ahLst/>
              <a:cxnLst/>
              <a:rect l="l" t="t" r="r" b="b"/>
              <a:pathLst>
                <a:path w="3595" h="3664" extrusionOk="0">
                  <a:moveTo>
                    <a:pt x="1" y="0"/>
                  </a:moveTo>
                  <a:lnTo>
                    <a:pt x="96" y="3664"/>
                  </a:lnTo>
                  <a:lnTo>
                    <a:pt x="3594" y="2545"/>
                  </a:lnTo>
                  <a:lnTo>
                    <a:pt x="1"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96" name="Google Shape;1539;p30">
              <a:extLst>
                <a:ext uri="{FF2B5EF4-FFF2-40B4-BE49-F238E27FC236}">
                  <a16:creationId xmlns:a16="http://schemas.microsoft.com/office/drawing/2014/main" id="{AED2BEF4-2676-4DCD-A3E4-730F0B066802}"/>
                </a:ext>
              </a:extLst>
            </p:cNvPr>
            <p:cNvSpPr/>
            <p:nvPr/>
          </p:nvSpPr>
          <p:spPr>
            <a:xfrm rot="-3921521">
              <a:off x="1655212" y="1275621"/>
              <a:ext cx="161256" cy="151914"/>
            </a:xfrm>
            <a:custGeom>
              <a:avLst/>
              <a:gdLst/>
              <a:ahLst/>
              <a:cxnLst/>
              <a:rect l="l" t="t" r="r" b="b"/>
              <a:pathLst>
                <a:path w="4156" h="3915" extrusionOk="0">
                  <a:moveTo>
                    <a:pt x="1935" y="0"/>
                  </a:moveTo>
                  <a:cubicBezTo>
                    <a:pt x="1918" y="0"/>
                    <a:pt x="1901" y="2"/>
                    <a:pt x="1884" y="5"/>
                  </a:cubicBezTo>
                  <a:cubicBezTo>
                    <a:pt x="1714" y="33"/>
                    <a:pt x="1596" y="194"/>
                    <a:pt x="1624" y="364"/>
                  </a:cubicBezTo>
                  <a:cubicBezTo>
                    <a:pt x="1639" y="444"/>
                    <a:pt x="1907" y="1959"/>
                    <a:pt x="2814" y="3097"/>
                  </a:cubicBezTo>
                  <a:cubicBezTo>
                    <a:pt x="2224" y="2937"/>
                    <a:pt x="1417" y="2654"/>
                    <a:pt x="510" y="2138"/>
                  </a:cubicBezTo>
                  <a:cubicBezTo>
                    <a:pt x="461" y="2111"/>
                    <a:pt x="408" y="2098"/>
                    <a:pt x="356" y="2098"/>
                  </a:cubicBezTo>
                  <a:cubicBezTo>
                    <a:pt x="248" y="2098"/>
                    <a:pt x="143" y="2155"/>
                    <a:pt x="85" y="2257"/>
                  </a:cubicBezTo>
                  <a:cubicBezTo>
                    <a:pt x="0" y="2408"/>
                    <a:pt x="52" y="2597"/>
                    <a:pt x="203" y="2682"/>
                  </a:cubicBezTo>
                  <a:cubicBezTo>
                    <a:pt x="2210" y="3816"/>
                    <a:pt x="3731" y="3910"/>
                    <a:pt x="3797" y="3914"/>
                  </a:cubicBezTo>
                  <a:lnTo>
                    <a:pt x="3810" y="3914"/>
                  </a:lnTo>
                  <a:cubicBezTo>
                    <a:pt x="3947" y="3914"/>
                    <a:pt x="4065" y="3829"/>
                    <a:pt x="4108" y="3697"/>
                  </a:cubicBezTo>
                  <a:cubicBezTo>
                    <a:pt x="4156" y="3565"/>
                    <a:pt x="4104" y="3419"/>
                    <a:pt x="3980" y="3339"/>
                  </a:cubicBezTo>
                  <a:cubicBezTo>
                    <a:pt x="2630" y="2460"/>
                    <a:pt x="2247" y="283"/>
                    <a:pt x="2243" y="260"/>
                  </a:cubicBezTo>
                  <a:cubicBezTo>
                    <a:pt x="2217" y="107"/>
                    <a:pt x="2082" y="0"/>
                    <a:pt x="193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97" name="Google Shape;1540;p30">
              <a:extLst>
                <a:ext uri="{FF2B5EF4-FFF2-40B4-BE49-F238E27FC236}">
                  <a16:creationId xmlns:a16="http://schemas.microsoft.com/office/drawing/2014/main" id="{DE51B4E4-F767-4D51-BE5C-6283AFF2841F}"/>
                </a:ext>
              </a:extLst>
            </p:cNvPr>
            <p:cNvSpPr/>
            <p:nvPr/>
          </p:nvSpPr>
          <p:spPr>
            <a:xfrm rot="-3921521">
              <a:off x="2035625" y="1109592"/>
              <a:ext cx="170258" cy="139847"/>
            </a:xfrm>
            <a:custGeom>
              <a:avLst/>
              <a:gdLst/>
              <a:ahLst/>
              <a:cxnLst/>
              <a:rect l="l" t="t" r="r" b="b"/>
              <a:pathLst>
                <a:path w="4388" h="3604" extrusionOk="0">
                  <a:moveTo>
                    <a:pt x="343" y="0"/>
                  </a:moveTo>
                  <a:cubicBezTo>
                    <a:pt x="270" y="0"/>
                    <a:pt x="197" y="25"/>
                    <a:pt x="138" y="76"/>
                  </a:cubicBezTo>
                  <a:cubicBezTo>
                    <a:pt x="34" y="166"/>
                    <a:pt x="1" y="312"/>
                    <a:pt x="58" y="435"/>
                  </a:cubicBezTo>
                  <a:cubicBezTo>
                    <a:pt x="95" y="534"/>
                    <a:pt x="1101" y="2829"/>
                    <a:pt x="2457" y="3565"/>
                  </a:cubicBezTo>
                  <a:cubicBezTo>
                    <a:pt x="2503" y="3594"/>
                    <a:pt x="2551" y="3604"/>
                    <a:pt x="2603" y="3604"/>
                  </a:cubicBezTo>
                  <a:cubicBezTo>
                    <a:pt x="2716" y="3604"/>
                    <a:pt x="2820" y="3547"/>
                    <a:pt x="2877" y="3438"/>
                  </a:cubicBezTo>
                  <a:cubicBezTo>
                    <a:pt x="2962" y="3287"/>
                    <a:pt x="2905" y="3098"/>
                    <a:pt x="2754" y="3018"/>
                  </a:cubicBezTo>
                  <a:cubicBezTo>
                    <a:pt x="2050" y="2635"/>
                    <a:pt x="1426" y="1696"/>
                    <a:pt x="1040" y="1002"/>
                  </a:cubicBezTo>
                  <a:lnTo>
                    <a:pt x="1040" y="1002"/>
                  </a:lnTo>
                  <a:cubicBezTo>
                    <a:pt x="2015" y="1381"/>
                    <a:pt x="2959" y="1451"/>
                    <a:pt x="3534" y="1451"/>
                  </a:cubicBezTo>
                  <a:cubicBezTo>
                    <a:pt x="3861" y="1451"/>
                    <a:pt x="4069" y="1429"/>
                    <a:pt x="4095" y="1427"/>
                  </a:cubicBezTo>
                  <a:cubicBezTo>
                    <a:pt x="4265" y="1403"/>
                    <a:pt x="4388" y="1247"/>
                    <a:pt x="4368" y="1077"/>
                  </a:cubicBezTo>
                  <a:cubicBezTo>
                    <a:pt x="4346" y="919"/>
                    <a:pt x="4210" y="802"/>
                    <a:pt x="4055" y="802"/>
                  </a:cubicBezTo>
                  <a:cubicBezTo>
                    <a:pt x="4043" y="802"/>
                    <a:pt x="4031" y="802"/>
                    <a:pt x="4019" y="804"/>
                  </a:cubicBezTo>
                  <a:cubicBezTo>
                    <a:pt x="4014" y="804"/>
                    <a:pt x="3835" y="823"/>
                    <a:pt x="3544" y="823"/>
                  </a:cubicBezTo>
                  <a:cubicBezTo>
                    <a:pt x="2877" y="823"/>
                    <a:pt x="1621" y="720"/>
                    <a:pt x="506" y="43"/>
                  </a:cubicBezTo>
                  <a:cubicBezTo>
                    <a:pt x="455" y="15"/>
                    <a:pt x="399" y="0"/>
                    <a:pt x="3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98" name="Google Shape;1541;p30">
              <a:extLst>
                <a:ext uri="{FF2B5EF4-FFF2-40B4-BE49-F238E27FC236}">
                  <a16:creationId xmlns:a16="http://schemas.microsoft.com/office/drawing/2014/main" id="{A5CCECA9-929B-462B-BBDB-0ED64E84CB04}"/>
                </a:ext>
              </a:extLst>
            </p:cNvPr>
            <p:cNvSpPr/>
            <p:nvPr/>
          </p:nvSpPr>
          <p:spPr>
            <a:xfrm rot="-3921521">
              <a:off x="1808019" y="1214522"/>
              <a:ext cx="446792" cy="352100"/>
            </a:xfrm>
            <a:custGeom>
              <a:avLst/>
              <a:gdLst/>
              <a:ahLst/>
              <a:cxnLst/>
              <a:rect l="l" t="t" r="r" b="b"/>
              <a:pathLst>
                <a:path w="11515" h="9074" extrusionOk="0">
                  <a:moveTo>
                    <a:pt x="1580" y="1"/>
                  </a:moveTo>
                  <a:cubicBezTo>
                    <a:pt x="295" y="1"/>
                    <a:pt x="1" y="1824"/>
                    <a:pt x="1" y="1824"/>
                  </a:cubicBezTo>
                  <a:cubicBezTo>
                    <a:pt x="86" y="5909"/>
                    <a:pt x="4194" y="7986"/>
                    <a:pt x="6734" y="8897"/>
                  </a:cubicBezTo>
                  <a:cubicBezTo>
                    <a:pt x="7073" y="9018"/>
                    <a:pt x="7417" y="9073"/>
                    <a:pt x="7747" y="9073"/>
                  </a:cubicBezTo>
                  <a:cubicBezTo>
                    <a:pt x="9894" y="9073"/>
                    <a:pt x="11515" y="6768"/>
                    <a:pt x="8066" y="5328"/>
                  </a:cubicBezTo>
                  <a:cubicBezTo>
                    <a:pt x="4085" y="3665"/>
                    <a:pt x="4802" y="1574"/>
                    <a:pt x="2621" y="328"/>
                  </a:cubicBezTo>
                  <a:cubicBezTo>
                    <a:pt x="2217" y="95"/>
                    <a:pt x="1873" y="1"/>
                    <a:pt x="158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99" name="Google Shape;1542;p30">
              <a:extLst>
                <a:ext uri="{FF2B5EF4-FFF2-40B4-BE49-F238E27FC236}">
                  <a16:creationId xmlns:a16="http://schemas.microsoft.com/office/drawing/2014/main" id="{259433D9-D942-4BA3-921D-374BAD08D389}"/>
                </a:ext>
              </a:extLst>
            </p:cNvPr>
            <p:cNvSpPr/>
            <p:nvPr/>
          </p:nvSpPr>
          <p:spPr>
            <a:xfrm rot="-3921521">
              <a:off x="1833362" y="1459842"/>
              <a:ext cx="105926" cy="103372"/>
            </a:xfrm>
            <a:custGeom>
              <a:avLst/>
              <a:gdLst/>
              <a:ahLst/>
              <a:cxnLst/>
              <a:rect l="l" t="t" r="r" b="b"/>
              <a:pathLst>
                <a:path w="2730" h="2664" extrusionOk="0">
                  <a:moveTo>
                    <a:pt x="218" y="0"/>
                  </a:moveTo>
                  <a:lnTo>
                    <a:pt x="1" y="718"/>
                  </a:lnTo>
                  <a:cubicBezTo>
                    <a:pt x="650" y="1441"/>
                    <a:pt x="1742" y="2113"/>
                    <a:pt x="2329" y="2445"/>
                  </a:cubicBezTo>
                  <a:lnTo>
                    <a:pt x="2329" y="2445"/>
                  </a:lnTo>
                  <a:cubicBezTo>
                    <a:pt x="1095" y="1654"/>
                    <a:pt x="218" y="0"/>
                    <a:pt x="218" y="0"/>
                  </a:cubicBezTo>
                  <a:close/>
                  <a:moveTo>
                    <a:pt x="2329" y="2445"/>
                  </a:moveTo>
                  <a:cubicBezTo>
                    <a:pt x="2459" y="2528"/>
                    <a:pt x="2592" y="2602"/>
                    <a:pt x="2729" y="2663"/>
                  </a:cubicBezTo>
                  <a:cubicBezTo>
                    <a:pt x="2729" y="2663"/>
                    <a:pt x="2573" y="2584"/>
                    <a:pt x="2329" y="244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00" name="Google Shape;1543;p30">
              <a:extLst>
                <a:ext uri="{FF2B5EF4-FFF2-40B4-BE49-F238E27FC236}">
                  <a16:creationId xmlns:a16="http://schemas.microsoft.com/office/drawing/2014/main" id="{AA696B67-7D3E-47D1-B227-4307CC9890D6}"/>
                </a:ext>
              </a:extLst>
            </p:cNvPr>
            <p:cNvSpPr/>
            <p:nvPr/>
          </p:nvSpPr>
          <p:spPr>
            <a:xfrm rot="-3921521">
              <a:off x="2101738" y="1325916"/>
              <a:ext cx="150043" cy="88355"/>
            </a:xfrm>
            <a:custGeom>
              <a:avLst/>
              <a:gdLst/>
              <a:ahLst/>
              <a:cxnLst/>
              <a:rect l="l" t="t" r="r" b="b"/>
              <a:pathLst>
                <a:path w="3867" h="2277" extrusionOk="0">
                  <a:moveTo>
                    <a:pt x="0" y="0"/>
                  </a:moveTo>
                  <a:cubicBezTo>
                    <a:pt x="1" y="1"/>
                    <a:pt x="1351" y="1767"/>
                    <a:pt x="2762" y="2277"/>
                  </a:cubicBezTo>
                  <a:lnTo>
                    <a:pt x="3867" y="1649"/>
                  </a:lnTo>
                  <a:cubicBezTo>
                    <a:pt x="3867" y="1649"/>
                    <a:pt x="1473" y="1408"/>
                    <a:pt x="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grpSp>
      <p:grpSp>
        <p:nvGrpSpPr>
          <p:cNvPr id="101" name="Google Shape;1437;p30">
            <a:extLst>
              <a:ext uri="{FF2B5EF4-FFF2-40B4-BE49-F238E27FC236}">
                <a16:creationId xmlns:a16="http://schemas.microsoft.com/office/drawing/2014/main" id="{3C701954-2972-4990-B1B9-E6A927962894}"/>
              </a:ext>
            </a:extLst>
          </p:cNvPr>
          <p:cNvGrpSpPr/>
          <p:nvPr/>
        </p:nvGrpSpPr>
        <p:grpSpPr>
          <a:xfrm>
            <a:off x="11068234" y="-18735"/>
            <a:ext cx="539543" cy="2411120"/>
            <a:chOff x="8574475" y="-14051"/>
            <a:chExt cx="404657" cy="1808340"/>
          </a:xfrm>
        </p:grpSpPr>
        <p:sp>
          <p:nvSpPr>
            <p:cNvPr id="102" name="Google Shape;1438;p30">
              <a:extLst>
                <a:ext uri="{FF2B5EF4-FFF2-40B4-BE49-F238E27FC236}">
                  <a16:creationId xmlns:a16="http://schemas.microsoft.com/office/drawing/2014/main" id="{E2512825-57BC-4149-8A51-FDA06A8DC209}"/>
                </a:ext>
              </a:extLst>
            </p:cNvPr>
            <p:cNvSpPr/>
            <p:nvPr/>
          </p:nvSpPr>
          <p:spPr>
            <a:xfrm>
              <a:off x="8574475" y="-14051"/>
              <a:ext cx="404657" cy="1808340"/>
            </a:xfrm>
            <a:custGeom>
              <a:avLst/>
              <a:gdLst/>
              <a:ahLst/>
              <a:cxnLst/>
              <a:rect l="l" t="t" r="r" b="b"/>
              <a:pathLst>
                <a:path w="8244" h="36841" extrusionOk="0">
                  <a:moveTo>
                    <a:pt x="0" y="0"/>
                  </a:moveTo>
                  <a:lnTo>
                    <a:pt x="0" y="36840"/>
                  </a:lnTo>
                  <a:lnTo>
                    <a:pt x="4124" y="32829"/>
                  </a:lnTo>
                  <a:lnTo>
                    <a:pt x="8244" y="36840"/>
                  </a:lnTo>
                  <a:lnTo>
                    <a:pt x="8244" y="0"/>
                  </a:lnTo>
                  <a:close/>
                </a:path>
              </a:pathLst>
            </a:custGeom>
            <a:solidFill>
              <a:schemeClr val="accent2"/>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03" name="Google Shape;1439;p30">
              <a:extLst>
                <a:ext uri="{FF2B5EF4-FFF2-40B4-BE49-F238E27FC236}">
                  <a16:creationId xmlns:a16="http://schemas.microsoft.com/office/drawing/2014/main" id="{A5749CF8-8DDE-4181-80DD-5CD15B92104C}"/>
                </a:ext>
              </a:extLst>
            </p:cNvPr>
            <p:cNvSpPr/>
            <p:nvPr/>
          </p:nvSpPr>
          <p:spPr>
            <a:xfrm>
              <a:off x="8804287" y="-14051"/>
              <a:ext cx="174841" cy="270409"/>
            </a:xfrm>
            <a:custGeom>
              <a:avLst/>
              <a:gdLst/>
              <a:ahLst/>
              <a:cxnLst/>
              <a:rect l="l" t="t" r="r" b="b"/>
              <a:pathLst>
                <a:path w="3562" h="5509" extrusionOk="0">
                  <a:moveTo>
                    <a:pt x="1" y="0"/>
                  </a:moveTo>
                  <a:lnTo>
                    <a:pt x="3562" y="5509"/>
                  </a:lnTo>
                  <a:lnTo>
                    <a:pt x="3562" y="3826"/>
                  </a:lnTo>
                  <a:lnTo>
                    <a:pt x="1092" y="0"/>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04" name="Google Shape;1440;p30">
              <a:extLst>
                <a:ext uri="{FF2B5EF4-FFF2-40B4-BE49-F238E27FC236}">
                  <a16:creationId xmlns:a16="http://schemas.microsoft.com/office/drawing/2014/main" id="{0C8B5F8E-8838-4369-ADF3-5923E85278E0}"/>
                </a:ext>
              </a:extLst>
            </p:cNvPr>
            <p:cNvSpPr/>
            <p:nvPr/>
          </p:nvSpPr>
          <p:spPr>
            <a:xfrm>
              <a:off x="8574475" y="1712730"/>
              <a:ext cx="32494" cy="81530"/>
            </a:xfrm>
            <a:custGeom>
              <a:avLst/>
              <a:gdLst/>
              <a:ahLst/>
              <a:cxnLst/>
              <a:rect l="l" t="t" r="r" b="b"/>
              <a:pathLst>
                <a:path w="662" h="1661" extrusionOk="0">
                  <a:moveTo>
                    <a:pt x="0" y="1"/>
                  </a:moveTo>
                  <a:lnTo>
                    <a:pt x="0" y="1660"/>
                  </a:lnTo>
                  <a:lnTo>
                    <a:pt x="662" y="1019"/>
                  </a:lnTo>
                  <a:lnTo>
                    <a:pt x="0" y="1"/>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05" name="Google Shape;1441;p30">
              <a:extLst>
                <a:ext uri="{FF2B5EF4-FFF2-40B4-BE49-F238E27FC236}">
                  <a16:creationId xmlns:a16="http://schemas.microsoft.com/office/drawing/2014/main" id="{E19A3BF9-E91D-4A47-8F02-F281530CE46B}"/>
                </a:ext>
              </a:extLst>
            </p:cNvPr>
            <p:cNvSpPr/>
            <p:nvPr/>
          </p:nvSpPr>
          <p:spPr>
            <a:xfrm>
              <a:off x="8629302" y="-14051"/>
              <a:ext cx="349829" cy="541015"/>
            </a:xfrm>
            <a:custGeom>
              <a:avLst/>
              <a:gdLst/>
              <a:ahLst/>
              <a:cxnLst/>
              <a:rect l="l" t="t" r="r" b="b"/>
              <a:pathLst>
                <a:path w="7127" h="11022" extrusionOk="0">
                  <a:moveTo>
                    <a:pt x="1" y="0"/>
                  </a:moveTo>
                  <a:lnTo>
                    <a:pt x="7127" y="11021"/>
                  </a:lnTo>
                  <a:lnTo>
                    <a:pt x="7127" y="9338"/>
                  </a:lnTo>
                  <a:lnTo>
                    <a:pt x="1092" y="0"/>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06" name="Google Shape;1442;p30">
              <a:extLst>
                <a:ext uri="{FF2B5EF4-FFF2-40B4-BE49-F238E27FC236}">
                  <a16:creationId xmlns:a16="http://schemas.microsoft.com/office/drawing/2014/main" id="{FB3A4319-58CD-4C0C-A730-92E1105B9920}"/>
                </a:ext>
              </a:extLst>
            </p:cNvPr>
            <p:cNvSpPr/>
            <p:nvPr/>
          </p:nvSpPr>
          <p:spPr>
            <a:xfrm>
              <a:off x="8574475" y="89173"/>
              <a:ext cx="404657" cy="708346"/>
            </a:xfrm>
            <a:custGeom>
              <a:avLst/>
              <a:gdLst/>
              <a:ahLst/>
              <a:cxnLst/>
              <a:rect l="l" t="t" r="r" b="b"/>
              <a:pathLst>
                <a:path w="8244" h="14431" extrusionOk="0">
                  <a:moveTo>
                    <a:pt x="0" y="1"/>
                  </a:moveTo>
                  <a:lnTo>
                    <a:pt x="0" y="1683"/>
                  </a:lnTo>
                  <a:lnTo>
                    <a:pt x="8244" y="14431"/>
                  </a:lnTo>
                  <a:lnTo>
                    <a:pt x="8244" y="12748"/>
                  </a:lnTo>
                  <a:lnTo>
                    <a:pt x="0" y="1"/>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07" name="Google Shape;1443;p30">
              <a:extLst>
                <a:ext uri="{FF2B5EF4-FFF2-40B4-BE49-F238E27FC236}">
                  <a16:creationId xmlns:a16="http://schemas.microsoft.com/office/drawing/2014/main" id="{FE61C7DC-E5E9-4471-924A-F7EF2D142D42}"/>
                </a:ext>
              </a:extLst>
            </p:cNvPr>
            <p:cNvSpPr/>
            <p:nvPr/>
          </p:nvSpPr>
          <p:spPr>
            <a:xfrm>
              <a:off x="8574475" y="1171430"/>
              <a:ext cx="399306" cy="617637"/>
            </a:xfrm>
            <a:custGeom>
              <a:avLst/>
              <a:gdLst/>
              <a:ahLst/>
              <a:cxnLst/>
              <a:rect l="l" t="t" r="r" b="b"/>
              <a:pathLst>
                <a:path w="8135" h="12583" extrusionOk="0">
                  <a:moveTo>
                    <a:pt x="0" y="1"/>
                  </a:moveTo>
                  <a:lnTo>
                    <a:pt x="0" y="1687"/>
                  </a:lnTo>
                  <a:lnTo>
                    <a:pt x="5199" y="9722"/>
                  </a:lnTo>
                  <a:lnTo>
                    <a:pt x="8135" y="12583"/>
                  </a:lnTo>
                  <a:lnTo>
                    <a:pt x="0" y="1"/>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08" name="Google Shape;1444;p30">
              <a:extLst>
                <a:ext uri="{FF2B5EF4-FFF2-40B4-BE49-F238E27FC236}">
                  <a16:creationId xmlns:a16="http://schemas.microsoft.com/office/drawing/2014/main" id="{155BC9B0-42DD-475E-8E5E-258CE226A439}"/>
                </a:ext>
              </a:extLst>
            </p:cNvPr>
            <p:cNvSpPr/>
            <p:nvPr/>
          </p:nvSpPr>
          <p:spPr>
            <a:xfrm>
              <a:off x="8574475" y="1442178"/>
              <a:ext cx="139794" cy="248076"/>
            </a:xfrm>
            <a:custGeom>
              <a:avLst/>
              <a:gdLst/>
              <a:ahLst/>
              <a:cxnLst/>
              <a:rect l="l" t="t" r="r" b="b"/>
              <a:pathLst>
                <a:path w="2848" h="5054" extrusionOk="0">
                  <a:moveTo>
                    <a:pt x="0" y="0"/>
                  </a:moveTo>
                  <a:lnTo>
                    <a:pt x="0" y="1684"/>
                  </a:lnTo>
                  <a:lnTo>
                    <a:pt x="2180" y="5053"/>
                  </a:lnTo>
                  <a:lnTo>
                    <a:pt x="2847" y="4402"/>
                  </a:lnTo>
                  <a:lnTo>
                    <a:pt x="0" y="0"/>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09" name="Google Shape;1445;p30">
              <a:extLst>
                <a:ext uri="{FF2B5EF4-FFF2-40B4-BE49-F238E27FC236}">
                  <a16:creationId xmlns:a16="http://schemas.microsoft.com/office/drawing/2014/main" id="{772241AE-430A-425F-8701-EA5962C4C11E}"/>
                </a:ext>
              </a:extLst>
            </p:cNvPr>
            <p:cNvSpPr/>
            <p:nvPr/>
          </p:nvSpPr>
          <p:spPr>
            <a:xfrm>
              <a:off x="8574475" y="900878"/>
              <a:ext cx="404657" cy="708542"/>
            </a:xfrm>
            <a:custGeom>
              <a:avLst/>
              <a:gdLst/>
              <a:ahLst/>
              <a:cxnLst/>
              <a:rect l="l" t="t" r="r" b="b"/>
              <a:pathLst>
                <a:path w="8244" h="14435" extrusionOk="0">
                  <a:moveTo>
                    <a:pt x="0" y="0"/>
                  </a:moveTo>
                  <a:lnTo>
                    <a:pt x="0" y="1687"/>
                  </a:lnTo>
                  <a:lnTo>
                    <a:pt x="8244" y="14434"/>
                  </a:lnTo>
                  <a:lnTo>
                    <a:pt x="8244" y="12748"/>
                  </a:lnTo>
                  <a:lnTo>
                    <a:pt x="0" y="0"/>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0" name="Google Shape;1446;p30">
              <a:extLst>
                <a:ext uri="{FF2B5EF4-FFF2-40B4-BE49-F238E27FC236}">
                  <a16:creationId xmlns:a16="http://schemas.microsoft.com/office/drawing/2014/main" id="{1922D35E-355D-4C32-B693-85A8AC81BABA}"/>
                </a:ext>
              </a:extLst>
            </p:cNvPr>
            <p:cNvSpPr/>
            <p:nvPr/>
          </p:nvSpPr>
          <p:spPr>
            <a:xfrm>
              <a:off x="8574475" y="359725"/>
              <a:ext cx="404657" cy="708395"/>
            </a:xfrm>
            <a:custGeom>
              <a:avLst/>
              <a:gdLst/>
              <a:ahLst/>
              <a:cxnLst/>
              <a:rect l="l" t="t" r="r" b="b"/>
              <a:pathLst>
                <a:path w="8244" h="14432" extrusionOk="0">
                  <a:moveTo>
                    <a:pt x="0" y="0"/>
                  </a:moveTo>
                  <a:lnTo>
                    <a:pt x="0" y="1683"/>
                  </a:lnTo>
                  <a:lnTo>
                    <a:pt x="8244" y="14431"/>
                  </a:lnTo>
                  <a:lnTo>
                    <a:pt x="8244" y="12748"/>
                  </a:lnTo>
                  <a:lnTo>
                    <a:pt x="0" y="0"/>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1" name="Google Shape;1447;p30">
              <a:extLst>
                <a:ext uri="{FF2B5EF4-FFF2-40B4-BE49-F238E27FC236}">
                  <a16:creationId xmlns:a16="http://schemas.microsoft.com/office/drawing/2014/main" id="{C04C0C0E-48EF-4D49-B862-B7EFF597D7E2}"/>
                </a:ext>
              </a:extLst>
            </p:cNvPr>
            <p:cNvSpPr/>
            <p:nvPr/>
          </p:nvSpPr>
          <p:spPr>
            <a:xfrm>
              <a:off x="8574475" y="630277"/>
              <a:ext cx="404657" cy="708591"/>
            </a:xfrm>
            <a:custGeom>
              <a:avLst/>
              <a:gdLst/>
              <a:ahLst/>
              <a:cxnLst/>
              <a:rect l="l" t="t" r="r" b="b"/>
              <a:pathLst>
                <a:path w="8244" h="14436" extrusionOk="0">
                  <a:moveTo>
                    <a:pt x="0" y="1"/>
                  </a:moveTo>
                  <a:lnTo>
                    <a:pt x="0" y="1684"/>
                  </a:lnTo>
                  <a:lnTo>
                    <a:pt x="8244" y="14435"/>
                  </a:lnTo>
                  <a:lnTo>
                    <a:pt x="8244" y="12749"/>
                  </a:lnTo>
                  <a:lnTo>
                    <a:pt x="0" y="1"/>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grpSp>
      <p:sp>
        <p:nvSpPr>
          <p:cNvPr id="112" name="TextBox 111">
            <a:extLst>
              <a:ext uri="{FF2B5EF4-FFF2-40B4-BE49-F238E27FC236}">
                <a16:creationId xmlns:a16="http://schemas.microsoft.com/office/drawing/2014/main" id="{C0B0435F-0D10-4AA3-999D-A50A26862108}"/>
              </a:ext>
            </a:extLst>
          </p:cNvPr>
          <p:cNvSpPr txBox="1"/>
          <p:nvPr/>
        </p:nvSpPr>
        <p:spPr>
          <a:xfrm rot="21006749">
            <a:off x="5364631" y="1174209"/>
            <a:ext cx="1605776" cy="2754600"/>
          </a:xfrm>
          <a:prstGeom prst="rect">
            <a:avLst/>
          </a:prstGeom>
          <a:noFill/>
        </p:spPr>
        <p:txBody>
          <a:bodyPr wrap="square" rtlCol="0">
            <a:spAutoFit/>
          </a:bodyPr>
          <a:lstStyle/>
          <a:p>
            <a:r>
              <a:rPr lang="en-US" sz="17300" b="1" dirty="0">
                <a:ln w="22225">
                  <a:solidFill>
                    <a:srgbClr val="8F357D"/>
                  </a:solidFill>
                  <a:prstDash val="solid"/>
                </a:ln>
                <a:solidFill>
                  <a:srgbClr val="8F357D">
                    <a:lumMod val="40000"/>
                    <a:lumOff val="60000"/>
                  </a:srgbClr>
                </a:solidFill>
                <a:effectLst>
                  <a:outerShdw blurRad="50800" dist="38100" dir="2700000" algn="tl" rotWithShape="0">
                    <a:prstClr val="black">
                      <a:alpha val="40000"/>
                    </a:prstClr>
                  </a:outerShdw>
                </a:effectLst>
              </a:rPr>
              <a:t>3</a:t>
            </a:r>
          </a:p>
        </p:txBody>
      </p:sp>
    </p:spTree>
    <p:extLst>
      <p:ext uri="{BB962C8B-B14F-4D97-AF65-F5344CB8AC3E}">
        <p14:creationId xmlns:p14="http://schemas.microsoft.com/office/powerpoint/2010/main" val="13265487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388556" cy="6121667"/>
          </a:xfrm>
        </p:spPr>
      </p:pic>
    </p:spTree>
    <p:extLst>
      <p:ext uri="{BB962C8B-B14F-4D97-AF65-F5344CB8AC3E}">
        <p14:creationId xmlns:p14="http://schemas.microsoft.com/office/powerpoint/2010/main" val="1927133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01893" y="420337"/>
            <a:ext cx="10411511" cy="5893836"/>
          </a:xfrm>
        </p:spPr>
      </p:pic>
    </p:spTree>
    <p:extLst>
      <p:ext uri="{BB962C8B-B14F-4D97-AF65-F5344CB8AC3E}">
        <p14:creationId xmlns:p14="http://schemas.microsoft.com/office/powerpoint/2010/main" val="323172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stretch>
            <a:fillRect/>
          </a:stretch>
        </p:blipFill>
        <p:spPr>
          <a:xfrm>
            <a:off x="2910742" y="2100263"/>
            <a:ext cx="1099830" cy="2513897"/>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stretch>
            <a:fillRect/>
          </a:stretch>
        </p:blipFill>
        <p:spPr>
          <a:xfrm>
            <a:off x="2916837" y="2100263"/>
            <a:ext cx="1093545"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654855" y="180798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tập</a:t>
            </a:r>
            <a:r>
              <a:rPr lang="en-US" sz="3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tuần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trước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các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em</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bài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gì</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162200" y="3866188"/>
            <a:ext cx="5281205"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rPr>
              <a:t>Ngôi</a:t>
            </a:r>
            <a:r>
              <a:rPr kumimoji="0" lang="en-US" sz="3200" b="0" i="0" u="none" strike="noStrike" kern="1200" cap="none" spc="0" normalizeH="0" noProof="0" dirty="0">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noProof="0" dirty="0" err="1">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rPr>
              <a:t>nhà</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RIGHT</a:t>
            </a: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/ĐÚNG</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407754"/>
            <a:ext cx="609600" cy="609600"/>
          </a:xfrm>
          <a:prstGeom prst="rect">
            <a:avLst/>
          </a:prstGeom>
        </p:spPr>
      </p:pic>
      <p:sp>
        <p:nvSpPr>
          <p:cNvPr id="15" name="Rectangle 14">
            <a:extLst>
              <a:ext uri="{FF2B5EF4-FFF2-40B4-BE49-F238E27FC236}">
                <a16:creationId xmlns:a16="http://schemas.microsoft.com/office/drawing/2014/main" id="{09F35B7D-51CA-4B62-8C69-068B1FB775ED}"/>
              </a:ext>
            </a:extLst>
          </p:cNvPr>
          <p:cNvSpPr/>
          <p:nvPr/>
        </p:nvSpPr>
        <p:spPr>
          <a:xfrm>
            <a:off x="5251939" y="5462952"/>
            <a:ext cx="2391507" cy="1955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3848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2"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52"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4652"/>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5152"/>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40"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392" y="455875"/>
            <a:ext cx="12590804" cy="3798491"/>
          </a:xfrm>
        </p:spPr>
      </p:pic>
    </p:spTree>
    <p:extLst>
      <p:ext uri="{BB962C8B-B14F-4D97-AF65-F5344CB8AC3E}">
        <p14:creationId xmlns:p14="http://schemas.microsoft.com/office/powerpoint/2010/main" val="2640628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82611"/>
            <a:ext cx="11773990" cy="4447141"/>
          </a:xfrm>
        </p:spPr>
      </p:pic>
    </p:spTree>
    <p:extLst>
      <p:ext uri="{BB962C8B-B14F-4D97-AF65-F5344CB8AC3E}">
        <p14:creationId xmlns:p14="http://schemas.microsoft.com/office/powerpoint/2010/main" val="1621032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76041"/>
            <a:ext cx="11966921" cy="4711975"/>
          </a:xfrm>
        </p:spPr>
      </p:pic>
    </p:spTree>
    <p:extLst>
      <p:ext uri="{BB962C8B-B14F-4D97-AF65-F5344CB8AC3E}">
        <p14:creationId xmlns:p14="http://schemas.microsoft.com/office/powerpoint/2010/main" val="2207204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002" y="246195"/>
            <a:ext cx="12487553" cy="3305528"/>
          </a:xfrm>
        </p:spPr>
      </p:pic>
    </p:spTree>
    <p:extLst>
      <p:ext uri="{BB962C8B-B14F-4D97-AF65-F5344CB8AC3E}">
        <p14:creationId xmlns:p14="http://schemas.microsoft.com/office/powerpoint/2010/main" val="3896866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3770"/>
            <a:ext cx="12328398" cy="3794835"/>
          </a:xfrm>
        </p:spPr>
      </p:pic>
    </p:spTree>
    <p:extLst>
      <p:ext uri="{BB962C8B-B14F-4D97-AF65-F5344CB8AC3E}">
        <p14:creationId xmlns:p14="http://schemas.microsoft.com/office/powerpoint/2010/main" val="3170429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组合 54">
            <a:extLst>
              <a:ext uri="{FF2B5EF4-FFF2-40B4-BE49-F238E27FC236}">
                <a16:creationId xmlns:a16="http://schemas.microsoft.com/office/drawing/2014/main" id="{52B1F5D9-160F-444B-ABA1-6DD671EB13CA}"/>
              </a:ext>
            </a:extLst>
          </p:cNvPr>
          <p:cNvGrpSpPr/>
          <p:nvPr/>
        </p:nvGrpSpPr>
        <p:grpSpPr>
          <a:xfrm>
            <a:off x="-14514" y="-36198"/>
            <a:ext cx="12249265" cy="6981372"/>
            <a:chOff x="-14514" y="-36198"/>
            <a:chExt cx="12249265" cy="6981372"/>
          </a:xfrm>
        </p:grpSpPr>
        <p:pic>
          <p:nvPicPr>
            <p:cNvPr id="56" name="图片 55">
              <a:extLst>
                <a:ext uri="{FF2B5EF4-FFF2-40B4-BE49-F238E27FC236}">
                  <a16:creationId xmlns:a16="http://schemas.microsoft.com/office/drawing/2014/main" id="{987D4503-1637-4738-90DF-9A516305A3FA}"/>
                </a:ext>
              </a:extLst>
            </p:cNvPr>
            <p:cNvPicPr>
              <a:picLocks noChangeAspect="1"/>
            </p:cNvPicPr>
            <p:nvPr/>
          </p:nvPicPr>
          <p:blipFill>
            <a:blip r:embed="rId3"/>
            <a:stretch>
              <a:fillRect/>
            </a:stretch>
          </p:blipFill>
          <p:spPr>
            <a:xfrm>
              <a:off x="-14514" y="-36198"/>
              <a:ext cx="12249265" cy="6981372"/>
            </a:xfrm>
            <a:prstGeom prst="rect">
              <a:avLst/>
            </a:prstGeom>
          </p:spPr>
        </p:pic>
        <p:sp>
          <p:nvSpPr>
            <p:cNvPr id="57" name="矩形 56">
              <a:extLst>
                <a:ext uri="{FF2B5EF4-FFF2-40B4-BE49-F238E27FC236}">
                  <a16:creationId xmlns:a16="http://schemas.microsoft.com/office/drawing/2014/main" id="{F8E640F1-7CDC-4AC0-8351-5E95386C1A72}"/>
                </a:ext>
              </a:extLst>
            </p:cNvPr>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58" name="图片 57">
              <a:extLst>
                <a:ext uri="{FF2B5EF4-FFF2-40B4-BE49-F238E27FC236}">
                  <a16:creationId xmlns:a16="http://schemas.microsoft.com/office/drawing/2014/main" id="{9DF20007-D224-4F94-98A1-14D87EB8D365}"/>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a:off x="10014857" y="443744"/>
              <a:ext cx="827314" cy="813214"/>
            </a:xfrm>
            <a:prstGeom prst="rect">
              <a:avLst/>
            </a:prstGeom>
          </p:spPr>
        </p:pic>
        <p:pic>
          <p:nvPicPr>
            <p:cNvPr id="59" name="图片 58">
              <a:extLst>
                <a:ext uri="{FF2B5EF4-FFF2-40B4-BE49-F238E27FC236}">
                  <a16:creationId xmlns:a16="http://schemas.microsoft.com/office/drawing/2014/main" id="{5BABA32D-A217-4674-A1F8-69808E1D9276}"/>
                </a:ext>
              </a:extLst>
            </p:cNvPr>
            <p:cNvPicPr>
              <a:picLocks noChangeAspect="1"/>
            </p:cNvPicPr>
            <p:nvPr/>
          </p:nvPicPr>
          <p:blipFill rotWithShape="1">
            <a:blip r:embed="rId5">
              <a:extLst>
                <a:ext uri="{28A0092B-C50C-407E-A947-70E740481C1C}">
                  <a14:useLocalDpi xmlns:a14="http://schemas.microsoft.com/office/drawing/2010/main" val="0"/>
                </a:ext>
              </a:extLst>
            </a:blip>
            <a:srcRect l="52968" t="27937" r="38598" b="62529"/>
            <a:stretch/>
          </p:blipFill>
          <p:spPr>
            <a:xfrm rot="15662064">
              <a:off x="7005736" y="316017"/>
              <a:ext cx="770963" cy="653873"/>
            </a:xfrm>
            <a:prstGeom prst="rect">
              <a:avLst/>
            </a:prstGeom>
          </p:spPr>
        </p:pic>
        <p:pic>
          <p:nvPicPr>
            <p:cNvPr id="60" name="图片 59">
              <a:extLst>
                <a:ext uri="{FF2B5EF4-FFF2-40B4-BE49-F238E27FC236}">
                  <a16:creationId xmlns:a16="http://schemas.microsoft.com/office/drawing/2014/main" id="{C8DDD17C-1660-4611-90D7-6AA19351A2B9}"/>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a:off x="5204921" y="431575"/>
              <a:ext cx="868148" cy="813694"/>
            </a:xfrm>
            <a:prstGeom prst="rect">
              <a:avLst/>
            </a:prstGeom>
          </p:spPr>
        </p:pic>
        <p:pic>
          <p:nvPicPr>
            <p:cNvPr id="62" name="图片 61">
              <a:extLst>
                <a:ext uri="{FF2B5EF4-FFF2-40B4-BE49-F238E27FC236}">
                  <a16:creationId xmlns:a16="http://schemas.microsoft.com/office/drawing/2014/main" id="{2ECE011B-1B13-42E8-AC91-4A55A8995934}"/>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a:off x="4011947" y="2827935"/>
              <a:ext cx="664387" cy="745126"/>
            </a:xfrm>
            <a:prstGeom prst="rect">
              <a:avLst/>
            </a:prstGeom>
          </p:spPr>
        </p:pic>
        <p:pic>
          <p:nvPicPr>
            <p:cNvPr id="63" name="图片 62">
              <a:extLst>
                <a:ext uri="{FF2B5EF4-FFF2-40B4-BE49-F238E27FC236}">
                  <a16:creationId xmlns:a16="http://schemas.microsoft.com/office/drawing/2014/main" id="{B93CD48F-4FD2-40B5-BF80-A35E93096F3E}"/>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8034877" y="642954"/>
              <a:ext cx="856723" cy="954003"/>
            </a:xfrm>
            <a:prstGeom prst="rect">
              <a:avLst/>
            </a:prstGeom>
          </p:spPr>
        </p:pic>
        <p:pic>
          <p:nvPicPr>
            <p:cNvPr id="64" name="图片 63">
              <a:extLst>
                <a:ext uri="{FF2B5EF4-FFF2-40B4-BE49-F238E27FC236}">
                  <a16:creationId xmlns:a16="http://schemas.microsoft.com/office/drawing/2014/main" id="{23EFBD9B-BBCF-41C5-8B7F-4A6C582A17B7}"/>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2920292" y="4639376"/>
              <a:ext cx="771461" cy="971321"/>
            </a:xfrm>
            <a:prstGeom prst="rect">
              <a:avLst/>
            </a:prstGeom>
          </p:spPr>
        </p:pic>
        <p:pic>
          <p:nvPicPr>
            <p:cNvPr id="65" name="图片 64">
              <a:extLst>
                <a:ext uri="{FF2B5EF4-FFF2-40B4-BE49-F238E27FC236}">
                  <a16:creationId xmlns:a16="http://schemas.microsoft.com/office/drawing/2014/main" id="{9DBA4688-161F-4203-A086-FC971B0B64E5}"/>
                </a:ext>
              </a:extLst>
            </p:cNvPr>
            <p:cNvPicPr>
              <a:picLocks noChangeAspect="1"/>
            </p:cNvPicPr>
            <p:nvPr/>
          </p:nvPicPr>
          <p:blipFill rotWithShape="1">
            <a:blip r:embed="rId10">
              <a:extLst>
                <a:ext uri="{28A0092B-C50C-407E-A947-70E740481C1C}">
                  <a14:useLocalDpi xmlns:a14="http://schemas.microsoft.com/office/drawing/2010/main" val="0"/>
                </a:ext>
              </a:extLst>
            </a:blip>
            <a:srcRect l="26520" t="26191" r="65486" b="60877"/>
            <a:stretch/>
          </p:blipFill>
          <p:spPr>
            <a:xfrm>
              <a:off x="7395067" y="4944156"/>
              <a:ext cx="730776" cy="886857"/>
            </a:xfrm>
            <a:prstGeom prst="rect">
              <a:avLst/>
            </a:prstGeom>
          </p:spPr>
        </p:pic>
        <p:pic>
          <p:nvPicPr>
            <p:cNvPr id="66" name="图片 65">
              <a:extLst>
                <a:ext uri="{FF2B5EF4-FFF2-40B4-BE49-F238E27FC236}">
                  <a16:creationId xmlns:a16="http://schemas.microsoft.com/office/drawing/2014/main" id="{C5C74EC7-23E9-4395-B61C-4D6337D6EF27}"/>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a:off x="2114323" y="2715356"/>
              <a:ext cx="538571" cy="857705"/>
            </a:xfrm>
            <a:prstGeom prst="rect">
              <a:avLst/>
            </a:prstGeom>
          </p:spPr>
        </p:pic>
        <p:pic>
          <p:nvPicPr>
            <p:cNvPr id="67" name="图片 66">
              <a:extLst>
                <a:ext uri="{FF2B5EF4-FFF2-40B4-BE49-F238E27FC236}">
                  <a16:creationId xmlns:a16="http://schemas.microsoft.com/office/drawing/2014/main" id="{141759AA-A9A4-4363-9990-0688BC71A002}"/>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a:off x="9147536" y="1876244"/>
              <a:ext cx="867321" cy="622673"/>
            </a:xfrm>
            <a:prstGeom prst="rect">
              <a:avLst/>
            </a:prstGeom>
          </p:spPr>
        </p:pic>
        <p:pic>
          <p:nvPicPr>
            <p:cNvPr id="68" name="图片 67">
              <a:extLst>
                <a:ext uri="{FF2B5EF4-FFF2-40B4-BE49-F238E27FC236}">
                  <a16:creationId xmlns:a16="http://schemas.microsoft.com/office/drawing/2014/main" id="{1C28FCB3-BA27-4723-A9D2-C501DDED6085}"/>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6200000">
              <a:off x="4016409" y="520957"/>
              <a:ext cx="856723" cy="954003"/>
            </a:xfrm>
            <a:prstGeom prst="rect">
              <a:avLst/>
            </a:prstGeom>
          </p:spPr>
        </p:pic>
        <p:pic>
          <p:nvPicPr>
            <p:cNvPr id="69" name="图片 68">
              <a:extLst>
                <a:ext uri="{FF2B5EF4-FFF2-40B4-BE49-F238E27FC236}">
                  <a16:creationId xmlns:a16="http://schemas.microsoft.com/office/drawing/2014/main" id="{CCE36864-A7A4-4EE0-B464-2A2395802A58}"/>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rot="4436850">
              <a:off x="2134843" y="552079"/>
              <a:ext cx="771461" cy="971321"/>
            </a:xfrm>
            <a:prstGeom prst="rect">
              <a:avLst/>
            </a:prstGeom>
          </p:spPr>
        </p:pic>
        <p:pic>
          <p:nvPicPr>
            <p:cNvPr id="70" name="图片 69">
              <a:extLst>
                <a:ext uri="{FF2B5EF4-FFF2-40B4-BE49-F238E27FC236}">
                  <a16:creationId xmlns:a16="http://schemas.microsoft.com/office/drawing/2014/main" id="{6F578447-7420-49B9-8211-A71A7C2E04CB}"/>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6427068">
              <a:off x="1143831" y="4872840"/>
              <a:ext cx="867321" cy="622673"/>
            </a:xfrm>
            <a:prstGeom prst="rect">
              <a:avLst/>
            </a:prstGeom>
          </p:spPr>
        </p:pic>
        <p:pic>
          <p:nvPicPr>
            <p:cNvPr id="71" name="图片 70">
              <a:extLst>
                <a:ext uri="{FF2B5EF4-FFF2-40B4-BE49-F238E27FC236}">
                  <a16:creationId xmlns:a16="http://schemas.microsoft.com/office/drawing/2014/main" id="{663B567D-F763-42BD-A845-F288B41DF7DD}"/>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605173">
              <a:off x="8174224" y="5026879"/>
              <a:ext cx="856723" cy="954003"/>
            </a:xfrm>
            <a:prstGeom prst="rect">
              <a:avLst/>
            </a:prstGeom>
          </p:spPr>
        </p:pic>
        <p:pic>
          <p:nvPicPr>
            <p:cNvPr id="72" name="图片 71">
              <a:extLst>
                <a:ext uri="{FF2B5EF4-FFF2-40B4-BE49-F238E27FC236}">
                  <a16:creationId xmlns:a16="http://schemas.microsoft.com/office/drawing/2014/main" id="{74581431-1F0C-4C01-A4BE-4515CD17D562}"/>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0609007">
              <a:off x="5350494" y="5131317"/>
              <a:ext cx="664387" cy="745126"/>
            </a:xfrm>
            <a:prstGeom prst="rect">
              <a:avLst/>
            </a:prstGeom>
          </p:spPr>
        </p:pic>
        <p:pic>
          <p:nvPicPr>
            <p:cNvPr id="73" name="图片 72">
              <a:extLst>
                <a:ext uri="{FF2B5EF4-FFF2-40B4-BE49-F238E27FC236}">
                  <a16:creationId xmlns:a16="http://schemas.microsoft.com/office/drawing/2014/main" id="{16CEDC5F-F72F-4708-A34A-FE7A69C853EB}"/>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9927949">
              <a:off x="11185682" y="558634"/>
              <a:ext cx="664387" cy="745126"/>
            </a:xfrm>
            <a:prstGeom prst="rect">
              <a:avLst/>
            </a:prstGeom>
          </p:spPr>
        </p:pic>
        <p:grpSp>
          <p:nvGrpSpPr>
            <p:cNvPr id="74" name="组合 73">
              <a:extLst>
                <a:ext uri="{FF2B5EF4-FFF2-40B4-BE49-F238E27FC236}">
                  <a16:creationId xmlns:a16="http://schemas.microsoft.com/office/drawing/2014/main" id="{D27AC93F-21CD-4ADA-8456-8E48CC7F349A}"/>
                </a:ext>
              </a:extLst>
            </p:cNvPr>
            <p:cNvGrpSpPr/>
            <p:nvPr/>
          </p:nvGrpSpPr>
          <p:grpSpPr>
            <a:xfrm>
              <a:off x="14118" y="4606503"/>
              <a:ext cx="12191999" cy="2326243"/>
              <a:chOff x="1" y="4546271"/>
              <a:chExt cx="12191999" cy="2326243"/>
            </a:xfrm>
          </p:grpSpPr>
          <p:sp>
            <p:nvSpPr>
              <p:cNvPr id="111" name="任意多边形 38">
                <a:extLst>
                  <a:ext uri="{FF2B5EF4-FFF2-40B4-BE49-F238E27FC236}">
                    <a16:creationId xmlns:a16="http://schemas.microsoft.com/office/drawing/2014/main" id="{5854F0FB-DB97-4BAA-A0C1-CE1BC688B10C}"/>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80">
                <a:extLst>
                  <a:ext uri="{FF2B5EF4-FFF2-40B4-BE49-F238E27FC236}">
                    <a16:creationId xmlns:a16="http://schemas.microsoft.com/office/drawing/2014/main" id="{FA7893B3-CD88-44E5-9E25-77A222758A63}"/>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pic>
          <p:nvPicPr>
            <p:cNvPr id="75" name="图片 74">
              <a:extLst>
                <a:ext uri="{FF2B5EF4-FFF2-40B4-BE49-F238E27FC236}">
                  <a16:creationId xmlns:a16="http://schemas.microsoft.com/office/drawing/2014/main" id="{C01CBED5-76F3-4917-94EF-4FD538B799C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7085163">
              <a:off x="5750161" y="2421088"/>
              <a:ext cx="868148" cy="813694"/>
            </a:xfrm>
            <a:prstGeom prst="rect">
              <a:avLst/>
            </a:prstGeom>
          </p:spPr>
        </p:pic>
        <p:pic>
          <p:nvPicPr>
            <p:cNvPr id="76" name="图片 75">
              <a:extLst>
                <a:ext uri="{FF2B5EF4-FFF2-40B4-BE49-F238E27FC236}">
                  <a16:creationId xmlns:a16="http://schemas.microsoft.com/office/drawing/2014/main" id="{F4CB1648-4A91-4EF8-81F7-54CB2F36ACF1}"/>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10842171" y="3359625"/>
              <a:ext cx="856723" cy="954003"/>
            </a:xfrm>
            <a:prstGeom prst="rect">
              <a:avLst/>
            </a:prstGeom>
          </p:spPr>
        </p:pic>
        <p:pic>
          <p:nvPicPr>
            <p:cNvPr id="77" name="图片 76">
              <a:extLst>
                <a:ext uri="{FF2B5EF4-FFF2-40B4-BE49-F238E27FC236}">
                  <a16:creationId xmlns:a16="http://schemas.microsoft.com/office/drawing/2014/main" id="{C1D0DE84-8350-4924-A311-B6B8D7A273AE}"/>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5246552">
              <a:off x="651806" y="899296"/>
              <a:ext cx="664387" cy="745126"/>
            </a:xfrm>
            <a:prstGeom prst="rect">
              <a:avLst/>
            </a:prstGeom>
          </p:spPr>
        </p:pic>
        <p:pic>
          <p:nvPicPr>
            <p:cNvPr id="78" name="图片 77">
              <a:extLst>
                <a:ext uri="{FF2B5EF4-FFF2-40B4-BE49-F238E27FC236}">
                  <a16:creationId xmlns:a16="http://schemas.microsoft.com/office/drawing/2014/main" id="{46878A1B-6DE9-4BA1-B276-7FCF785715E5}"/>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rot="15311720">
              <a:off x="569531" y="2831826"/>
              <a:ext cx="827314" cy="813214"/>
            </a:xfrm>
            <a:prstGeom prst="rect">
              <a:avLst/>
            </a:prstGeom>
          </p:spPr>
        </p:pic>
        <p:pic>
          <p:nvPicPr>
            <p:cNvPr id="79" name="图片 78">
              <a:extLst>
                <a:ext uri="{FF2B5EF4-FFF2-40B4-BE49-F238E27FC236}">
                  <a16:creationId xmlns:a16="http://schemas.microsoft.com/office/drawing/2014/main" id="{B12C1502-798A-407F-8168-598FE632BF1E}"/>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rot="16820915">
              <a:off x="7592181" y="3745037"/>
              <a:ext cx="538571" cy="857705"/>
            </a:xfrm>
            <a:prstGeom prst="rect">
              <a:avLst/>
            </a:prstGeom>
          </p:spPr>
        </p:pic>
        <p:pic>
          <p:nvPicPr>
            <p:cNvPr id="80" name="图片 79">
              <a:extLst>
                <a:ext uri="{FF2B5EF4-FFF2-40B4-BE49-F238E27FC236}">
                  <a16:creationId xmlns:a16="http://schemas.microsoft.com/office/drawing/2014/main" id="{0119097A-44CA-488C-9F86-1ACBC5519948}"/>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5418078">
              <a:off x="7668944" y="2343317"/>
              <a:ext cx="856723" cy="954003"/>
            </a:xfrm>
            <a:prstGeom prst="rect">
              <a:avLst/>
            </a:prstGeom>
          </p:spPr>
        </p:pic>
        <p:pic>
          <p:nvPicPr>
            <p:cNvPr id="81" name="图片 80">
              <a:extLst>
                <a:ext uri="{FF2B5EF4-FFF2-40B4-BE49-F238E27FC236}">
                  <a16:creationId xmlns:a16="http://schemas.microsoft.com/office/drawing/2014/main" id="{E71897E1-2056-4108-B4C3-62FF86F35287}"/>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5400000">
              <a:off x="9421375" y="4461801"/>
              <a:ext cx="868148" cy="813694"/>
            </a:xfrm>
            <a:prstGeom prst="rect">
              <a:avLst/>
            </a:prstGeom>
          </p:spPr>
        </p:pic>
        <p:pic>
          <p:nvPicPr>
            <p:cNvPr id="110" name="图片 109">
              <a:extLst>
                <a:ext uri="{FF2B5EF4-FFF2-40B4-BE49-F238E27FC236}">
                  <a16:creationId xmlns:a16="http://schemas.microsoft.com/office/drawing/2014/main" id="{81EA73D3-3C71-4041-A114-3ED4E56704E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1684570">
              <a:off x="4356647" y="4013097"/>
              <a:ext cx="856723" cy="954003"/>
            </a:xfrm>
            <a:prstGeom prst="rect">
              <a:avLst/>
            </a:prstGeom>
          </p:spPr>
        </p:pic>
      </p:grpSp>
      <p:grpSp>
        <p:nvGrpSpPr>
          <p:cNvPr id="113" name="组合 112">
            <a:extLst>
              <a:ext uri="{FF2B5EF4-FFF2-40B4-BE49-F238E27FC236}">
                <a16:creationId xmlns:a16="http://schemas.microsoft.com/office/drawing/2014/main" id="{260BF123-0A3C-4B5D-9FFA-FCCA2FFAA029}"/>
              </a:ext>
            </a:extLst>
          </p:cNvPr>
          <p:cNvGrpSpPr/>
          <p:nvPr/>
        </p:nvGrpSpPr>
        <p:grpSpPr>
          <a:xfrm>
            <a:off x="2876633" y="1286696"/>
            <a:ext cx="6828469" cy="3936769"/>
            <a:chOff x="2876633" y="1286696"/>
            <a:chExt cx="6828469" cy="3936769"/>
          </a:xfrm>
        </p:grpSpPr>
        <p:pic>
          <p:nvPicPr>
            <p:cNvPr id="114" name="Picture 4" descr="cloud.png">
              <a:extLst>
                <a:ext uri="{FF2B5EF4-FFF2-40B4-BE49-F238E27FC236}">
                  <a16:creationId xmlns:a16="http://schemas.microsoft.com/office/drawing/2014/main" id="{2823D895-4958-49D2-9D4A-C2E44A710AD3}"/>
                </a:ext>
              </a:extLst>
            </p:cNvPr>
            <p:cNvPicPr>
              <a:picLocks noChangeAspect="1"/>
            </p:cNvPicPr>
            <p:nvPr/>
          </p:nvPicPr>
          <p:blipFill>
            <a:blip r:embed="rId13" cstate="print"/>
            <a:stretch>
              <a:fillRect/>
            </a:stretch>
          </p:blipFill>
          <p:spPr>
            <a:xfrm>
              <a:off x="2876633" y="1286696"/>
              <a:ext cx="6828469" cy="3936769"/>
            </a:xfrm>
            <a:prstGeom prst="rect">
              <a:avLst/>
            </a:prstGeom>
          </p:spPr>
        </p:pic>
        <p:pic>
          <p:nvPicPr>
            <p:cNvPr id="115" name="图片 114">
              <a:extLst>
                <a:ext uri="{FF2B5EF4-FFF2-40B4-BE49-F238E27FC236}">
                  <a16:creationId xmlns:a16="http://schemas.microsoft.com/office/drawing/2014/main" id="{1BD79459-1AD5-4304-A719-E2A460DF609B}"/>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4419206" y="1876244"/>
              <a:ext cx="771461" cy="971321"/>
            </a:xfrm>
            <a:prstGeom prst="rect">
              <a:avLst/>
            </a:prstGeom>
          </p:spPr>
        </p:pic>
        <p:pic>
          <p:nvPicPr>
            <p:cNvPr id="116" name="图片 115">
              <a:extLst>
                <a:ext uri="{FF2B5EF4-FFF2-40B4-BE49-F238E27FC236}">
                  <a16:creationId xmlns:a16="http://schemas.microsoft.com/office/drawing/2014/main" id="{79C9CB1F-284C-4FEA-BED9-54812AF83750}"/>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346009">
              <a:off x="6607915" y="3528223"/>
              <a:ext cx="867321" cy="622673"/>
            </a:xfrm>
            <a:prstGeom prst="rect">
              <a:avLst/>
            </a:prstGeom>
          </p:spPr>
        </p:pic>
        <p:pic>
          <p:nvPicPr>
            <p:cNvPr id="117" name="图片 116">
              <a:extLst>
                <a:ext uri="{FF2B5EF4-FFF2-40B4-BE49-F238E27FC236}">
                  <a16:creationId xmlns:a16="http://schemas.microsoft.com/office/drawing/2014/main" id="{D1DDDDD5-7963-4352-ADD3-1E2BCFE4766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4924843">
              <a:off x="6394965" y="1788413"/>
              <a:ext cx="868148" cy="813694"/>
            </a:xfrm>
            <a:prstGeom prst="rect">
              <a:avLst/>
            </a:prstGeom>
          </p:spPr>
        </p:pic>
      </p:grpSp>
      <p:pic>
        <p:nvPicPr>
          <p:cNvPr id="118" name="图片 117">
            <a:extLst>
              <a:ext uri="{FF2B5EF4-FFF2-40B4-BE49-F238E27FC236}">
                <a16:creationId xmlns:a16="http://schemas.microsoft.com/office/drawing/2014/main" id="{05E591F8-75F6-44F2-9B34-5FF1AF34A0C1}"/>
              </a:ext>
            </a:extLst>
          </p:cNvPr>
          <p:cNvPicPr>
            <a:picLocks noChangeAspect="1"/>
          </p:cNvPicPr>
          <p:nvPr/>
        </p:nvPicPr>
        <p:blipFill>
          <a:blip r:embed="rId14"/>
          <a:stretch>
            <a:fillRect/>
          </a:stretch>
        </p:blipFill>
        <p:spPr>
          <a:xfrm>
            <a:off x="746784" y="443744"/>
            <a:ext cx="2173509" cy="2942551"/>
          </a:xfrm>
          <a:prstGeom prst="rect">
            <a:avLst/>
          </a:prstGeom>
        </p:spPr>
      </p:pic>
      <p:pic>
        <p:nvPicPr>
          <p:cNvPr id="119" name="图片 118">
            <a:extLst>
              <a:ext uri="{FF2B5EF4-FFF2-40B4-BE49-F238E27FC236}">
                <a16:creationId xmlns:a16="http://schemas.microsoft.com/office/drawing/2014/main" id="{D42C3AF3-374C-40D6-B14D-95AE5407037C}"/>
              </a:ext>
            </a:extLst>
          </p:cNvPr>
          <p:cNvPicPr>
            <a:picLocks noChangeAspect="1"/>
          </p:cNvPicPr>
          <p:nvPr/>
        </p:nvPicPr>
        <p:blipFill>
          <a:blip r:embed="rId15"/>
          <a:stretch>
            <a:fillRect/>
          </a:stretch>
        </p:blipFill>
        <p:spPr>
          <a:xfrm>
            <a:off x="8987934" y="2195262"/>
            <a:ext cx="2913308" cy="4225338"/>
          </a:xfrm>
          <a:prstGeom prst="rect">
            <a:avLst/>
          </a:prstGeom>
        </p:spPr>
      </p:pic>
      <p:pic>
        <p:nvPicPr>
          <p:cNvPr id="120" name="图片 119">
            <a:extLst>
              <a:ext uri="{FF2B5EF4-FFF2-40B4-BE49-F238E27FC236}">
                <a16:creationId xmlns:a16="http://schemas.microsoft.com/office/drawing/2014/main" id="{F1E0716C-3FB9-400D-AD4A-64D797BEAAB7}"/>
              </a:ext>
            </a:extLst>
          </p:cNvPr>
          <p:cNvPicPr>
            <a:picLocks noChangeAspect="1"/>
          </p:cNvPicPr>
          <p:nvPr/>
        </p:nvPicPr>
        <p:blipFill>
          <a:blip r:embed="rId16"/>
          <a:stretch>
            <a:fillRect/>
          </a:stretch>
        </p:blipFill>
        <p:spPr>
          <a:xfrm rot="844535">
            <a:off x="3082913" y="636758"/>
            <a:ext cx="991973" cy="1459792"/>
          </a:xfrm>
          <a:prstGeom prst="rect">
            <a:avLst/>
          </a:prstGeom>
        </p:spPr>
      </p:pic>
      <p:sp>
        <p:nvSpPr>
          <p:cNvPr id="121" name="文本框 120">
            <a:extLst>
              <a:ext uri="{FF2B5EF4-FFF2-40B4-BE49-F238E27FC236}">
                <a16:creationId xmlns:a16="http://schemas.microsoft.com/office/drawing/2014/main" id="{9D407F79-20DC-4F22-B851-3E1F3AD58DB7}"/>
              </a:ext>
            </a:extLst>
          </p:cNvPr>
          <p:cNvSpPr txBox="1"/>
          <p:nvPr/>
        </p:nvSpPr>
        <p:spPr>
          <a:xfrm>
            <a:off x="4625649" y="2422317"/>
            <a:ext cx="3321863" cy="769441"/>
          </a:xfrm>
          <a:prstGeom prst="rect">
            <a:avLst/>
          </a:prstGeom>
          <a:noFill/>
        </p:spPr>
        <p:txBody>
          <a:bodyPr wrap="square" rtlCol="0">
            <a:spAutoFit/>
          </a:bodyPr>
          <a:lstStyle/>
          <a:p>
            <a:pPr algn="ctr"/>
            <a:r>
              <a:rPr lang="en-US" altLang="zh-CN" sz="4400" b="1" dirty="0" err="1">
                <a:solidFill>
                  <a:schemeClr val="bg1"/>
                </a:solidFill>
                <a:latin typeface="Times New Roman" panose="02020603050405020304" pitchFamily="18" charset="0"/>
                <a:cs typeface="Times New Roman" panose="02020603050405020304" pitchFamily="18" charset="0"/>
                <a:sym typeface="+mn-lt"/>
              </a:rPr>
              <a:t>Củng</a:t>
            </a:r>
            <a:r>
              <a:rPr lang="en-US" altLang="zh-CN" sz="4400" b="1" dirty="0">
                <a:solidFill>
                  <a:schemeClr val="bg1"/>
                </a:solidFill>
                <a:latin typeface="Times New Roman" panose="02020603050405020304" pitchFamily="18" charset="0"/>
                <a:cs typeface="Times New Roman" panose="02020603050405020304" pitchFamily="18" charset="0"/>
                <a:sym typeface="+mn-lt"/>
              </a:rPr>
              <a:t> </a:t>
            </a:r>
            <a:r>
              <a:rPr lang="en-US" altLang="zh-CN" sz="4400" b="1" dirty="0" err="1">
                <a:solidFill>
                  <a:schemeClr val="bg1"/>
                </a:solidFill>
                <a:latin typeface="Times New Roman" panose="02020603050405020304" pitchFamily="18" charset="0"/>
                <a:cs typeface="Times New Roman" panose="02020603050405020304" pitchFamily="18" charset="0"/>
                <a:sym typeface="+mn-lt"/>
              </a:rPr>
              <a:t>cố</a:t>
            </a:r>
            <a:endParaRPr lang="en-US" altLang="zh-CN" sz="4400" b="1" dirty="0">
              <a:solidFill>
                <a:schemeClr val="bg1"/>
              </a:solidFill>
              <a:latin typeface="Times New Roman" panose="02020603050405020304" pitchFamily="18" charset="0"/>
              <a:cs typeface="Times New Roman" panose="02020603050405020304" pitchFamily="18" charset="0"/>
              <a:sym typeface="+mn-lt"/>
            </a:endParaRPr>
          </a:p>
        </p:txBody>
      </p:sp>
      <p:pic>
        <p:nvPicPr>
          <p:cNvPr id="122" name="Picture 14" descr="icons.png">
            <a:extLst>
              <a:ext uri="{FF2B5EF4-FFF2-40B4-BE49-F238E27FC236}">
                <a16:creationId xmlns:a16="http://schemas.microsoft.com/office/drawing/2014/main" id="{9491E949-7172-4247-BA3D-BE018B49DA86}"/>
              </a:ext>
            </a:extLst>
          </p:cNvPr>
          <p:cNvPicPr>
            <a:picLocks noChangeAspect="1"/>
          </p:cNvPicPr>
          <p:nvPr/>
        </p:nvPicPr>
        <p:blipFill rotWithShape="1">
          <a:blip r:embed="rId17" cstate="print"/>
          <a:srcRect l="63380" r="-1" b="32035"/>
          <a:stretch/>
        </p:blipFill>
        <p:spPr>
          <a:xfrm>
            <a:off x="8480467" y="173344"/>
            <a:ext cx="2667459" cy="2333135"/>
          </a:xfrm>
          <a:prstGeom prst="rect">
            <a:avLst/>
          </a:prstGeom>
        </p:spPr>
      </p:pic>
      <p:pic>
        <p:nvPicPr>
          <p:cNvPr id="123" name="Picture 14" descr="icons.png">
            <a:extLst>
              <a:ext uri="{FF2B5EF4-FFF2-40B4-BE49-F238E27FC236}">
                <a16:creationId xmlns:a16="http://schemas.microsoft.com/office/drawing/2014/main" id="{24CC21C0-AA77-470F-A7E2-31B0A45EE336}"/>
              </a:ext>
            </a:extLst>
          </p:cNvPr>
          <p:cNvPicPr>
            <a:picLocks noChangeAspect="1"/>
          </p:cNvPicPr>
          <p:nvPr/>
        </p:nvPicPr>
        <p:blipFill rotWithShape="1">
          <a:blip r:embed="rId17" cstate="print"/>
          <a:srcRect l="-2963" t="66365" r="84868" b="2383"/>
          <a:stretch/>
        </p:blipFill>
        <p:spPr>
          <a:xfrm>
            <a:off x="3534692" y="4890881"/>
            <a:ext cx="1321465" cy="1137939"/>
          </a:xfrm>
          <a:prstGeom prst="rect">
            <a:avLst/>
          </a:prstGeom>
        </p:spPr>
      </p:pic>
      <p:grpSp>
        <p:nvGrpSpPr>
          <p:cNvPr id="124" name="组合 123">
            <a:extLst>
              <a:ext uri="{FF2B5EF4-FFF2-40B4-BE49-F238E27FC236}">
                <a16:creationId xmlns:a16="http://schemas.microsoft.com/office/drawing/2014/main" id="{639B5BBC-0AB0-401C-A03A-707354D1B830}"/>
              </a:ext>
            </a:extLst>
          </p:cNvPr>
          <p:cNvGrpSpPr/>
          <p:nvPr/>
        </p:nvGrpSpPr>
        <p:grpSpPr>
          <a:xfrm>
            <a:off x="7721830" y="3048646"/>
            <a:ext cx="1158566" cy="826022"/>
            <a:chOff x="7444895" y="3056186"/>
            <a:chExt cx="1158566" cy="826022"/>
          </a:xfrm>
        </p:grpSpPr>
        <p:grpSp>
          <p:nvGrpSpPr>
            <p:cNvPr id="125" name="组合 124">
              <a:extLst>
                <a:ext uri="{FF2B5EF4-FFF2-40B4-BE49-F238E27FC236}">
                  <a16:creationId xmlns:a16="http://schemas.microsoft.com/office/drawing/2014/main" id="{8CD46E8F-F238-481B-ACCE-5AC83D3EF269}"/>
                </a:ext>
              </a:extLst>
            </p:cNvPr>
            <p:cNvGrpSpPr/>
            <p:nvPr/>
          </p:nvGrpSpPr>
          <p:grpSpPr>
            <a:xfrm rot="3701856">
              <a:off x="7437432" y="3077926"/>
              <a:ext cx="811745" cy="796819"/>
              <a:chOff x="10646778" y="4753862"/>
              <a:chExt cx="751521" cy="737702"/>
            </a:xfrm>
          </p:grpSpPr>
          <p:sp>
            <p:nvSpPr>
              <p:cNvPr id="132" name="五角星 2">
                <a:extLst>
                  <a:ext uri="{FF2B5EF4-FFF2-40B4-BE49-F238E27FC236}">
                    <a16:creationId xmlns:a16="http://schemas.microsoft.com/office/drawing/2014/main" id="{45DA66D5-FB97-4DE4-8D98-88BD0974902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33" name="组合 132">
                <a:extLst>
                  <a:ext uri="{FF2B5EF4-FFF2-40B4-BE49-F238E27FC236}">
                    <a16:creationId xmlns:a16="http://schemas.microsoft.com/office/drawing/2014/main" id="{90D46C44-BDD6-4493-9F2C-08DCB25899E7}"/>
                  </a:ext>
                </a:extLst>
              </p:cNvPr>
              <p:cNvGrpSpPr/>
              <p:nvPr/>
            </p:nvGrpSpPr>
            <p:grpSpPr>
              <a:xfrm>
                <a:off x="10646778" y="4762829"/>
                <a:ext cx="749726" cy="728735"/>
                <a:chOff x="11012539" y="4493889"/>
                <a:chExt cx="749726" cy="728735"/>
              </a:xfrm>
            </p:grpSpPr>
            <p:sp>
              <p:nvSpPr>
                <p:cNvPr id="134" name="五角星 2">
                  <a:extLst>
                    <a:ext uri="{FF2B5EF4-FFF2-40B4-BE49-F238E27FC236}">
                      <a16:creationId xmlns:a16="http://schemas.microsoft.com/office/drawing/2014/main" id="{5F875CD5-8E48-4FC3-83C7-A11A1E245A48}"/>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5" name="五角星 2">
                  <a:extLst>
                    <a:ext uri="{FF2B5EF4-FFF2-40B4-BE49-F238E27FC236}">
                      <a16:creationId xmlns:a16="http://schemas.microsoft.com/office/drawing/2014/main" id="{E4ACEFE2-2A0D-4BAF-B617-1E706030CB0C}"/>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6" name="五角星 2">
                  <a:extLst>
                    <a:ext uri="{FF2B5EF4-FFF2-40B4-BE49-F238E27FC236}">
                      <a16:creationId xmlns:a16="http://schemas.microsoft.com/office/drawing/2014/main" id="{814CB707-0C86-4331-9B7D-4802EF007CD4}"/>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126" name="组合 125">
              <a:extLst>
                <a:ext uri="{FF2B5EF4-FFF2-40B4-BE49-F238E27FC236}">
                  <a16:creationId xmlns:a16="http://schemas.microsoft.com/office/drawing/2014/main" id="{FBA514D8-44B6-4D39-93BB-7562301CDE48}"/>
                </a:ext>
              </a:extLst>
            </p:cNvPr>
            <p:cNvGrpSpPr/>
            <p:nvPr/>
          </p:nvGrpSpPr>
          <p:grpSpPr>
            <a:xfrm rot="920444">
              <a:off x="8026013" y="3056186"/>
              <a:ext cx="577448" cy="566827"/>
              <a:chOff x="10646776" y="4753862"/>
              <a:chExt cx="751523" cy="737700"/>
            </a:xfrm>
          </p:grpSpPr>
          <p:sp>
            <p:nvSpPr>
              <p:cNvPr id="127" name="五角星 2">
                <a:extLst>
                  <a:ext uri="{FF2B5EF4-FFF2-40B4-BE49-F238E27FC236}">
                    <a16:creationId xmlns:a16="http://schemas.microsoft.com/office/drawing/2014/main" id="{7DA01D09-8DB9-48C1-9C6C-2A56AD2CA018}"/>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28" name="组合 127">
                <a:extLst>
                  <a:ext uri="{FF2B5EF4-FFF2-40B4-BE49-F238E27FC236}">
                    <a16:creationId xmlns:a16="http://schemas.microsoft.com/office/drawing/2014/main" id="{A2C5F2F0-2568-48B8-BA5B-A836FE00D76A}"/>
                  </a:ext>
                </a:extLst>
              </p:cNvPr>
              <p:cNvGrpSpPr/>
              <p:nvPr/>
            </p:nvGrpSpPr>
            <p:grpSpPr>
              <a:xfrm>
                <a:off x="10646776" y="4762827"/>
                <a:ext cx="749727" cy="728735"/>
                <a:chOff x="11012537" y="4493887"/>
                <a:chExt cx="749727" cy="728735"/>
              </a:xfrm>
            </p:grpSpPr>
            <p:sp>
              <p:nvSpPr>
                <p:cNvPr id="129" name="五角星 2">
                  <a:extLst>
                    <a:ext uri="{FF2B5EF4-FFF2-40B4-BE49-F238E27FC236}">
                      <a16:creationId xmlns:a16="http://schemas.microsoft.com/office/drawing/2014/main" id="{63738594-CF00-4006-8F1A-6CAABE03F9D1}"/>
                    </a:ext>
                  </a:extLst>
                </p:cNvPr>
                <p:cNvSpPr/>
                <p:nvPr/>
              </p:nvSpPr>
              <p:spPr>
                <a:xfrm rot="20227648" flipH="1">
                  <a:off x="11012537" y="4493887"/>
                  <a:ext cx="749727"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30" name="五角星 2">
                  <a:extLst>
                    <a:ext uri="{FF2B5EF4-FFF2-40B4-BE49-F238E27FC236}">
                      <a16:creationId xmlns:a16="http://schemas.microsoft.com/office/drawing/2014/main" id="{7A536BDB-858C-49CC-9EAC-AFE53A841979}"/>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1" name="五角星 2">
                  <a:extLst>
                    <a:ext uri="{FF2B5EF4-FFF2-40B4-BE49-F238E27FC236}">
                      <a16:creationId xmlns:a16="http://schemas.microsoft.com/office/drawing/2014/main" id="{B5BBB058-4B77-4F27-B14E-2847EF5239A8}"/>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sp>
        <p:nvSpPr>
          <p:cNvPr id="137" name="任意多边形 133">
            <a:extLst>
              <a:ext uri="{FF2B5EF4-FFF2-40B4-BE49-F238E27FC236}">
                <a16:creationId xmlns:a16="http://schemas.microsoft.com/office/drawing/2014/main" id="{859058B0-9E20-4FFB-8B81-AD4F48CE2A67}"/>
              </a:ext>
            </a:extLst>
          </p:cNvPr>
          <p:cNvSpPr/>
          <p:nvPr/>
        </p:nvSpPr>
        <p:spPr>
          <a:xfrm flipH="1">
            <a:off x="200564" y="2431647"/>
            <a:ext cx="3456554" cy="2132767"/>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138" name="组合 137">
            <a:extLst>
              <a:ext uri="{FF2B5EF4-FFF2-40B4-BE49-F238E27FC236}">
                <a16:creationId xmlns:a16="http://schemas.microsoft.com/office/drawing/2014/main" id="{8E9314DA-EDEB-422C-894D-664C7D818534}"/>
              </a:ext>
            </a:extLst>
          </p:cNvPr>
          <p:cNvGrpSpPr/>
          <p:nvPr/>
        </p:nvGrpSpPr>
        <p:grpSpPr>
          <a:xfrm>
            <a:off x="2083205" y="3550582"/>
            <a:ext cx="4817525" cy="4817525"/>
            <a:chOff x="3051715" y="1629522"/>
            <a:chExt cx="7107908" cy="7107908"/>
          </a:xfrm>
        </p:grpSpPr>
        <p:sp>
          <p:nvSpPr>
            <p:cNvPr id="139" name="弧形 138">
              <a:extLst>
                <a:ext uri="{FF2B5EF4-FFF2-40B4-BE49-F238E27FC236}">
                  <a16:creationId xmlns:a16="http://schemas.microsoft.com/office/drawing/2014/main" id="{6D3B7764-A92F-4E85-A4F0-99C93109729B}"/>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40" name="弧形 139">
              <a:extLst>
                <a:ext uri="{FF2B5EF4-FFF2-40B4-BE49-F238E27FC236}">
                  <a16:creationId xmlns:a16="http://schemas.microsoft.com/office/drawing/2014/main" id="{79E2D381-DC63-4C4E-8BB4-554FCF5E6A44}"/>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41" name="弧形 140">
              <a:extLst>
                <a:ext uri="{FF2B5EF4-FFF2-40B4-BE49-F238E27FC236}">
                  <a16:creationId xmlns:a16="http://schemas.microsoft.com/office/drawing/2014/main" id="{1CEC2229-30F7-4AF6-8EBF-927CD4E46CB6}"/>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42" name="弧形 141">
              <a:extLst>
                <a:ext uri="{FF2B5EF4-FFF2-40B4-BE49-F238E27FC236}">
                  <a16:creationId xmlns:a16="http://schemas.microsoft.com/office/drawing/2014/main" id="{D5F9432F-96F4-4359-9DC3-2D6461E2FBD4}"/>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43" name="弧形 142">
              <a:extLst>
                <a:ext uri="{FF2B5EF4-FFF2-40B4-BE49-F238E27FC236}">
                  <a16:creationId xmlns:a16="http://schemas.microsoft.com/office/drawing/2014/main" id="{A9646F3D-F441-4136-AE05-AEE07EEBB74F}"/>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spTree>
    <p:extLst>
      <p:ext uri="{BB962C8B-B14F-4D97-AF65-F5344CB8AC3E}">
        <p14:creationId xmlns:p14="http://schemas.microsoft.com/office/powerpoint/2010/main" val="1737091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2" presetClass="entr" presetSubtype="4" fill="hold" grpId="0" nodeType="afterEffect" p14:presetBounceEnd="60000">
                                      <p:stCondLst>
                                        <p:cond delay="0"/>
                                      </p:stCondLst>
                                      <p:childTnLst>
                                        <p:set>
                                          <p:cBhvr>
                                            <p:cTn id="10" dur="1" fill="hold">
                                              <p:stCondLst>
                                                <p:cond delay="0"/>
                                              </p:stCondLst>
                                            </p:cTn>
                                            <p:tgtEl>
                                              <p:spTgt spid="137"/>
                                            </p:tgtEl>
                                            <p:attrNameLst>
                                              <p:attrName>style.visibility</p:attrName>
                                            </p:attrNameLst>
                                          </p:cBhvr>
                                          <p:to>
                                            <p:strVal val="visible"/>
                                          </p:to>
                                        </p:set>
                                        <p:anim calcmode="lin" valueType="num" p14:bounceEnd="60000">
                                          <p:cBhvr additive="base">
                                            <p:cTn id="11" dur="500" fill="hold"/>
                                            <p:tgtEl>
                                              <p:spTgt spid="137"/>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137"/>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31" presetClass="entr" presetSubtype="0" fill="hold" nodeType="afterEffect">
                                      <p:stCondLst>
                                        <p:cond delay="0"/>
                                      </p:stCondLst>
                                      <p:childTnLst>
                                        <p:set>
                                          <p:cBhvr>
                                            <p:cTn id="15" dur="1" fill="hold">
                                              <p:stCondLst>
                                                <p:cond delay="0"/>
                                              </p:stCondLst>
                                            </p:cTn>
                                            <p:tgtEl>
                                              <p:spTgt spid="118"/>
                                            </p:tgtEl>
                                            <p:attrNameLst>
                                              <p:attrName>style.visibility</p:attrName>
                                            </p:attrNameLst>
                                          </p:cBhvr>
                                          <p:to>
                                            <p:strVal val="visible"/>
                                          </p:to>
                                        </p:set>
                                        <p:anim calcmode="lin" valueType="num">
                                          <p:cBhvr>
                                            <p:cTn id="16" dur="1000" fill="hold"/>
                                            <p:tgtEl>
                                              <p:spTgt spid="118"/>
                                            </p:tgtEl>
                                            <p:attrNameLst>
                                              <p:attrName>ppt_w</p:attrName>
                                            </p:attrNameLst>
                                          </p:cBhvr>
                                          <p:tavLst>
                                            <p:tav tm="0">
                                              <p:val>
                                                <p:fltVal val="0"/>
                                              </p:val>
                                            </p:tav>
                                            <p:tav tm="100000">
                                              <p:val>
                                                <p:strVal val="#ppt_w"/>
                                              </p:val>
                                            </p:tav>
                                          </p:tavLst>
                                        </p:anim>
                                        <p:anim calcmode="lin" valueType="num">
                                          <p:cBhvr>
                                            <p:cTn id="17" dur="1000" fill="hold"/>
                                            <p:tgtEl>
                                              <p:spTgt spid="118"/>
                                            </p:tgtEl>
                                            <p:attrNameLst>
                                              <p:attrName>ppt_h</p:attrName>
                                            </p:attrNameLst>
                                          </p:cBhvr>
                                          <p:tavLst>
                                            <p:tav tm="0">
                                              <p:val>
                                                <p:fltVal val="0"/>
                                              </p:val>
                                            </p:tav>
                                            <p:tav tm="100000">
                                              <p:val>
                                                <p:strVal val="#ppt_h"/>
                                              </p:val>
                                            </p:tav>
                                          </p:tavLst>
                                        </p:anim>
                                        <p:anim calcmode="lin" valueType="num">
                                          <p:cBhvr>
                                            <p:cTn id="18" dur="1000" fill="hold"/>
                                            <p:tgtEl>
                                              <p:spTgt spid="118"/>
                                            </p:tgtEl>
                                            <p:attrNameLst>
                                              <p:attrName>style.rotation</p:attrName>
                                            </p:attrNameLst>
                                          </p:cBhvr>
                                          <p:tavLst>
                                            <p:tav tm="0">
                                              <p:val>
                                                <p:fltVal val="90"/>
                                              </p:val>
                                            </p:tav>
                                            <p:tav tm="100000">
                                              <p:val>
                                                <p:fltVal val="0"/>
                                              </p:val>
                                            </p:tav>
                                          </p:tavLst>
                                        </p:anim>
                                        <p:animEffect transition="in" filter="fade">
                                          <p:cBhvr>
                                            <p:cTn id="19" dur="1000"/>
                                            <p:tgtEl>
                                              <p:spTgt spid="118"/>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119"/>
                                            </p:tgtEl>
                                            <p:attrNameLst>
                                              <p:attrName>style.visibility</p:attrName>
                                            </p:attrNameLst>
                                          </p:cBhvr>
                                          <p:to>
                                            <p:strVal val="visible"/>
                                          </p:to>
                                        </p:set>
                                        <p:anim calcmode="lin" valueType="num">
                                          <p:cBhvr>
                                            <p:cTn id="23" dur="500" fill="hold"/>
                                            <p:tgtEl>
                                              <p:spTgt spid="119"/>
                                            </p:tgtEl>
                                            <p:attrNameLst>
                                              <p:attrName>ppt_w</p:attrName>
                                            </p:attrNameLst>
                                          </p:cBhvr>
                                          <p:tavLst>
                                            <p:tav tm="0">
                                              <p:val>
                                                <p:fltVal val="0"/>
                                              </p:val>
                                            </p:tav>
                                            <p:tav tm="100000">
                                              <p:val>
                                                <p:strVal val="#ppt_w"/>
                                              </p:val>
                                            </p:tav>
                                          </p:tavLst>
                                        </p:anim>
                                        <p:anim calcmode="lin" valueType="num">
                                          <p:cBhvr>
                                            <p:cTn id="24" dur="500" fill="hold"/>
                                            <p:tgtEl>
                                              <p:spTgt spid="119"/>
                                            </p:tgtEl>
                                            <p:attrNameLst>
                                              <p:attrName>ppt_h</p:attrName>
                                            </p:attrNameLst>
                                          </p:cBhvr>
                                          <p:tavLst>
                                            <p:tav tm="0">
                                              <p:val>
                                                <p:fltVal val="0"/>
                                              </p:val>
                                            </p:tav>
                                            <p:tav tm="100000">
                                              <p:val>
                                                <p:strVal val="#ppt_h"/>
                                              </p:val>
                                            </p:tav>
                                          </p:tavLst>
                                        </p:anim>
                                        <p:animEffect transition="in" filter="fade">
                                          <p:cBhvr>
                                            <p:cTn id="25" dur="500"/>
                                            <p:tgtEl>
                                              <p:spTgt spid="119"/>
                                            </p:tgtEl>
                                          </p:cBhvr>
                                        </p:animEffect>
                                      </p:childTnLst>
                                    </p:cTn>
                                  </p:par>
                                </p:childTnLst>
                              </p:cTn>
                            </p:par>
                            <p:par>
                              <p:cTn id="26" fill="hold">
                                <p:stCondLst>
                                  <p:cond delay="2500"/>
                                </p:stCondLst>
                                <p:childTnLst>
                                  <p:par>
                                    <p:cTn id="27" presetID="21" presetClass="entr" presetSubtype="1" fill="hold" nodeType="afterEffect">
                                      <p:stCondLst>
                                        <p:cond delay="0"/>
                                      </p:stCondLst>
                                      <p:childTnLst>
                                        <p:set>
                                          <p:cBhvr>
                                            <p:cTn id="28" dur="1" fill="hold">
                                              <p:stCondLst>
                                                <p:cond delay="0"/>
                                              </p:stCondLst>
                                            </p:cTn>
                                            <p:tgtEl>
                                              <p:spTgt spid="113"/>
                                            </p:tgtEl>
                                            <p:attrNameLst>
                                              <p:attrName>style.visibility</p:attrName>
                                            </p:attrNameLst>
                                          </p:cBhvr>
                                          <p:to>
                                            <p:strVal val="visible"/>
                                          </p:to>
                                        </p:set>
                                        <p:animEffect transition="in" filter="wheel(1)">
                                          <p:cBhvr>
                                            <p:cTn id="29" dur="2000"/>
                                            <p:tgtEl>
                                              <p:spTgt spid="113"/>
                                            </p:tgtEl>
                                          </p:cBhvr>
                                        </p:animEffect>
                                      </p:childTnLst>
                                    </p:cTn>
                                  </p:par>
                                </p:childTnLst>
                              </p:cTn>
                            </p:par>
                            <p:par>
                              <p:cTn id="30" fill="hold">
                                <p:stCondLst>
                                  <p:cond delay="4500"/>
                                </p:stCondLst>
                                <p:childTnLst>
                                  <p:par>
                                    <p:cTn id="31" presetID="2" presetClass="entr" presetSubtype="3" fill="hold" nodeType="afterEffect" p14:presetBounceEnd="60000">
                                      <p:stCondLst>
                                        <p:cond delay="0"/>
                                      </p:stCondLst>
                                      <p:childTnLst>
                                        <p:set>
                                          <p:cBhvr>
                                            <p:cTn id="32" dur="1" fill="hold">
                                              <p:stCondLst>
                                                <p:cond delay="0"/>
                                              </p:stCondLst>
                                            </p:cTn>
                                            <p:tgtEl>
                                              <p:spTgt spid="122"/>
                                            </p:tgtEl>
                                            <p:attrNameLst>
                                              <p:attrName>style.visibility</p:attrName>
                                            </p:attrNameLst>
                                          </p:cBhvr>
                                          <p:to>
                                            <p:strVal val="visible"/>
                                          </p:to>
                                        </p:set>
                                        <p:anim calcmode="lin" valueType="num" p14:bounceEnd="60000">
                                          <p:cBhvr additive="base">
                                            <p:cTn id="33" dur="500" fill="hold"/>
                                            <p:tgtEl>
                                              <p:spTgt spid="122"/>
                                            </p:tgtEl>
                                            <p:attrNameLst>
                                              <p:attrName>ppt_x</p:attrName>
                                            </p:attrNameLst>
                                          </p:cBhvr>
                                          <p:tavLst>
                                            <p:tav tm="0">
                                              <p:val>
                                                <p:strVal val="1+#ppt_w/2"/>
                                              </p:val>
                                            </p:tav>
                                            <p:tav tm="100000">
                                              <p:val>
                                                <p:strVal val="#ppt_x"/>
                                              </p:val>
                                            </p:tav>
                                          </p:tavLst>
                                        </p:anim>
                                        <p:anim calcmode="lin" valueType="num" p14:bounceEnd="60000">
                                          <p:cBhvr additive="base">
                                            <p:cTn id="34" dur="500" fill="hold"/>
                                            <p:tgtEl>
                                              <p:spTgt spid="122"/>
                                            </p:tgtEl>
                                            <p:attrNameLst>
                                              <p:attrName>ppt_y</p:attrName>
                                            </p:attrNameLst>
                                          </p:cBhvr>
                                          <p:tavLst>
                                            <p:tav tm="0">
                                              <p:val>
                                                <p:strVal val="0-#ppt_h/2"/>
                                              </p:val>
                                            </p:tav>
                                            <p:tav tm="100000">
                                              <p:val>
                                                <p:strVal val="#ppt_y"/>
                                              </p:val>
                                            </p:tav>
                                          </p:tavLst>
                                        </p:anim>
                                      </p:childTnLst>
                                    </p:cTn>
                                  </p:par>
                                </p:childTnLst>
                              </p:cTn>
                            </p:par>
                            <p:par>
                              <p:cTn id="35" fill="hold">
                                <p:stCondLst>
                                  <p:cond delay="5000"/>
                                </p:stCondLst>
                                <p:childTnLst>
                                  <p:par>
                                    <p:cTn id="36" presetID="2" presetClass="entr" presetSubtype="4" fill="hold" nodeType="afterEffect" p14:presetBounceEnd="60000">
                                      <p:stCondLst>
                                        <p:cond delay="0"/>
                                      </p:stCondLst>
                                      <p:childTnLst>
                                        <p:set>
                                          <p:cBhvr>
                                            <p:cTn id="37" dur="1" fill="hold">
                                              <p:stCondLst>
                                                <p:cond delay="0"/>
                                              </p:stCondLst>
                                            </p:cTn>
                                            <p:tgtEl>
                                              <p:spTgt spid="123"/>
                                            </p:tgtEl>
                                            <p:attrNameLst>
                                              <p:attrName>style.visibility</p:attrName>
                                            </p:attrNameLst>
                                          </p:cBhvr>
                                          <p:to>
                                            <p:strVal val="visible"/>
                                          </p:to>
                                        </p:set>
                                        <p:anim calcmode="lin" valueType="num" p14:bounceEnd="60000">
                                          <p:cBhvr additive="base">
                                            <p:cTn id="38" dur="500" fill="hold"/>
                                            <p:tgtEl>
                                              <p:spTgt spid="123"/>
                                            </p:tgtEl>
                                            <p:attrNameLst>
                                              <p:attrName>ppt_x</p:attrName>
                                            </p:attrNameLst>
                                          </p:cBhvr>
                                          <p:tavLst>
                                            <p:tav tm="0">
                                              <p:val>
                                                <p:strVal val="#ppt_x"/>
                                              </p:val>
                                            </p:tav>
                                            <p:tav tm="100000">
                                              <p:val>
                                                <p:strVal val="#ppt_x"/>
                                              </p:val>
                                            </p:tav>
                                          </p:tavLst>
                                        </p:anim>
                                        <p:anim calcmode="lin" valueType="num" p14:bounceEnd="60000">
                                          <p:cBhvr additive="base">
                                            <p:cTn id="39" dur="500" fill="hold"/>
                                            <p:tgtEl>
                                              <p:spTgt spid="123"/>
                                            </p:tgtEl>
                                            <p:attrNameLst>
                                              <p:attrName>ppt_y</p:attrName>
                                            </p:attrNameLst>
                                          </p:cBhvr>
                                          <p:tavLst>
                                            <p:tav tm="0">
                                              <p:val>
                                                <p:strVal val="1+#ppt_h/2"/>
                                              </p:val>
                                            </p:tav>
                                            <p:tav tm="100000">
                                              <p:val>
                                                <p:strVal val="#ppt_y"/>
                                              </p:val>
                                            </p:tav>
                                          </p:tavLst>
                                        </p:anim>
                                      </p:childTnLst>
                                    </p:cTn>
                                  </p:par>
                                </p:childTnLst>
                              </p:cTn>
                            </p:par>
                            <p:par>
                              <p:cTn id="40" fill="hold">
                                <p:stCondLst>
                                  <p:cond delay="5500"/>
                                </p:stCondLst>
                                <p:childTnLst>
                                  <p:par>
                                    <p:cTn id="41" presetID="41" presetClass="entr" presetSubtype="0" fill="hold" grpId="0" nodeType="afterEffect">
                                      <p:stCondLst>
                                        <p:cond delay="0"/>
                                      </p:stCondLst>
                                      <p:iterate type="lt">
                                        <p:tmPct val="10000"/>
                                      </p:iterate>
                                      <p:childTnLst>
                                        <p:set>
                                          <p:cBhvr>
                                            <p:cTn id="42" dur="1" fill="hold">
                                              <p:stCondLst>
                                                <p:cond delay="0"/>
                                              </p:stCondLst>
                                            </p:cTn>
                                            <p:tgtEl>
                                              <p:spTgt spid="121"/>
                                            </p:tgtEl>
                                            <p:attrNameLst>
                                              <p:attrName>style.visibility</p:attrName>
                                            </p:attrNameLst>
                                          </p:cBhvr>
                                          <p:to>
                                            <p:strVal val="visible"/>
                                          </p:to>
                                        </p:set>
                                        <p:anim calcmode="lin" valueType="num">
                                          <p:cBhvr>
                                            <p:cTn id="43" dur="500" fill="hold"/>
                                            <p:tgtEl>
                                              <p:spTgt spid="121"/>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121"/>
                                            </p:tgtEl>
                                            <p:attrNameLst>
                                              <p:attrName>ppt_y</p:attrName>
                                            </p:attrNameLst>
                                          </p:cBhvr>
                                          <p:tavLst>
                                            <p:tav tm="0">
                                              <p:val>
                                                <p:strVal val="#ppt_y"/>
                                              </p:val>
                                            </p:tav>
                                            <p:tav tm="100000">
                                              <p:val>
                                                <p:strVal val="#ppt_y"/>
                                              </p:val>
                                            </p:tav>
                                          </p:tavLst>
                                        </p:anim>
                                        <p:anim calcmode="lin" valueType="num">
                                          <p:cBhvr>
                                            <p:cTn id="45" dur="500" fill="hold"/>
                                            <p:tgtEl>
                                              <p:spTgt spid="121"/>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121"/>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121"/>
                                            </p:tgtEl>
                                          </p:cBhvr>
                                        </p:animEffect>
                                      </p:childTnLst>
                                    </p:cTn>
                                  </p:par>
                                </p:childTnLst>
                              </p:cTn>
                            </p:par>
                            <p:par>
                              <p:cTn id="48" fill="hold">
                                <p:stCondLst>
                                  <p:cond delay="6250"/>
                                </p:stCondLst>
                                <p:childTnLst>
                                  <p:par>
                                    <p:cTn id="49" presetID="49" presetClass="entr" presetSubtype="0" decel="100000" fill="hold" nodeType="afterEffect">
                                      <p:stCondLst>
                                        <p:cond delay="0"/>
                                      </p:stCondLst>
                                      <p:childTnLst>
                                        <p:set>
                                          <p:cBhvr>
                                            <p:cTn id="50" dur="1" fill="hold">
                                              <p:stCondLst>
                                                <p:cond delay="0"/>
                                              </p:stCondLst>
                                            </p:cTn>
                                            <p:tgtEl>
                                              <p:spTgt spid="120"/>
                                            </p:tgtEl>
                                            <p:attrNameLst>
                                              <p:attrName>style.visibility</p:attrName>
                                            </p:attrNameLst>
                                          </p:cBhvr>
                                          <p:to>
                                            <p:strVal val="visible"/>
                                          </p:to>
                                        </p:set>
                                        <p:anim calcmode="lin" valueType="num">
                                          <p:cBhvr>
                                            <p:cTn id="51" dur="500" fill="hold"/>
                                            <p:tgtEl>
                                              <p:spTgt spid="120"/>
                                            </p:tgtEl>
                                            <p:attrNameLst>
                                              <p:attrName>ppt_w</p:attrName>
                                            </p:attrNameLst>
                                          </p:cBhvr>
                                          <p:tavLst>
                                            <p:tav tm="0">
                                              <p:val>
                                                <p:fltVal val="0"/>
                                              </p:val>
                                            </p:tav>
                                            <p:tav tm="100000">
                                              <p:val>
                                                <p:strVal val="#ppt_w"/>
                                              </p:val>
                                            </p:tav>
                                          </p:tavLst>
                                        </p:anim>
                                        <p:anim calcmode="lin" valueType="num">
                                          <p:cBhvr>
                                            <p:cTn id="52" dur="500" fill="hold"/>
                                            <p:tgtEl>
                                              <p:spTgt spid="120"/>
                                            </p:tgtEl>
                                            <p:attrNameLst>
                                              <p:attrName>ppt_h</p:attrName>
                                            </p:attrNameLst>
                                          </p:cBhvr>
                                          <p:tavLst>
                                            <p:tav tm="0">
                                              <p:val>
                                                <p:fltVal val="0"/>
                                              </p:val>
                                            </p:tav>
                                            <p:tav tm="100000">
                                              <p:val>
                                                <p:strVal val="#ppt_h"/>
                                              </p:val>
                                            </p:tav>
                                          </p:tavLst>
                                        </p:anim>
                                        <p:anim calcmode="lin" valueType="num">
                                          <p:cBhvr>
                                            <p:cTn id="53" dur="500" fill="hold"/>
                                            <p:tgtEl>
                                              <p:spTgt spid="120"/>
                                            </p:tgtEl>
                                            <p:attrNameLst>
                                              <p:attrName>style.rotation</p:attrName>
                                            </p:attrNameLst>
                                          </p:cBhvr>
                                          <p:tavLst>
                                            <p:tav tm="0">
                                              <p:val>
                                                <p:fltVal val="360"/>
                                              </p:val>
                                            </p:tav>
                                            <p:tav tm="100000">
                                              <p:val>
                                                <p:fltVal val="0"/>
                                              </p:val>
                                            </p:tav>
                                          </p:tavLst>
                                        </p:anim>
                                        <p:animEffect transition="in" filter="fade">
                                          <p:cBhvr>
                                            <p:cTn id="54" dur="500"/>
                                            <p:tgtEl>
                                              <p:spTgt spid="120"/>
                                            </p:tgtEl>
                                          </p:cBhvr>
                                        </p:animEffect>
                                      </p:childTnLst>
                                    </p:cTn>
                                  </p:par>
                                </p:childTnLst>
                              </p:cTn>
                            </p:par>
                            <p:par>
                              <p:cTn id="55" fill="hold">
                                <p:stCondLst>
                                  <p:cond delay="6750"/>
                                </p:stCondLst>
                                <p:childTnLst>
                                  <p:par>
                                    <p:cTn id="56" presetID="49" presetClass="entr" presetSubtype="0" decel="100000" fill="hold" nodeType="afterEffect">
                                      <p:stCondLst>
                                        <p:cond delay="0"/>
                                      </p:stCondLst>
                                      <p:childTnLst>
                                        <p:set>
                                          <p:cBhvr>
                                            <p:cTn id="57" dur="1" fill="hold">
                                              <p:stCondLst>
                                                <p:cond delay="0"/>
                                              </p:stCondLst>
                                            </p:cTn>
                                            <p:tgtEl>
                                              <p:spTgt spid="124"/>
                                            </p:tgtEl>
                                            <p:attrNameLst>
                                              <p:attrName>style.visibility</p:attrName>
                                            </p:attrNameLst>
                                          </p:cBhvr>
                                          <p:to>
                                            <p:strVal val="visible"/>
                                          </p:to>
                                        </p:set>
                                        <p:anim calcmode="lin" valueType="num">
                                          <p:cBhvr>
                                            <p:cTn id="58" dur="500" fill="hold"/>
                                            <p:tgtEl>
                                              <p:spTgt spid="124"/>
                                            </p:tgtEl>
                                            <p:attrNameLst>
                                              <p:attrName>ppt_w</p:attrName>
                                            </p:attrNameLst>
                                          </p:cBhvr>
                                          <p:tavLst>
                                            <p:tav tm="0">
                                              <p:val>
                                                <p:fltVal val="0"/>
                                              </p:val>
                                            </p:tav>
                                            <p:tav tm="100000">
                                              <p:val>
                                                <p:strVal val="#ppt_w"/>
                                              </p:val>
                                            </p:tav>
                                          </p:tavLst>
                                        </p:anim>
                                        <p:anim calcmode="lin" valueType="num">
                                          <p:cBhvr>
                                            <p:cTn id="59" dur="500" fill="hold"/>
                                            <p:tgtEl>
                                              <p:spTgt spid="124"/>
                                            </p:tgtEl>
                                            <p:attrNameLst>
                                              <p:attrName>ppt_h</p:attrName>
                                            </p:attrNameLst>
                                          </p:cBhvr>
                                          <p:tavLst>
                                            <p:tav tm="0">
                                              <p:val>
                                                <p:fltVal val="0"/>
                                              </p:val>
                                            </p:tav>
                                            <p:tav tm="100000">
                                              <p:val>
                                                <p:strVal val="#ppt_h"/>
                                              </p:val>
                                            </p:tav>
                                          </p:tavLst>
                                        </p:anim>
                                        <p:anim calcmode="lin" valueType="num">
                                          <p:cBhvr>
                                            <p:cTn id="60" dur="500" fill="hold"/>
                                            <p:tgtEl>
                                              <p:spTgt spid="124"/>
                                            </p:tgtEl>
                                            <p:attrNameLst>
                                              <p:attrName>style.rotation</p:attrName>
                                            </p:attrNameLst>
                                          </p:cBhvr>
                                          <p:tavLst>
                                            <p:tav tm="0">
                                              <p:val>
                                                <p:fltVal val="360"/>
                                              </p:val>
                                            </p:tav>
                                            <p:tav tm="100000">
                                              <p:val>
                                                <p:fltVal val="0"/>
                                              </p:val>
                                            </p:tav>
                                          </p:tavLst>
                                        </p:anim>
                                        <p:animEffect transition="in" filter="fade">
                                          <p:cBhvr>
                                            <p:cTn id="61" dur="500"/>
                                            <p:tgtEl>
                                              <p:spTgt spid="124"/>
                                            </p:tgtEl>
                                          </p:cBhvr>
                                        </p:animEffect>
                                      </p:childTnLst>
                                    </p:cTn>
                                  </p:par>
                                </p:childTnLst>
                              </p:cTn>
                            </p:par>
                            <p:par>
                              <p:cTn id="62" fill="hold">
                                <p:stCondLst>
                                  <p:cond delay="7250"/>
                                </p:stCondLst>
                                <p:childTnLst>
                                  <p:par>
                                    <p:cTn id="63" presetID="21" presetClass="entr" presetSubtype="1" fill="hold" nodeType="afterEffect">
                                      <p:stCondLst>
                                        <p:cond delay="0"/>
                                      </p:stCondLst>
                                      <p:childTnLst>
                                        <p:set>
                                          <p:cBhvr>
                                            <p:cTn id="64" dur="1" fill="hold">
                                              <p:stCondLst>
                                                <p:cond delay="0"/>
                                              </p:stCondLst>
                                            </p:cTn>
                                            <p:tgtEl>
                                              <p:spTgt spid="138"/>
                                            </p:tgtEl>
                                            <p:attrNameLst>
                                              <p:attrName>style.visibility</p:attrName>
                                            </p:attrNameLst>
                                          </p:cBhvr>
                                          <p:to>
                                            <p:strVal val="visible"/>
                                          </p:to>
                                        </p:set>
                                        <p:animEffect transition="in" filter="wheel(1)">
                                          <p:cBhvr>
                                            <p:cTn id="65" dur="2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3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37"/>
                                            </p:tgtEl>
                                            <p:attrNameLst>
                                              <p:attrName>style.visibility</p:attrName>
                                            </p:attrNameLst>
                                          </p:cBhvr>
                                          <p:to>
                                            <p:strVal val="visible"/>
                                          </p:to>
                                        </p:set>
                                        <p:anim calcmode="lin" valueType="num">
                                          <p:cBhvr additive="base">
                                            <p:cTn id="11" dur="500" fill="hold"/>
                                            <p:tgtEl>
                                              <p:spTgt spid="137"/>
                                            </p:tgtEl>
                                            <p:attrNameLst>
                                              <p:attrName>ppt_x</p:attrName>
                                            </p:attrNameLst>
                                          </p:cBhvr>
                                          <p:tavLst>
                                            <p:tav tm="0">
                                              <p:val>
                                                <p:strVal val="#ppt_x"/>
                                              </p:val>
                                            </p:tav>
                                            <p:tav tm="100000">
                                              <p:val>
                                                <p:strVal val="#ppt_x"/>
                                              </p:val>
                                            </p:tav>
                                          </p:tavLst>
                                        </p:anim>
                                        <p:anim calcmode="lin" valueType="num">
                                          <p:cBhvr additive="base">
                                            <p:cTn id="12" dur="500" fill="hold"/>
                                            <p:tgtEl>
                                              <p:spTgt spid="137"/>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31" presetClass="entr" presetSubtype="0" fill="hold" nodeType="afterEffect">
                                      <p:stCondLst>
                                        <p:cond delay="0"/>
                                      </p:stCondLst>
                                      <p:childTnLst>
                                        <p:set>
                                          <p:cBhvr>
                                            <p:cTn id="15" dur="1" fill="hold">
                                              <p:stCondLst>
                                                <p:cond delay="0"/>
                                              </p:stCondLst>
                                            </p:cTn>
                                            <p:tgtEl>
                                              <p:spTgt spid="118"/>
                                            </p:tgtEl>
                                            <p:attrNameLst>
                                              <p:attrName>style.visibility</p:attrName>
                                            </p:attrNameLst>
                                          </p:cBhvr>
                                          <p:to>
                                            <p:strVal val="visible"/>
                                          </p:to>
                                        </p:set>
                                        <p:anim calcmode="lin" valueType="num">
                                          <p:cBhvr>
                                            <p:cTn id="16" dur="1000" fill="hold"/>
                                            <p:tgtEl>
                                              <p:spTgt spid="118"/>
                                            </p:tgtEl>
                                            <p:attrNameLst>
                                              <p:attrName>ppt_w</p:attrName>
                                            </p:attrNameLst>
                                          </p:cBhvr>
                                          <p:tavLst>
                                            <p:tav tm="0">
                                              <p:val>
                                                <p:fltVal val="0"/>
                                              </p:val>
                                            </p:tav>
                                            <p:tav tm="100000">
                                              <p:val>
                                                <p:strVal val="#ppt_w"/>
                                              </p:val>
                                            </p:tav>
                                          </p:tavLst>
                                        </p:anim>
                                        <p:anim calcmode="lin" valueType="num">
                                          <p:cBhvr>
                                            <p:cTn id="17" dur="1000" fill="hold"/>
                                            <p:tgtEl>
                                              <p:spTgt spid="118"/>
                                            </p:tgtEl>
                                            <p:attrNameLst>
                                              <p:attrName>ppt_h</p:attrName>
                                            </p:attrNameLst>
                                          </p:cBhvr>
                                          <p:tavLst>
                                            <p:tav tm="0">
                                              <p:val>
                                                <p:fltVal val="0"/>
                                              </p:val>
                                            </p:tav>
                                            <p:tav tm="100000">
                                              <p:val>
                                                <p:strVal val="#ppt_h"/>
                                              </p:val>
                                            </p:tav>
                                          </p:tavLst>
                                        </p:anim>
                                        <p:anim calcmode="lin" valueType="num">
                                          <p:cBhvr>
                                            <p:cTn id="18" dur="1000" fill="hold"/>
                                            <p:tgtEl>
                                              <p:spTgt spid="118"/>
                                            </p:tgtEl>
                                            <p:attrNameLst>
                                              <p:attrName>style.rotation</p:attrName>
                                            </p:attrNameLst>
                                          </p:cBhvr>
                                          <p:tavLst>
                                            <p:tav tm="0">
                                              <p:val>
                                                <p:fltVal val="90"/>
                                              </p:val>
                                            </p:tav>
                                            <p:tav tm="100000">
                                              <p:val>
                                                <p:fltVal val="0"/>
                                              </p:val>
                                            </p:tav>
                                          </p:tavLst>
                                        </p:anim>
                                        <p:animEffect transition="in" filter="fade">
                                          <p:cBhvr>
                                            <p:cTn id="19" dur="1000"/>
                                            <p:tgtEl>
                                              <p:spTgt spid="118"/>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119"/>
                                            </p:tgtEl>
                                            <p:attrNameLst>
                                              <p:attrName>style.visibility</p:attrName>
                                            </p:attrNameLst>
                                          </p:cBhvr>
                                          <p:to>
                                            <p:strVal val="visible"/>
                                          </p:to>
                                        </p:set>
                                        <p:anim calcmode="lin" valueType="num">
                                          <p:cBhvr>
                                            <p:cTn id="23" dur="500" fill="hold"/>
                                            <p:tgtEl>
                                              <p:spTgt spid="119"/>
                                            </p:tgtEl>
                                            <p:attrNameLst>
                                              <p:attrName>ppt_w</p:attrName>
                                            </p:attrNameLst>
                                          </p:cBhvr>
                                          <p:tavLst>
                                            <p:tav tm="0">
                                              <p:val>
                                                <p:fltVal val="0"/>
                                              </p:val>
                                            </p:tav>
                                            <p:tav tm="100000">
                                              <p:val>
                                                <p:strVal val="#ppt_w"/>
                                              </p:val>
                                            </p:tav>
                                          </p:tavLst>
                                        </p:anim>
                                        <p:anim calcmode="lin" valueType="num">
                                          <p:cBhvr>
                                            <p:cTn id="24" dur="500" fill="hold"/>
                                            <p:tgtEl>
                                              <p:spTgt spid="119"/>
                                            </p:tgtEl>
                                            <p:attrNameLst>
                                              <p:attrName>ppt_h</p:attrName>
                                            </p:attrNameLst>
                                          </p:cBhvr>
                                          <p:tavLst>
                                            <p:tav tm="0">
                                              <p:val>
                                                <p:fltVal val="0"/>
                                              </p:val>
                                            </p:tav>
                                            <p:tav tm="100000">
                                              <p:val>
                                                <p:strVal val="#ppt_h"/>
                                              </p:val>
                                            </p:tav>
                                          </p:tavLst>
                                        </p:anim>
                                        <p:animEffect transition="in" filter="fade">
                                          <p:cBhvr>
                                            <p:cTn id="25" dur="500"/>
                                            <p:tgtEl>
                                              <p:spTgt spid="119"/>
                                            </p:tgtEl>
                                          </p:cBhvr>
                                        </p:animEffect>
                                      </p:childTnLst>
                                    </p:cTn>
                                  </p:par>
                                </p:childTnLst>
                              </p:cTn>
                            </p:par>
                            <p:par>
                              <p:cTn id="26" fill="hold">
                                <p:stCondLst>
                                  <p:cond delay="2500"/>
                                </p:stCondLst>
                                <p:childTnLst>
                                  <p:par>
                                    <p:cTn id="27" presetID="21" presetClass="entr" presetSubtype="1" fill="hold" nodeType="afterEffect">
                                      <p:stCondLst>
                                        <p:cond delay="0"/>
                                      </p:stCondLst>
                                      <p:childTnLst>
                                        <p:set>
                                          <p:cBhvr>
                                            <p:cTn id="28" dur="1" fill="hold">
                                              <p:stCondLst>
                                                <p:cond delay="0"/>
                                              </p:stCondLst>
                                            </p:cTn>
                                            <p:tgtEl>
                                              <p:spTgt spid="113"/>
                                            </p:tgtEl>
                                            <p:attrNameLst>
                                              <p:attrName>style.visibility</p:attrName>
                                            </p:attrNameLst>
                                          </p:cBhvr>
                                          <p:to>
                                            <p:strVal val="visible"/>
                                          </p:to>
                                        </p:set>
                                        <p:animEffect transition="in" filter="wheel(1)">
                                          <p:cBhvr>
                                            <p:cTn id="29" dur="2000"/>
                                            <p:tgtEl>
                                              <p:spTgt spid="113"/>
                                            </p:tgtEl>
                                          </p:cBhvr>
                                        </p:animEffect>
                                      </p:childTnLst>
                                    </p:cTn>
                                  </p:par>
                                </p:childTnLst>
                              </p:cTn>
                            </p:par>
                            <p:par>
                              <p:cTn id="30" fill="hold">
                                <p:stCondLst>
                                  <p:cond delay="4500"/>
                                </p:stCondLst>
                                <p:childTnLst>
                                  <p:par>
                                    <p:cTn id="31" presetID="2" presetClass="entr" presetSubtype="3" fill="hold" nodeType="afterEffect">
                                      <p:stCondLst>
                                        <p:cond delay="0"/>
                                      </p:stCondLst>
                                      <p:childTnLst>
                                        <p:set>
                                          <p:cBhvr>
                                            <p:cTn id="32" dur="1" fill="hold">
                                              <p:stCondLst>
                                                <p:cond delay="0"/>
                                              </p:stCondLst>
                                            </p:cTn>
                                            <p:tgtEl>
                                              <p:spTgt spid="122"/>
                                            </p:tgtEl>
                                            <p:attrNameLst>
                                              <p:attrName>style.visibility</p:attrName>
                                            </p:attrNameLst>
                                          </p:cBhvr>
                                          <p:to>
                                            <p:strVal val="visible"/>
                                          </p:to>
                                        </p:set>
                                        <p:anim calcmode="lin" valueType="num">
                                          <p:cBhvr additive="base">
                                            <p:cTn id="33" dur="500" fill="hold"/>
                                            <p:tgtEl>
                                              <p:spTgt spid="122"/>
                                            </p:tgtEl>
                                            <p:attrNameLst>
                                              <p:attrName>ppt_x</p:attrName>
                                            </p:attrNameLst>
                                          </p:cBhvr>
                                          <p:tavLst>
                                            <p:tav tm="0">
                                              <p:val>
                                                <p:strVal val="1+#ppt_w/2"/>
                                              </p:val>
                                            </p:tav>
                                            <p:tav tm="100000">
                                              <p:val>
                                                <p:strVal val="#ppt_x"/>
                                              </p:val>
                                            </p:tav>
                                          </p:tavLst>
                                        </p:anim>
                                        <p:anim calcmode="lin" valueType="num">
                                          <p:cBhvr additive="base">
                                            <p:cTn id="34" dur="500" fill="hold"/>
                                            <p:tgtEl>
                                              <p:spTgt spid="122"/>
                                            </p:tgtEl>
                                            <p:attrNameLst>
                                              <p:attrName>ppt_y</p:attrName>
                                            </p:attrNameLst>
                                          </p:cBhvr>
                                          <p:tavLst>
                                            <p:tav tm="0">
                                              <p:val>
                                                <p:strVal val="0-#ppt_h/2"/>
                                              </p:val>
                                            </p:tav>
                                            <p:tav tm="100000">
                                              <p:val>
                                                <p:strVal val="#ppt_y"/>
                                              </p:val>
                                            </p:tav>
                                          </p:tavLst>
                                        </p:anim>
                                      </p:childTnLst>
                                    </p:cTn>
                                  </p:par>
                                </p:childTnLst>
                              </p:cTn>
                            </p:par>
                            <p:par>
                              <p:cTn id="35" fill="hold">
                                <p:stCondLst>
                                  <p:cond delay="5000"/>
                                </p:stCondLst>
                                <p:childTnLst>
                                  <p:par>
                                    <p:cTn id="36" presetID="2" presetClass="entr" presetSubtype="4" fill="hold" nodeType="afterEffect">
                                      <p:stCondLst>
                                        <p:cond delay="0"/>
                                      </p:stCondLst>
                                      <p:childTnLst>
                                        <p:set>
                                          <p:cBhvr>
                                            <p:cTn id="37" dur="1" fill="hold">
                                              <p:stCondLst>
                                                <p:cond delay="0"/>
                                              </p:stCondLst>
                                            </p:cTn>
                                            <p:tgtEl>
                                              <p:spTgt spid="123"/>
                                            </p:tgtEl>
                                            <p:attrNameLst>
                                              <p:attrName>style.visibility</p:attrName>
                                            </p:attrNameLst>
                                          </p:cBhvr>
                                          <p:to>
                                            <p:strVal val="visible"/>
                                          </p:to>
                                        </p:set>
                                        <p:anim calcmode="lin" valueType="num">
                                          <p:cBhvr additive="base">
                                            <p:cTn id="38" dur="500" fill="hold"/>
                                            <p:tgtEl>
                                              <p:spTgt spid="123"/>
                                            </p:tgtEl>
                                            <p:attrNameLst>
                                              <p:attrName>ppt_x</p:attrName>
                                            </p:attrNameLst>
                                          </p:cBhvr>
                                          <p:tavLst>
                                            <p:tav tm="0">
                                              <p:val>
                                                <p:strVal val="#ppt_x"/>
                                              </p:val>
                                            </p:tav>
                                            <p:tav tm="100000">
                                              <p:val>
                                                <p:strVal val="#ppt_x"/>
                                              </p:val>
                                            </p:tav>
                                          </p:tavLst>
                                        </p:anim>
                                        <p:anim calcmode="lin" valueType="num">
                                          <p:cBhvr additive="base">
                                            <p:cTn id="39" dur="500" fill="hold"/>
                                            <p:tgtEl>
                                              <p:spTgt spid="123"/>
                                            </p:tgtEl>
                                            <p:attrNameLst>
                                              <p:attrName>ppt_y</p:attrName>
                                            </p:attrNameLst>
                                          </p:cBhvr>
                                          <p:tavLst>
                                            <p:tav tm="0">
                                              <p:val>
                                                <p:strVal val="1+#ppt_h/2"/>
                                              </p:val>
                                            </p:tav>
                                            <p:tav tm="100000">
                                              <p:val>
                                                <p:strVal val="#ppt_y"/>
                                              </p:val>
                                            </p:tav>
                                          </p:tavLst>
                                        </p:anim>
                                      </p:childTnLst>
                                    </p:cTn>
                                  </p:par>
                                </p:childTnLst>
                              </p:cTn>
                            </p:par>
                            <p:par>
                              <p:cTn id="40" fill="hold">
                                <p:stCondLst>
                                  <p:cond delay="5500"/>
                                </p:stCondLst>
                                <p:childTnLst>
                                  <p:par>
                                    <p:cTn id="41" presetID="41" presetClass="entr" presetSubtype="0" fill="hold" grpId="0" nodeType="afterEffect">
                                      <p:stCondLst>
                                        <p:cond delay="0"/>
                                      </p:stCondLst>
                                      <p:iterate type="lt">
                                        <p:tmPct val="10000"/>
                                      </p:iterate>
                                      <p:childTnLst>
                                        <p:set>
                                          <p:cBhvr>
                                            <p:cTn id="42" dur="1" fill="hold">
                                              <p:stCondLst>
                                                <p:cond delay="0"/>
                                              </p:stCondLst>
                                            </p:cTn>
                                            <p:tgtEl>
                                              <p:spTgt spid="121"/>
                                            </p:tgtEl>
                                            <p:attrNameLst>
                                              <p:attrName>style.visibility</p:attrName>
                                            </p:attrNameLst>
                                          </p:cBhvr>
                                          <p:to>
                                            <p:strVal val="visible"/>
                                          </p:to>
                                        </p:set>
                                        <p:anim calcmode="lin" valueType="num">
                                          <p:cBhvr>
                                            <p:cTn id="43" dur="500" fill="hold"/>
                                            <p:tgtEl>
                                              <p:spTgt spid="121"/>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121"/>
                                            </p:tgtEl>
                                            <p:attrNameLst>
                                              <p:attrName>ppt_y</p:attrName>
                                            </p:attrNameLst>
                                          </p:cBhvr>
                                          <p:tavLst>
                                            <p:tav tm="0">
                                              <p:val>
                                                <p:strVal val="#ppt_y"/>
                                              </p:val>
                                            </p:tav>
                                            <p:tav tm="100000">
                                              <p:val>
                                                <p:strVal val="#ppt_y"/>
                                              </p:val>
                                            </p:tav>
                                          </p:tavLst>
                                        </p:anim>
                                        <p:anim calcmode="lin" valueType="num">
                                          <p:cBhvr>
                                            <p:cTn id="45" dur="500" fill="hold"/>
                                            <p:tgtEl>
                                              <p:spTgt spid="121"/>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121"/>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121"/>
                                            </p:tgtEl>
                                          </p:cBhvr>
                                        </p:animEffect>
                                      </p:childTnLst>
                                    </p:cTn>
                                  </p:par>
                                </p:childTnLst>
                              </p:cTn>
                            </p:par>
                            <p:par>
                              <p:cTn id="48" fill="hold">
                                <p:stCondLst>
                                  <p:cond delay="6250"/>
                                </p:stCondLst>
                                <p:childTnLst>
                                  <p:par>
                                    <p:cTn id="49" presetID="49" presetClass="entr" presetSubtype="0" decel="100000" fill="hold" nodeType="afterEffect">
                                      <p:stCondLst>
                                        <p:cond delay="0"/>
                                      </p:stCondLst>
                                      <p:childTnLst>
                                        <p:set>
                                          <p:cBhvr>
                                            <p:cTn id="50" dur="1" fill="hold">
                                              <p:stCondLst>
                                                <p:cond delay="0"/>
                                              </p:stCondLst>
                                            </p:cTn>
                                            <p:tgtEl>
                                              <p:spTgt spid="120"/>
                                            </p:tgtEl>
                                            <p:attrNameLst>
                                              <p:attrName>style.visibility</p:attrName>
                                            </p:attrNameLst>
                                          </p:cBhvr>
                                          <p:to>
                                            <p:strVal val="visible"/>
                                          </p:to>
                                        </p:set>
                                        <p:anim calcmode="lin" valueType="num">
                                          <p:cBhvr>
                                            <p:cTn id="51" dur="500" fill="hold"/>
                                            <p:tgtEl>
                                              <p:spTgt spid="120"/>
                                            </p:tgtEl>
                                            <p:attrNameLst>
                                              <p:attrName>ppt_w</p:attrName>
                                            </p:attrNameLst>
                                          </p:cBhvr>
                                          <p:tavLst>
                                            <p:tav tm="0">
                                              <p:val>
                                                <p:fltVal val="0"/>
                                              </p:val>
                                            </p:tav>
                                            <p:tav tm="100000">
                                              <p:val>
                                                <p:strVal val="#ppt_w"/>
                                              </p:val>
                                            </p:tav>
                                          </p:tavLst>
                                        </p:anim>
                                        <p:anim calcmode="lin" valueType="num">
                                          <p:cBhvr>
                                            <p:cTn id="52" dur="500" fill="hold"/>
                                            <p:tgtEl>
                                              <p:spTgt spid="120"/>
                                            </p:tgtEl>
                                            <p:attrNameLst>
                                              <p:attrName>ppt_h</p:attrName>
                                            </p:attrNameLst>
                                          </p:cBhvr>
                                          <p:tavLst>
                                            <p:tav tm="0">
                                              <p:val>
                                                <p:fltVal val="0"/>
                                              </p:val>
                                            </p:tav>
                                            <p:tav tm="100000">
                                              <p:val>
                                                <p:strVal val="#ppt_h"/>
                                              </p:val>
                                            </p:tav>
                                          </p:tavLst>
                                        </p:anim>
                                        <p:anim calcmode="lin" valueType="num">
                                          <p:cBhvr>
                                            <p:cTn id="53" dur="500" fill="hold"/>
                                            <p:tgtEl>
                                              <p:spTgt spid="120"/>
                                            </p:tgtEl>
                                            <p:attrNameLst>
                                              <p:attrName>style.rotation</p:attrName>
                                            </p:attrNameLst>
                                          </p:cBhvr>
                                          <p:tavLst>
                                            <p:tav tm="0">
                                              <p:val>
                                                <p:fltVal val="360"/>
                                              </p:val>
                                            </p:tav>
                                            <p:tav tm="100000">
                                              <p:val>
                                                <p:fltVal val="0"/>
                                              </p:val>
                                            </p:tav>
                                          </p:tavLst>
                                        </p:anim>
                                        <p:animEffect transition="in" filter="fade">
                                          <p:cBhvr>
                                            <p:cTn id="54" dur="500"/>
                                            <p:tgtEl>
                                              <p:spTgt spid="120"/>
                                            </p:tgtEl>
                                          </p:cBhvr>
                                        </p:animEffect>
                                      </p:childTnLst>
                                    </p:cTn>
                                  </p:par>
                                </p:childTnLst>
                              </p:cTn>
                            </p:par>
                            <p:par>
                              <p:cTn id="55" fill="hold">
                                <p:stCondLst>
                                  <p:cond delay="6750"/>
                                </p:stCondLst>
                                <p:childTnLst>
                                  <p:par>
                                    <p:cTn id="56" presetID="49" presetClass="entr" presetSubtype="0" decel="100000" fill="hold" nodeType="afterEffect">
                                      <p:stCondLst>
                                        <p:cond delay="0"/>
                                      </p:stCondLst>
                                      <p:childTnLst>
                                        <p:set>
                                          <p:cBhvr>
                                            <p:cTn id="57" dur="1" fill="hold">
                                              <p:stCondLst>
                                                <p:cond delay="0"/>
                                              </p:stCondLst>
                                            </p:cTn>
                                            <p:tgtEl>
                                              <p:spTgt spid="124"/>
                                            </p:tgtEl>
                                            <p:attrNameLst>
                                              <p:attrName>style.visibility</p:attrName>
                                            </p:attrNameLst>
                                          </p:cBhvr>
                                          <p:to>
                                            <p:strVal val="visible"/>
                                          </p:to>
                                        </p:set>
                                        <p:anim calcmode="lin" valueType="num">
                                          <p:cBhvr>
                                            <p:cTn id="58" dur="500" fill="hold"/>
                                            <p:tgtEl>
                                              <p:spTgt spid="124"/>
                                            </p:tgtEl>
                                            <p:attrNameLst>
                                              <p:attrName>ppt_w</p:attrName>
                                            </p:attrNameLst>
                                          </p:cBhvr>
                                          <p:tavLst>
                                            <p:tav tm="0">
                                              <p:val>
                                                <p:fltVal val="0"/>
                                              </p:val>
                                            </p:tav>
                                            <p:tav tm="100000">
                                              <p:val>
                                                <p:strVal val="#ppt_w"/>
                                              </p:val>
                                            </p:tav>
                                          </p:tavLst>
                                        </p:anim>
                                        <p:anim calcmode="lin" valueType="num">
                                          <p:cBhvr>
                                            <p:cTn id="59" dur="500" fill="hold"/>
                                            <p:tgtEl>
                                              <p:spTgt spid="124"/>
                                            </p:tgtEl>
                                            <p:attrNameLst>
                                              <p:attrName>ppt_h</p:attrName>
                                            </p:attrNameLst>
                                          </p:cBhvr>
                                          <p:tavLst>
                                            <p:tav tm="0">
                                              <p:val>
                                                <p:fltVal val="0"/>
                                              </p:val>
                                            </p:tav>
                                            <p:tav tm="100000">
                                              <p:val>
                                                <p:strVal val="#ppt_h"/>
                                              </p:val>
                                            </p:tav>
                                          </p:tavLst>
                                        </p:anim>
                                        <p:anim calcmode="lin" valueType="num">
                                          <p:cBhvr>
                                            <p:cTn id="60" dur="500" fill="hold"/>
                                            <p:tgtEl>
                                              <p:spTgt spid="124"/>
                                            </p:tgtEl>
                                            <p:attrNameLst>
                                              <p:attrName>style.rotation</p:attrName>
                                            </p:attrNameLst>
                                          </p:cBhvr>
                                          <p:tavLst>
                                            <p:tav tm="0">
                                              <p:val>
                                                <p:fltVal val="360"/>
                                              </p:val>
                                            </p:tav>
                                            <p:tav tm="100000">
                                              <p:val>
                                                <p:fltVal val="0"/>
                                              </p:val>
                                            </p:tav>
                                          </p:tavLst>
                                        </p:anim>
                                        <p:animEffect transition="in" filter="fade">
                                          <p:cBhvr>
                                            <p:cTn id="61" dur="500"/>
                                            <p:tgtEl>
                                              <p:spTgt spid="124"/>
                                            </p:tgtEl>
                                          </p:cBhvr>
                                        </p:animEffect>
                                      </p:childTnLst>
                                    </p:cTn>
                                  </p:par>
                                </p:childTnLst>
                              </p:cTn>
                            </p:par>
                            <p:par>
                              <p:cTn id="62" fill="hold">
                                <p:stCondLst>
                                  <p:cond delay="7250"/>
                                </p:stCondLst>
                                <p:childTnLst>
                                  <p:par>
                                    <p:cTn id="63" presetID="21" presetClass="entr" presetSubtype="1" fill="hold" nodeType="afterEffect">
                                      <p:stCondLst>
                                        <p:cond delay="0"/>
                                      </p:stCondLst>
                                      <p:childTnLst>
                                        <p:set>
                                          <p:cBhvr>
                                            <p:cTn id="64" dur="1" fill="hold">
                                              <p:stCondLst>
                                                <p:cond delay="0"/>
                                              </p:stCondLst>
                                            </p:cTn>
                                            <p:tgtEl>
                                              <p:spTgt spid="138"/>
                                            </p:tgtEl>
                                            <p:attrNameLst>
                                              <p:attrName>style.visibility</p:attrName>
                                            </p:attrNameLst>
                                          </p:cBhvr>
                                          <p:to>
                                            <p:strVal val="visible"/>
                                          </p:to>
                                        </p:set>
                                        <p:animEffect transition="in" filter="wheel(1)">
                                          <p:cBhvr>
                                            <p:cTn id="65" dur="2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37"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03874" y="2092216"/>
            <a:ext cx="1069366" cy="2491138"/>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03874" y="2092216"/>
            <a:ext cx="1063289" cy="249113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947936"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Trước ngõ nhà của bạn nhỏ có gì?</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71258" y="3427330"/>
            <a:ext cx="5695247" cy="1077218"/>
          </a:xfrm>
          <a:prstGeom prst="rect">
            <a:avLst/>
          </a:prstGeom>
          <a:noFill/>
        </p:spPr>
        <p:txBody>
          <a:bodyPr wrap="square" lIns="91440" tIns="45720" rIns="91440" bIns="45720">
            <a:spAutoFit/>
          </a:bodyPr>
          <a:lstStyle/>
          <a:p>
            <a:pPr lvl="0" algn="ctr"/>
            <a:r>
              <a:rPr lang="vi-VN" sz="3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Trước ngõ nhà bạn nhỏ có hàng xoan</a:t>
            </a: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/ĐÚNG</a:t>
            </a:r>
          </a:p>
        </p:txBody>
      </p:sp>
      <p:pic>
        <p:nvPicPr>
          <p:cNvPr id="4" name="Fail! (sound effect)">
            <a:hlinkClick r:id="" action="ppaction://media"/>
            <a:extLst>
              <a:ext uri="{FF2B5EF4-FFF2-40B4-BE49-F238E27FC236}">
                <a16:creationId xmlns:a16="http://schemas.microsoft.com/office/drawing/2014/main" id="{AB8A3C66-7187-4855-B5F4-6F4BDB5A2C64}"/>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
        <p:nvSpPr>
          <p:cNvPr id="15" name="Rectangle 14">
            <a:extLst>
              <a:ext uri="{FF2B5EF4-FFF2-40B4-BE49-F238E27FC236}">
                <a16:creationId xmlns:a16="http://schemas.microsoft.com/office/drawing/2014/main" id="{FA665CE2-B5E3-4460-ACC8-0FFC813DD6CB}"/>
              </a:ext>
            </a:extLst>
          </p:cNvPr>
          <p:cNvSpPr/>
          <p:nvPr/>
        </p:nvSpPr>
        <p:spPr>
          <a:xfrm>
            <a:off x="5380892" y="5333999"/>
            <a:ext cx="2391507" cy="1955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0052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2"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52"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4652"/>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5152"/>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40"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6" y="2158083"/>
            <a:ext cx="1055883" cy="238463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25567" y="2144550"/>
            <a:ext cx="1053290" cy="239816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Tiếng chim hót ở đầu hồi như thế nào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635588" y="3427330"/>
            <a:ext cx="4775112" cy="1077218"/>
          </a:xfrm>
          <a:prstGeom prst="rect">
            <a:avLst/>
          </a:prstGeom>
          <a:noFill/>
        </p:spPr>
        <p:txBody>
          <a:bodyPr wrap="square" lIns="91440" tIns="45720" rIns="91440" bIns="45720">
            <a:spAutoFit/>
          </a:bodyPr>
          <a:lstStyle/>
          <a:p>
            <a:pPr lvl="0" algn="ctr"/>
            <a:r>
              <a:rPr lang="en-US" sz="3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Tiếng</a:t>
            </a:r>
            <a:r>
              <a:rPr lang="en-US" sz="3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chim</a:t>
            </a:r>
            <a:r>
              <a:rPr lang="en-US" sz="3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hót</a:t>
            </a:r>
            <a:r>
              <a:rPr lang="en-US" sz="3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đầu</a:t>
            </a:r>
            <a:r>
              <a:rPr lang="en-US" sz="3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hồi</a:t>
            </a:r>
            <a:r>
              <a:rPr lang="en-US" sz="3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lảnh</a:t>
            </a:r>
            <a:r>
              <a:rPr lang="en-US" sz="3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lót</a:t>
            </a:r>
            <a:endParaRPr lang="en-US" sz="3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ea typeface="+mn-ea"/>
                <a:cs typeface="+mn-cs"/>
              </a:rPr>
              <a:t>WRONG</a:t>
            </a:r>
            <a:r>
              <a:rPr kumimoji="0" lang="en-US" sz="1800" b="1" i="0" u="none" strike="noStrike" kern="1200" cap="none" spc="0" normalizeH="0" baseline="0" noProof="0">
                <a:ln>
                  <a:noFill/>
                </a:ln>
                <a:solidFill>
                  <a:srgbClr val="002060"/>
                </a:solidFill>
                <a:effectLst/>
                <a:uLnTx/>
                <a:uFillTx/>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ea typeface="+mn-ea"/>
                <a:cs typeface="+mn-cs"/>
              </a:rPr>
              <a:t>RIGHT</a:t>
            </a:r>
            <a:r>
              <a:rPr kumimoji="0" lang="en-US" sz="1800" b="1" i="0" u="none" strike="noStrike" kern="1200" cap="none" spc="0" normalizeH="0" baseline="0" noProof="0">
                <a:ln>
                  <a:noFill/>
                </a:ln>
                <a:solidFill>
                  <a:srgbClr val="002060"/>
                </a:solidFill>
                <a:effectLst/>
                <a:uLnTx/>
                <a:uFillTx/>
                <a:ea typeface="+mn-ea"/>
                <a:cs typeface="+mn-cs"/>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
        <p:nvSpPr>
          <p:cNvPr id="15" name="Rectangle 14">
            <a:extLst>
              <a:ext uri="{FF2B5EF4-FFF2-40B4-BE49-F238E27FC236}">
                <a16:creationId xmlns:a16="http://schemas.microsoft.com/office/drawing/2014/main" id="{521C0F23-32DF-4849-90AC-639952932936}"/>
              </a:ext>
            </a:extLst>
          </p:cNvPr>
          <p:cNvSpPr/>
          <p:nvPr/>
        </p:nvSpPr>
        <p:spPr>
          <a:xfrm>
            <a:off x="5369169" y="5333999"/>
            <a:ext cx="2391507" cy="1955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1497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2"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52"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4652"/>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5152"/>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40"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846396" y="2067225"/>
            <a:ext cx="1156947" cy="2483499"/>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846397" y="2066751"/>
            <a:ext cx="1154105" cy="248436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189677" y="252883"/>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605938" y="589949"/>
            <a:ext cx="6908799"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latin typeface="+mj-lt"/>
                <a:ea typeface="Tahoma" panose="020B0604030504040204" pitchFamily="34" charset="0"/>
                <a:cs typeface="Tahoma" panose="020B0604030504040204" pitchFamily="34" charset="0"/>
              </a:rPr>
              <a:t>Câu thơ nào nói về hình ảnh mái nhà?</a:t>
            </a:r>
            <a:endParaRPr kumimoji="0" lang="en-US" sz="3200" b="0" i="0" u="none" strike="noStrike" kern="1200" cap="none" spc="0" normalizeH="0" baseline="0" noProof="0" dirty="0">
              <a:ln>
                <a:noFill/>
              </a:ln>
              <a:solidFill>
                <a:prstClr val="black"/>
              </a:solidFill>
              <a:effectLst/>
              <a:uLnTx/>
              <a:uFillTx/>
              <a:latin typeface="+mj-lt"/>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88645" y="3744978"/>
            <a:ext cx="5281205" cy="584775"/>
          </a:xfrm>
          <a:prstGeom prst="rect">
            <a:avLst/>
          </a:prstGeom>
          <a:noFill/>
        </p:spPr>
        <p:txBody>
          <a:bodyPr wrap="square" lIns="91440" tIns="45720" rIns="91440" bIns="45720">
            <a:spAutoFit/>
          </a:bodyPr>
          <a:lstStyle/>
          <a:p>
            <a:pPr lvl="0" algn="ctr"/>
            <a:r>
              <a:rPr lang="vi-VN" sz="3200" dirty="0">
                <a:solidFill>
                  <a:srgbClr val="0070C0"/>
                </a:solidFill>
                <a:latin typeface="+mj-lt"/>
                <a:ea typeface="Tahoma" panose="020B0604030504040204" pitchFamily="34" charset="0"/>
                <a:cs typeface="Tahoma" panose="020B0604030504040204" pitchFamily="34" charset="0"/>
              </a:rPr>
              <a:t>Mái vàng thơm phức</a:t>
            </a: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/ĐÚNG</a:t>
            </a:r>
          </a:p>
        </p:txBody>
      </p:sp>
      <p:pic>
        <p:nvPicPr>
          <p:cNvPr id="4" name="Fail! (sound effect)">
            <a:hlinkClick r:id="" action="ppaction://media"/>
            <a:extLst>
              <a:ext uri="{FF2B5EF4-FFF2-40B4-BE49-F238E27FC236}">
                <a16:creationId xmlns:a16="http://schemas.microsoft.com/office/drawing/2014/main" id="{86799F78-DFD1-487F-B5DF-7BBE6D5843EF}"/>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
        <p:nvSpPr>
          <p:cNvPr id="15" name="Rectangle 14">
            <a:extLst>
              <a:ext uri="{FF2B5EF4-FFF2-40B4-BE49-F238E27FC236}">
                <a16:creationId xmlns:a16="http://schemas.microsoft.com/office/drawing/2014/main" id="{3722BFCD-6EFE-44F1-9762-E76CFF581868}"/>
              </a:ext>
            </a:extLst>
          </p:cNvPr>
          <p:cNvSpPr/>
          <p:nvPr/>
        </p:nvSpPr>
        <p:spPr>
          <a:xfrm>
            <a:off x="5369169" y="5333999"/>
            <a:ext cx="2391507" cy="1955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0238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2"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6.25E-7 2.59259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52"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4652"/>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5152"/>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40"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8323E06D-0A40-4C04-80CD-9D414FA6F7BE}"/>
              </a:ext>
            </a:extLst>
          </p:cNvPr>
          <p:cNvGrpSpPr/>
          <p:nvPr/>
        </p:nvGrpSpPr>
        <p:grpSpPr>
          <a:xfrm>
            <a:off x="-14514" y="-36198"/>
            <a:ext cx="12249265" cy="6981372"/>
            <a:chOff x="-14514" y="-36198"/>
            <a:chExt cx="12249265" cy="6981372"/>
          </a:xfrm>
        </p:grpSpPr>
        <p:pic>
          <p:nvPicPr>
            <p:cNvPr id="82" name="图片 81">
              <a:extLst>
                <a:ext uri="{FF2B5EF4-FFF2-40B4-BE49-F238E27FC236}">
                  <a16:creationId xmlns:a16="http://schemas.microsoft.com/office/drawing/2014/main" id="{68308513-C96F-4006-986E-B90BCF65108A}"/>
                </a:ext>
              </a:extLst>
            </p:cNvPr>
            <p:cNvPicPr>
              <a:picLocks noChangeAspect="1"/>
            </p:cNvPicPr>
            <p:nvPr/>
          </p:nvPicPr>
          <p:blipFill>
            <a:blip r:embed="rId3"/>
            <a:stretch>
              <a:fillRect/>
            </a:stretch>
          </p:blipFill>
          <p:spPr>
            <a:xfrm>
              <a:off x="-14514" y="-36198"/>
              <a:ext cx="12249265" cy="6981372"/>
            </a:xfrm>
            <a:prstGeom prst="rect">
              <a:avLst/>
            </a:prstGeom>
          </p:spPr>
        </p:pic>
        <p:sp>
          <p:nvSpPr>
            <p:cNvPr id="83" name="矩形 82">
              <a:extLst>
                <a:ext uri="{FF2B5EF4-FFF2-40B4-BE49-F238E27FC236}">
                  <a16:creationId xmlns:a16="http://schemas.microsoft.com/office/drawing/2014/main" id="{72E35EA5-6955-413D-842B-86221010E3C6}"/>
                </a:ext>
              </a:extLst>
            </p:cNvPr>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84" name="图片 83">
              <a:extLst>
                <a:ext uri="{FF2B5EF4-FFF2-40B4-BE49-F238E27FC236}">
                  <a16:creationId xmlns:a16="http://schemas.microsoft.com/office/drawing/2014/main" id="{2476ABB5-5DE1-4277-84A7-5066B8E6044C}"/>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a:off x="10014857" y="443744"/>
              <a:ext cx="827314" cy="813214"/>
            </a:xfrm>
            <a:prstGeom prst="rect">
              <a:avLst/>
            </a:prstGeom>
          </p:spPr>
        </p:pic>
        <p:pic>
          <p:nvPicPr>
            <p:cNvPr id="85" name="图片 84">
              <a:extLst>
                <a:ext uri="{FF2B5EF4-FFF2-40B4-BE49-F238E27FC236}">
                  <a16:creationId xmlns:a16="http://schemas.microsoft.com/office/drawing/2014/main" id="{DD670E77-7CEF-4909-9222-D8042D04EF39}"/>
                </a:ext>
              </a:extLst>
            </p:cNvPr>
            <p:cNvPicPr>
              <a:picLocks noChangeAspect="1"/>
            </p:cNvPicPr>
            <p:nvPr/>
          </p:nvPicPr>
          <p:blipFill rotWithShape="1">
            <a:blip r:embed="rId5">
              <a:extLst>
                <a:ext uri="{28A0092B-C50C-407E-A947-70E740481C1C}">
                  <a14:useLocalDpi xmlns:a14="http://schemas.microsoft.com/office/drawing/2010/main" val="0"/>
                </a:ext>
              </a:extLst>
            </a:blip>
            <a:srcRect l="52968" t="27937" r="38598" b="62529"/>
            <a:stretch/>
          </p:blipFill>
          <p:spPr>
            <a:xfrm rot="15662064">
              <a:off x="7005736" y="316017"/>
              <a:ext cx="770963" cy="653873"/>
            </a:xfrm>
            <a:prstGeom prst="rect">
              <a:avLst/>
            </a:prstGeom>
          </p:spPr>
        </p:pic>
        <p:pic>
          <p:nvPicPr>
            <p:cNvPr id="86" name="图片 85">
              <a:extLst>
                <a:ext uri="{FF2B5EF4-FFF2-40B4-BE49-F238E27FC236}">
                  <a16:creationId xmlns:a16="http://schemas.microsoft.com/office/drawing/2014/main" id="{6308C0FA-48E9-4238-9B02-95A7A5568894}"/>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a:off x="5204921" y="431575"/>
              <a:ext cx="868148" cy="813694"/>
            </a:xfrm>
            <a:prstGeom prst="rect">
              <a:avLst/>
            </a:prstGeom>
          </p:spPr>
        </p:pic>
        <p:pic>
          <p:nvPicPr>
            <p:cNvPr id="87" name="图片 86">
              <a:extLst>
                <a:ext uri="{FF2B5EF4-FFF2-40B4-BE49-F238E27FC236}">
                  <a16:creationId xmlns:a16="http://schemas.microsoft.com/office/drawing/2014/main" id="{D7665200-9BD6-4806-8387-A1392A6ABDE0}"/>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a:off x="4011947" y="2827935"/>
              <a:ext cx="664387" cy="745126"/>
            </a:xfrm>
            <a:prstGeom prst="rect">
              <a:avLst/>
            </a:prstGeom>
          </p:spPr>
        </p:pic>
        <p:pic>
          <p:nvPicPr>
            <p:cNvPr id="88" name="图片 87">
              <a:extLst>
                <a:ext uri="{FF2B5EF4-FFF2-40B4-BE49-F238E27FC236}">
                  <a16:creationId xmlns:a16="http://schemas.microsoft.com/office/drawing/2014/main" id="{769FB595-70CD-471E-AC93-DB23F023EAC5}"/>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8034877" y="642954"/>
              <a:ext cx="856723" cy="954003"/>
            </a:xfrm>
            <a:prstGeom prst="rect">
              <a:avLst/>
            </a:prstGeom>
          </p:spPr>
        </p:pic>
        <p:pic>
          <p:nvPicPr>
            <p:cNvPr id="89" name="图片 88">
              <a:extLst>
                <a:ext uri="{FF2B5EF4-FFF2-40B4-BE49-F238E27FC236}">
                  <a16:creationId xmlns:a16="http://schemas.microsoft.com/office/drawing/2014/main" id="{81965B8B-E312-45D3-8C59-21B733ADBF6D}"/>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2920292" y="4639376"/>
              <a:ext cx="771461" cy="971321"/>
            </a:xfrm>
            <a:prstGeom prst="rect">
              <a:avLst/>
            </a:prstGeom>
          </p:spPr>
        </p:pic>
        <p:pic>
          <p:nvPicPr>
            <p:cNvPr id="90" name="图片 89">
              <a:extLst>
                <a:ext uri="{FF2B5EF4-FFF2-40B4-BE49-F238E27FC236}">
                  <a16:creationId xmlns:a16="http://schemas.microsoft.com/office/drawing/2014/main" id="{5FD878B7-4F9B-42E7-BEAB-1A090719286B}"/>
                </a:ext>
              </a:extLst>
            </p:cNvPr>
            <p:cNvPicPr>
              <a:picLocks noChangeAspect="1"/>
            </p:cNvPicPr>
            <p:nvPr/>
          </p:nvPicPr>
          <p:blipFill rotWithShape="1">
            <a:blip r:embed="rId10">
              <a:extLst>
                <a:ext uri="{28A0092B-C50C-407E-A947-70E740481C1C}">
                  <a14:useLocalDpi xmlns:a14="http://schemas.microsoft.com/office/drawing/2010/main" val="0"/>
                </a:ext>
              </a:extLst>
            </a:blip>
            <a:srcRect l="26520" t="26191" r="65486" b="60877"/>
            <a:stretch/>
          </p:blipFill>
          <p:spPr>
            <a:xfrm>
              <a:off x="7395067" y="4944156"/>
              <a:ext cx="730776" cy="886857"/>
            </a:xfrm>
            <a:prstGeom prst="rect">
              <a:avLst/>
            </a:prstGeom>
          </p:spPr>
        </p:pic>
        <p:pic>
          <p:nvPicPr>
            <p:cNvPr id="91" name="图片 90">
              <a:extLst>
                <a:ext uri="{FF2B5EF4-FFF2-40B4-BE49-F238E27FC236}">
                  <a16:creationId xmlns:a16="http://schemas.microsoft.com/office/drawing/2014/main" id="{32AC3292-B039-4A09-AFD1-1113D111C2CD}"/>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a:off x="2114323" y="2715356"/>
              <a:ext cx="538571" cy="857705"/>
            </a:xfrm>
            <a:prstGeom prst="rect">
              <a:avLst/>
            </a:prstGeom>
          </p:spPr>
        </p:pic>
        <p:pic>
          <p:nvPicPr>
            <p:cNvPr id="92" name="图片 91">
              <a:extLst>
                <a:ext uri="{FF2B5EF4-FFF2-40B4-BE49-F238E27FC236}">
                  <a16:creationId xmlns:a16="http://schemas.microsoft.com/office/drawing/2014/main" id="{79D8AE25-ADE4-47AC-9D57-CA0E6E852E58}"/>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a:off x="9147536" y="1876244"/>
              <a:ext cx="867321" cy="622673"/>
            </a:xfrm>
            <a:prstGeom prst="rect">
              <a:avLst/>
            </a:prstGeom>
          </p:spPr>
        </p:pic>
        <p:pic>
          <p:nvPicPr>
            <p:cNvPr id="93" name="图片 92">
              <a:extLst>
                <a:ext uri="{FF2B5EF4-FFF2-40B4-BE49-F238E27FC236}">
                  <a16:creationId xmlns:a16="http://schemas.microsoft.com/office/drawing/2014/main" id="{05F138AD-A2A0-4EDD-A8A7-BB8A04CAAAE7}"/>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6200000">
              <a:off x="4016409" y="520957"/>
              <a:ext cx="856723" cy="954003"/>
            </a:xfrm>
            <a:prstGeom prst="rect">
              <a:avLst/>
            </a:prstGeom>
          </p:spPr>
        </p:pic>
        <p:pic>
          <p:nvPicPr>
            <p:cNvPr id="94" name="图片 93">
              <a:extLst>
                <a:ext uri="{FF2B5EF4-FFF2-40B4-BE49-F238E27FC236}">
                  <a16:creationId xmlns:a16="http://schemas.microsoft.com/office/drawing/2014/main" id="{2188D873-B637-4BA3-9712-AF3B7FED4C7C}"/>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rot="4436850">
              <a:off x="2134843" y="552079"/>
              <a:ext cx="771461" cy="971321"/>
            </a:xfrm>
            <a:prstGeom prst="rect">
              <a:avLst/>
            </a:prstGeom>
          </p:spPr>
        </p:pic>
        <p:pic>
          <p:nvPicPr>
            <p:cNvPr id="95" name="图片 94">
              <a:extLst>
                <a:ext uri="{FF2B5EF4-FFF2-40B4-BE49-F238E27FC236}">
                  <a16:creationId xmlns:a16="http://schemas.microsoft.com/office/drawing/2014/main" id="{9C23A438-704B-4A8D-9F7C-3695B8717413}"/>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6427068">
              <a:off x="1143831" y="4872840"/>
              <a:ext cx="867321" cy="622673"/>
            </a:xfrm>
            <a:prstGeom prst="rect">
              <a:avLst/>
            </a:prstGeom>
          </p:spPr>
        </p:pic>
        <p:pic>
          <p:nvPicPr>
            <p:cNvPr id="96" name="图片 95">
              <a:extLst>
                <a:ext uri="{FF2B5EF4-FFF2-40B4-BE49-F238E27FC236}">
                  <a16:creationId xmlns:a16="http://schemas.microsoft.com/office/drawing/2014/main" id="{FEAE726F-E11C-4691-BB71-C7AEA18D1BDB}"/>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605173">
              <a:off x="8174224" y="5026879"/>
              <a:ext cx="856723" cy="954003"/>
            </a:xfrm>
            <a:prstGeom prst="rect">
              <a:avLst/>
            </a:prstGeom>
          </p:spPr>
        </p:pic>
        <p:pic>
          <p:nvPicPr>
            <p:cNvPr id="97" name="图片 96">
              <a:extLst>
                <a:ext uri="{FF2B5EF4-FFF2-40B4-BE49-F238E27FC236}">
                  <a16:creationId xmlns:a16="http://schemas.microsoft.com/office/drawing/2014/main" id="{3196E729-FA05-4EA9-A5DB-2A229004D6C8}"/>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0609007">
              <a:off x="5350494" y="5131317"/>
              <a:ext cx="664387" cy="745126"/>
            </a:xfrm>
            <a:prstGeom prst="rect">
              <a:avLst/>
            </a:prstGeom>
          </p:spPr>
        </p:pic>
        <p:pic>
          <p:nvPicPr>
            <p:cNvPr id="98" name="图片 97">
              <a:extLst>
                <a:ext uri="{FF2B5EF4-FFF2-40B4-BE49-F238E27FC236}">
                  <a16:creationId xmlns:a16="http://schemas.microsoft.com/office/drawing/2014/main" id="{24D9ACC3-6A87-45A9-A62C-F520C15DD883}"/>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9927949">
              <a:off x="11185682" y="558634"/>
              <a:ext cx="664387" cy="745126"/>
            </a:xfrm>
            <a:prstGeom prst="rect">
              <a:avLst/>
            </a:prstGeom>
          </p:spPr>
        </p:pic>
        <p:grpSp>
          <p:nvGrpSpPr>
            <p:cNvPr id="99" name="组合 98">
              <a:extLst>
                <a:ext uri="{FF2B5EF4-FFF2-40B4-BE49-F238E27FC236}">
                  <a16:creationId xmlns:a16="http://schemas.microsoft.com/office/drawing/2014/main" id="{ACE21F58-6834-4A33-BD3C-493EB1DF0B14}"/>
                </a:ext>
              </a:extLst>
            </p:cNvPr>
            <p:cNvGrpSpPr/>
            <p:nvPr/>
          </p:nvGrpSpPr>
          <p:grpSpPr>
            <a:xfrm>
              <a:off x="14118" y="4606503"/>
              <a:ext cx="12191999" cy="2326243"/>
              <a:chOff x="1" y="4546271"/>
              <a:chExt cx="12191999" cy="2326243"/>
            </a:xfrm>
          </p:grpSpPr>
          <p:sp>
            <p:nvSpPr>
              <p:cNvPr id="100" name="任意多边形 38">
                <a:extLst>
                  <a:ext uri="{FF2B5EF4-FFF2-40B4-BE49-F238E27FC236}">
                    <a16:creationId xmlns:a16="http://schemas.microsoft.com/office/drawing/2014/main" id="{B1B364ED-A409-4D9C-8FCD-BD4D77EC4765}"/>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1" name="任意多边形 80">
                <a:extLst>
                  <a:ext uri="{FF2B5EF4-FFF2-40B4-BE49-F238E27FC236}">
                    <a16:creationId xmlns:a16="http://schemas.microsoft.com/office/drawing/2014/main" id="{0FFF5698-CF7D-43C5-A107-84DD3C100B73}"/>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pic>
          <p:nvPicPr>
            <p:cNvPr id="102" name="图片 101">
              <a:extLst>
                <a:ext uri="{FF2B5EF4-FFF2-40B4-BE49-F238E27FC236}">
                  <a16:creationId xmlns:a16="http://schemas.microsoft.com/office/drawing/2014/main" id="{8297E9A5-FD55-4189-8769-07B4F9A1CDE4}"/>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7085163">
              <a:off x="5750161" y="2421088"/>
              <a:ext cx="868148" cy="813694"/>
            </a:xfrm>
            <a:prstGeom prst="rect">
              <a:avLst/>
            </a:prstGeom>
          </p:spPr>
        </p:pic>
        <p:pic>
          <p:nvPicPr>
            <p:cNvPr id="103" name="图片 102">
              <a:extLst>
                <a:ext uri="{FF2B5EF4-FFF2-40B4-BE49-F238E27FC236}">
                  <a16:creationId xmlns:a16="http://schemas.microsoft.com/office/drawing/2014/main" id="{917A04CB-2B15-4925-9E40-A6895278F238}"/>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10842171" y="3359625"/>
              <a:ext cx="856723" cy="954003"/>
            </a:xfrm>
            <a:prstGeom prst="rect">
              <a:avLst/>
            </a:prstGeom>
          </p:spPr>
        </p:pic>
        <p:pic>
          <p:nvPicPr>
            <p:cNvPr id="104" name="图片 103">
              <a:extLst>
                <a:ext uri="{FF2B5EF4-FFF2-40B4-BE49-F238E27FC236}">
                  <a16:creationId xmlns:a16="http://schemas.microsoft.com/office/drawing/2014/main" id="{EFE1D24B-5FBC-4B5E-9587-1835FE45553A}"/>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5246552">
              <a:off x="651806" y="899296"/>
              <a:ext cx="664387" cy="745126"/>
            </a:xfrm>
            <a:prstGeom prst="rect">
              <a:avLst/>
            </a:prstGeom>
          </p:spPr>
        </p:pic>
        <p:pic>
          <p:nvPicPr>
            <p:cNvPr id="105" name="图片 104">
              <a:extLst>
                <a:ext uri="{FF2B5EF4-FFF2-40B4-BE49-F238E27FC236}">
                  <a16:creationId xmlns:a16="http://schemas.microsoft.com/office/drawing/2014/main" id="{60F0B598-DF9E-4005-B737-4D3F450443E1}"/>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rot="15311720">
              <a:off x="569531" y="2831826"/>
              <a:ext cx="827314" cy="813214"/>
            </a:xfrm>
            <a:prstGeom prst="rect">
              <a:avLst/>
            </a:prstGeom>
          </p:spPr>
        </p:pic>
        <p:pic>
          <p:nvPicPr>
            <p:cNvPr id="106" name="图片 105">
              <a:extLst>
                <a:ext uri="{FF2B5EF4-FFF2-40B4-BE49-F238E27FC236}">
                  <a16:creationId xmlns:a16="http://schemas.microsoft.com/office/drawing/2014/main" id="{1A3E0F3F-A0A0-4C0E-8F46-52A1A360D61C}"/>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rot="16820915">
              <a:off x="7592181" y="3745037"/>
              <a:ext cx="538571" cy="857705"/>
            </a:xfrm>
            <a:prstGeom prst="rect">
              <a:avLst/>
            </a:prstGeom>
          </p:spPr>
        </p:pic>
        <p:pic>
          <p:nvPicPr>
            <p:cNvPr id="107" name="图片 106">
              <a:extLst>
                <a:ext uri="{FF2B5EF4-FFF2-40B4-BE49-F238E27FC236}">
                  <a16:creationId xmlns:a16="http://schemas.microsoft.com/office/drawing/2014/main" id="{9FFED55D-4A6E-45FD-BF6D-0446B8E9B752}"/>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5418078">
              <a:off x="7668944" y="2343317"/>
              <a:ext cx="856723" cy="954003"/>
            </a:xfrm>
            <a:prstGeom prst="rect">
              <a:avLst/>
            </a:prstGeom>
          </p:spPr>
        </p:pic>
        <p:pic>
          <p:nvPicPr>
            <p:cNvPr id="108" name="图片 107">
              <a:extLst>
                <a:ext uri="{FF2B5EF4-FFF2-40B4-BE49-F238E27FC236}">
                  <a16:creationId xmlns:a16="http://schemas.microsoft.com/office/drawing/2014/main" id="{4F122A35-1B1D-43D6-B2CD-22E0784C70CE}"/>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5400000">
              <a:off x="9421375" y="4461801"/>
              <a:ext cx="868148" cy="813694"/>
            </a:xfrm>
            <a:prstGeom prst="rect">
              <a:avLst/>
            </a:prstGeom>
          </p:spPr>
        </p:pic>
        <p:pic>
          <p:nvPicPr>
            <p:cNvPr id="109" name="图片 108">
              <a:extLst>
                <a:ext uri="{FF2B5EF4-FFF2-40B4-BE49-F238E27FC236}">
                  <a16:creationId xmlns:a16="http://schemas.microsoft.com/office/drawing/2014/main" id="{F0D5BC2F-D805-4FFE-BAF7-FB68E7689AD0}"/>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1684570">
              <a:off x="4356647" y="4013097"/>
              <a:ext cx="856723" cy="954003"/>
            </a:xfrm>
            <a:prstGeom prst="rect">
              <a:avLst/>
            </a:prstGeom>
          </p:spPr>
        </p:pic>
      </p:grpSp>
      <p:grpSp>
        <p:nvGrpSpPr>
          <p:cNvPr id="2" name="组合 1">
            <a:extLst>
              <a:ext uri="{FF2B5EF4-FFF2-40B4-BE49-F238E27FC236}">
                <a16:creationId xmlns:a16="http://schemas.microsoft.com/office/drawing/2014/main" id="{2602916F-792C-4AAD-8ACA-2F8A184E1B75}"/>
              </a:ext>
            </a:extLst>
          </p:cNvPr>
          <p:cNvGrpSpPr/>
          <p:nvPr/>
        </p:nvGrpSpPr>
        <p:grpSpPr>
          <a:xfrm>
            <a:off x="1995903" y="1087635"/>
            <a:ext cx="9295396" cy="5690464"/>
            <a:chOff x="2876633" y="1286696"/>
            <a:chExt cx="6828469" cy="3936769"/>
          </a:xfrm>
        </p:grpSpPr>
        <p:pic>
          <p:nvPicPr>
            <p:cNvPr id="303" name="Picture 4" descr="cloud.png">
              <a:extLst>
                <a:ext uri="{FF2B5EF4-FFF2-40B4-BE49-F238E27FC236}">
                  <a16:creationId xmlns:a16="http://schemas.microsoft.com/office/drawing/2014/main" id="{482D9DEF-55C2-4D39-ADF9-E4A8503C5E06}"/>
                </a:ext>
              </a:extLst>
            </p:cNvPr>
            <p:cNvPicPr>
              <a:picLocks noChangeAspect="1"/>
            </p:cNvPicPr>
            <p:nvPr/>
          </p:nvPicPr>
          <p:blipFill>
            <a:blip r:embed="rId13" cstate="print"/>
            <a:stretch>
              <a:fillRect/>
            </a:stretch>
          </p:blipFill>
          <p:spPr>
            <a:xfrm>
              <a:off x="2876633" y="1286696"/>
              <a:ext cx="6828469" cy="3936769"/>
            </a:xfrm>
            <a:prstGeom prst="rect">
              <a:avLst/>
            </a:prstGeom>
          </p:spPr>
        </p:pic>
        <p:pic>
          <p:nvPicPr>
            <p:cNvPr id="374" name="图片 373">
              <a:extLst>
                <a:ext uri="{FF2B5EF4-FFF2-40B4-BE49-F238E27FC236}">
                  <a16:creationId xmlns:a16="http://schemas.microsoft.com/office/drawing/2014/main" id="{2E723F16-FC54-4FD4-8B10-5E78574193C4}"/>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4419206" y="1876244"/>
              <a:ext cx="771461" cy="971321"/>
            </a:xfrm>
            <a:prstGeom prst="rect">
              <a:avLst/>
            </a:prstGeom>
          </p:spPr>
        </p:pic>
        <p:pic>
          <p:nvPicPr>
            <p:cNvPr id="375" name="图片 374">
              <a:extLst>
                <a:ext uri="{FF2B5EF4-FFF2-40B4-BE49-F238E27FC236}">
                  <a16:creationId xmlns:a16="http://schemas.microsoft.com/office/drawing/2014/main" id="{FABB6AC8-B6DF-482A-ACC8-475C29B7EF39}"/>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346009">
              <a:off x="6607915" y="3528223"/>
              <a:ext cx="867321" cy="622673"/>
            </a:xfrm>
            <a:prstGeom prst="rect">
              <a:avLst/>
            </a:prstGeom>
          </p:spPr>
        </p:pic>
        <p:pic>
          <p:nvPicPr>
            <p:cNvPr id="376" name="图片 375">
              <a:extLst>
                <a:ext uri="{FF2B5EF4-FFF2-40B4-BE49-F238E27FC236}">
                  <a16:creationId xmlns:a16="http://schemas.microsoft.com/office/drawing/2014/main" id="{04D1C057-34D1-4375-8D4A-55CE59A69282}"/>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4924843">
              <a:off x="6394965" y="1788413"/>
              <a:ext cx="868148" cy="813694"/>
            </a:xfrm>
            <a:prstGeom prst="rect">
              <a:avLst/>
            </a:prstGeom>
          </p:spPr>
        </p:pic>
      </p:grpSp>
      <p:pic>
        <p:nvPicPr>
          <p:cNvPr id="284" name="图片 283">
            <a:extLst>
              <a:ext uri="{FF2B5EF4-FFF2-40B4-BE49-F238E27FC236}">
                <a16:creationId xmlns:a16="http://schemas.microsoft.com/office/drawing/2014/main" id="{23447623-6F44-40F0-811B-0B22C50B0160}"/>
              </a:ext>
            </a:extLst>
          </p:cNvPr>
          <p:cNvPicPr>
            <a:picLocks noChangeAspect="1"/>
          </p:cNvPicPr>
          <p:nvPr/>
        </p:nvPicPr>
        <p:blipFill>
          <a:blip r:embed="rId14"/>
          <a:stretch>
            <a:fillRect/>
          </a:stretch>
        </p:blipFill>
        <p:spPr>
          <a:xfrm rot="844535">
            <a:off x="3082913" y="636758"/>
            <a:ext cx="991973" cy="1459792"/>
          </a:xfrm>
          <a:prstGeom prst="rect">
            <a:avLst/>
          </a:prstGeom>
        </p:spPr>
      </p:pic>
      <p:sp>
        <p:nvSpPr>
          <p:cNvPr id="304" name="文本框 303">
            <a:extLst>
              <a:ext uri="{FF2B5EF4-FFF2-40B4-BE49-F238E27FC236}">
                <a16:creationId xmlns:a16="http://schemas.microsoft.com/office/drawing/2014/main" id="{7872D5E0-9545-474B-A9B7-89A70DC2D781}"/>
              </a:ext>
            </a:extLst>
          </p:cNvPr>
          <p:cNvSpPr txBox="1"/>
          <p:nvPr/>
        </p:nvSpPr>
        <p:spPr>
          <a:xfrm>
            <a:off x="4378029" y="2414604"/>
            <a:ext cx="4720097" cy="2123658"/>
          </a:xfrm>
          <a:prstGeom prst="rect">
            <a:avLst/>
          </a:prstGeom>
          <a:noFill/>
        </p:spPr>
        <p:txBody>
          <a:bodyPr wrap="square" rtlCol="0">
            <a:spAutoFit/>
          </a:bodyPr>
          <a:lstStyle/>
          <a:p>
            <a:pPr algn="ctr"/>
            <a:r>
              <a:rPr lang="en-US" altLang="zh-CN" sz="6600" b="1" spc="3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Bài</a:t>
            </a:r>
            <a:r>
              <a:rPr lang="en-US" altLang="zh-CN" sz="6600" b="1" spc="3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1</a:t>
            </a:r>
          </a:p>
          <a:p>
            <a:pPr algn="ctr"/>
            <a:r>
              <a:rPr lang="en-US" altLang="zh-CN" sz="6600" b="1" spc="3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Tôi</a:t>
            </a:r>
            <a:r>
              <a:rPr lang="en-US" altLang="zh-CN" sz="6600" b="1" spc="3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6600" b="1" spc="3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đi</a:t>
            </a:r>
            <a:r>
              <a:rPr lang="en-US" altLang="zh-CN" sz="6600" b="1" spc="3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6600" b="1" spc="3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học</a:t>
            </a:r>
            <a:endParaRPr lang="en-US" altLang="zh-CN" sz="6600" b="1" spc="3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pic>
        <p:nvPicPr>
          <p:cNvPr id="305" name="Picture 14" descr="icons.png">
            <a:extLst>
              <a:ext uri="{FF2B5EF4-FFF2-40B4-BE49-F238E27FC236}">
                <a16:creationId xmlns:a16="http://schemas.microsoft.com/office/drawing/2014/main" id="{780E0269-FD05-4400-9116-8AF7889BD460}"/>
              </a:ext>
            </a:extLst>
          </p:cNvPr>
          <p:cNvPicPr>
            <a:picLocks noChangeAspect="1"/>
          </p:cNvPicPr>
          <p:nvPr/>
        </p:nvPicPr>
        <p:blipFill rotWithShape="1">
          <a:blip r:embed="rId15" cstate="print"/>
          <a:srcRect l="63380" r="-1" b="32035"/>
          <a:stretch/>
        </p:blipFill>
        <p:spPr>
          <a:xfrm>
            <a:off x="8480467" y="173344"/>
            <a:ext cx="2667459" cy="2333135"/>
          </a:xfrm>
          <a:prstGeom prst="rect">
            <a:avLst/>
          </a:prstGeom>
        </p:spPr>
      </p:pic>
      <p:grpSp>
        <p:nvGrpSpPr>
          <p:cNvPr id="338" name="组合 337">
            <a:extLst>
              <a:ext uri="{FF2B5EF4-FFF2-40B4-BE49-F238E27FC236}">
                <a16:creationId xmlns:a16="http://schemas.microsoft.com/office/drawing/2014/main" id="{3C7796E7-AA5B-4A40-8055-E0DA63049A44}"/>
              </a:ext>
            </a:extLst>
          </p:cNvPr>
          <p:cNvGrpSpPr/>
          <p:nvPr/>
        </p:nvGrpSpPr>
        <p:grpSpPr>
          <a:xfrm>
            <a:off x="1897084" y="4035833"/>
            <a:ext cx="4268706" cy="3861551"/>
            <a:chOff x="3051715" y="1629522"/>
            <a:chExt cx="7107908" cy="7107908"/>
          </a:xfrm>
        </p:grpSpPr>
        <p:sp>
          <p:nvSpPr>
            <p:cNvPr id="339" name="弧形 338">
              <a:extLst>
                <a:ext uri="{FF2B5EF4-FFF2-40B4-BE49-F238E27FC236}">
                  <a16:creationId xmlns:a16="http://schemas.microsoft.com/office/drawing/2014/main" id="{C28526F0-2C0D-428E-8B12-CCD071DDE349}"/>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340" name="弧形 339">
              <a:extLst>
                <a:ext uri="{FF2B5EF4-FFF2-40B4-BE49-F238E27FC236}">
                  <a16:creationId xmlns:a16="http://schemas.microsoft.com/office/drawing/2014/main" id="{A373828E-E0C8-4622-99EA-82021DE54D05}"/>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341" name="弧形 340">
              <a:extLst>
                <a:ext uri="{FF2B5EF4-FFF2-40B4-BE49-F238E27FC236}">
                  <a16:creationId xmlns:a16="http://schemas.microsoft.com/office/drawing/2014/main" id="{093F43FD-751E-4736-9B8C-D5FEECB97FD7}"/>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342" name="弧形 341">
              <a:extLst>
                <a:ext uri="{FF2B5EF4-FFF2-40B4-BE49-F238E27FC236}">
                  <a16:creationId xmlns:a16="http://schemas.microsoft.com/office/drawing/2014/main" id="{F57C2806-4195-4F5D-9595-4944105D862E}"/>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343" name="弧形 342">
              <a:extLst>
                <a:ext uri="{FF2B5EF4-FFF2-40B4-BE49-F238E27FC236}">
                  <a16:creationId xmlns:a16="http://schemas.microsoft.com/office/drawing/2014/main" id="{CCE8744D-B7A0-4361-A3B5-5B10B118869E}"/>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spTree>
    <p:extLst>
      <p:ext uri="{BB962C8B-B14F-4D97-AF65-F5344CB8AC3E}">
        <p14:creationId xmlns:p14="http://schemas.microsoft.com/office/powerpoint/2010/main" val="335043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par>
                              <p:cTn id="12" fill="hold">
                                <p:stCondLst>
                                  <p:cond delay="2500"/>
                                </p:stCondLst>
                                <p:childTnLst>
                                  <p:par>
                                    <p:cTn id="13" presetID="2" presetClass="entr" presetSubtype="3" fill="hold" nodeType="afterEffect" p14:presetBounceEnd="60000">
                                      <p:stCondLst>
                                        <p:cond delay="0"/>
                                      </p:stCondLst>
                                      <p:childTnLst>
                                        <p:set>
                                          <p:cBhvr>
                                            <p:cTn id="14" dur="1" fill="hold">
                                              <p:stCondLst>
                                                <p:cond delay="0"/>
                                              </p:stCondLst>
                                            </p:cTn>
                                            <p:tgtEl>
                                              <p:spTgt spid="305"/>
                                            </p:tgtEl>
                                            <p:attrNameLst>
                                              <p:attrName>style.visibility</p:attrName>
                                            </p:attrNameLst>
                                          </p:cBhvr>
                                          <p:to>
                                            <p:strVal val="visible"/>
                                          </p:to>
                                        </p:set>
                                        <p:anim calcmode="lin" valueType="num" p14:bounceEnd="60000">
                                          <p:cBhvr additive="base">
                                            <p:cTn id="15" dur="500" fill="hold"/>
                                            <p:tgtEl>
                                              <p:spTgt spid="305"/>
                                            </p:tgtEl>
                                            <p:attrNameLst>
                                              <p:attrName>ppt_x</p:attrName>
                                            </p:attrNameLst>
                                          </p:cBhvr>
                                          <p:tavLst>
                                            <p:tav tm="0">
                                              <p:val>
                                                <p:strVal val="1+#ppt_w/2"/>
                                              </p:val>
                                            </p:tav>
                                            <p:tav tm="100000">
                                              <p:val>
                                                <p:strVal val="#ppt_x"/>
                                              </p:val>
                                            </p:tav>
                                          </p:tavLst>
                                        </p:anim>
                                        <p:anim calcmode="lin" valueType="num" p14:bounceEnd="60000">
                                          <p:cBhvr additive="base">
                                            <p:cTn id="16" dur="500" fill="hold"/>
                                            <p:tgtEl>
                                              <p:spTgt spid="305"/>
                                            </p:tgtEl>
                                            <p:attrNameLst>
                                              <p:attrName>ppt_y</p:attrName>
                                            </p:attrNameLst>
                                          </p:cBhvr>
                                          <p:tavLst>
                                            <p:tav tm="0">
                                              <p:val>
                                                <p:strVal val="0-#ppt_h/2"/>
                                              </p:val>
                                            </p:tav>
                                            <p:tav tm="100000">
                                              <p:val>
                                                <p:strVal val="#ppt_y"/>
                                              </p:val>
                                            </p:tav>
                                          </p:tavLst>
                                        </p:anim>
                                      </p:childTnLst>
                                    </p:cTn>
                                  </p:par>
                                </p:childTnLst>
                              </p:cTn>
                            </p:par>
                            <p:par>
                              <p:cTn id="17" fill="hold">
                                <p:stCondLst>
                                  <p:cond delay="30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04"/>
                                            </p:tgtEl>
                                            <p:attrNameLst>
                                              <p:attrName>style.visibility</p:attrName>
                                            </p:attrNameLst>
                                          </p:cBhvr>
                                          <p:to>
                                            <p:strVal val="visible"/>
                                          </p:to>
                                        </p:set>
                                        <p:anim calcmode="lin" valueType="num">
                                          <p:cBhvr>
                                            <p:cTn id="20" dur="500" fill="hold"/>
                                            <p:tgtEl>
                                              <p:spTgt spid="304"/>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04"/>
                                            </p:tgtEl>
                                            <p:attrNameLst>
                                              <p:attrName>ppt_y</p:attrName>
                                            </p:attrNameLst>
                                          </p:cBhvr>
                                          <p:tavLst>
                                            <p:tav tm="0">
                                              <p:val>
                                                <p:strVal val="#ppt_y"/>
                                              </p:val>
                                            </p:tav>
                                            <p:tav tm="100000">
                                              <p:val>
                                                <p:strVal val="#ppt_y"/>
                                              </p:val>
                                            </p:tav>
                                          </p:tavLst>
                                        </p:anim>
                                        <p:anim calcmode="lin" valueType="num">
                                          <p:cBhvr>
                                            <p:cTn id="22" dur="500" fill="hold"/>
                                            <p:tgtEl>
                                              <p:spTgt spid="304"/>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04"/>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04"/>
                                            </p:tgtEl>
                                          </p:cBhvr>
                                        </p:animEffect>
                                      </p:childTnLst>
                                    </p:cTn>
                                  </p:par>
                                </p:childTnLst>
                              </p:cTn>
                            </p:par>
                            <p:par>
                              <p:cTn id="25" fill="hold">
                                <p:stCondLst>
                                  <p:cond delay="4050"/>
                                </p:stCondLst>
                                <p:childTnLst>
                                  <p:par>
                                    <p:cTn id="26" presetID="21" presetClass="entr" presetSubtype="1" fill="hold" nodeType="afterEffect">
                                      <p:stCondLst>
                                        <p:cond delay="0"/>
                                      </p:stCondLst>
                                      <p:childTnLst>
                                        <p:set>
                                          <p:cBhvr>
                                            <p:cTn id="27" dur="1" fill="hold">
                                              <p:stCondLst>
                                                <p:cond delay="0"/>
                                              </p:stCondLst>
                                            </p:cTn>
                                            <p:tgtEl>
                                              <p:spTgt spid="338"/>
                                            </p:tgtEl>
                                            <p:attrNameLst>
                                              <p:attrName>style.visibility</p:attrName>
                                            </p:attrNameLst>
                                          </p:cBhvr>
                                          <p:to>
                                            <p:strVal val="visible"/>
                                          </p:to>
                                        </p:set>
                                        <p:animEffect transition="in" filter="wheel(1)">
                                          <p:cBhvr>
                                            <p:cTn id="28" dur="2000"/>
                                            <p:tgtEl>
                                              <p:spTgt spid="338"/>
                                            </p:tgtEl>
                                          </p:cBhvr>
                                        </p:animEffect>
                                      </p:childTnLst>
                                    </p:cTn>
                                  </p:par>
                                </p:childTnLst>
                              </p:cTn>
                            </p:par>
                            <p:par>
                              <p:cTn id="29" fill="hold">
                                <p:stCondLst>
                                  <p:cond delay="6050"/>
                                </p:stCondLst>
                                <p:childTnLst>
                                  <p:par>
                                    <p:cTn id="30" presetID="49" presetClass="entr" presetSubtype="0" decel="100000" fill="hold" nodeType="afterEffect">
                                      <p:stCondLst>
                                        <p:cond delay="0"/>
                                      </p:stCondLst>
                                      <p:childTnLst>
                                        <p:set>
                                          <p:cBhvr>
                                            <p:cTn id="31" dur="1" fill="hold">
                                              <p:stCondLst>
                                                <p:cond delay="0"/>
                                              </p:stCondLst>
                                            </p:cTn>
                                            <p:tgtEl>
                                              <p:spTgt spid="284"/>
                                            </p:tgtEl>
                                            <p:attrNameLst>
                                              <p:attrName>style.visibility</p:attrName>
                                            </p:attrNameLst>
                                          </p:cBhvr>
                                          <p:to>
                                            <p:strVal val="visible"/>
                                          </p:to>
                                        </p:set>
                                        <p:anim calcmode="lin" valueType="num">
                                          <p:cBhvr>
                                            <p:cTn id="32" dur="500" fill="hold"/>
                                            <p:tgtEl>
                                              <p:spTgt spid="284"/>
                                            </p:tgtEl>
                                            <p:attrNameLst>
                                              <p:attrName>ppt_w</p:attrName>
                                            </p:attrNameLst>
                                          </p:cBhvr>
                                          <p:tavLst>
                                            <p:tav tm="0">
                                              <p:val>
                                                <p:fltVal val="0"/>
                                              </p:val>
                                            </p:tav>
                                            <p:tav tm="100000">
                                              <p:val>
                                                <p:strVal val="#ppt_w"/>
                                              </p:val>
                                            </p:tav>
                                          </p:tavLst>
                                        </p:anim>
                                        <p:anim calcmode="lin" valueType="num">
                                          <p:cBhvr>
                                            <p:cTn id="33" dur="500" fill="hold"/>
                                            <p:tgtEl>
                                              <p:spTgt spid="284"/>
                                            </p:tgtEl>
                                            <p:attrNameLst>
                                              <p:attrName>ppt_h</p:attrName>
                                            </p:attrNameLst>
                                          </p:cBhvr>
                                          <p:tavLst>
                                            <p:tav tm="0">
                                              <p:val>
                                                <p:fltVal val="0"/>
                                              </p:val>
                                            </p:tav>
                                            <p:tav tm="100000">
                                              <p:val>
                                                <p:strVal val="#ppt_h"/>
                                              </p:val>
                                            </p:tav>
                                          </p:tavLst>
                                        </p:anim>
                                        <p:anim calcmode="lin" valueType="num">
                                          <p:cBhvr>
                                            <p:cTn id="34" dur="500" fill="hold"/>
                                            <p:tgtEl>
                                              <p:spTgt spid="284"/>
                                            </p:tgtEl>
                                            <p:attrNameLst>
                                              <p:attrName>style.rotation</p:attrName>
                                            </p:attrNameLst>
                                          </p:cBhvr>
                                          <p:tavLst>
                                            <p:tav tm="0">
                                              <p:val>
                                                <p:fltVal val="360"/>
                                              </p:val>
                                            </p:tav>
                                            <p:tav tm="100000">
                                              <p:val>
                                                <p:fltVal val="0"/>
                                              </p:val>
                                            </p:tav>
                                          </p:tavLst>
                                        </p:anim>
                                        <p:animEffect transition="in" filter="fade">
                                          <p:cBhvr>
                                            <p:cTn id="35" dur="500"/>
                                            <p:tgtEl>
                                              <p:spTgt spid="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279"/>
                                            </p:tgtEl>
                                            <p:attrNameLst>
                                              <p:attrName>style.visibility</p:attrName>
                                            </p:attrNameLst>
                                          </p:cBhvr>
                                          <p:to>
                                            <p:strVal val="visible"/>
                                          </p:to>
                                        </p:set>
                                        <p:anim calcmode="lin" valueType="num">
                                          <p:cBhvr additive="base">
                                            <p:cTn id="15" dur="500" fill="hold"/>
                                            <p:tgtEl>
                                              <p:spTgt spid="279"/>
                                            </p:tgtEl>
                                            <p:attrNameLst>
                                              <p:attrName>ppt_x</p:attrName>
                                            </p:attrNameLst>
                                          </p:cBhvr>
                                          <p:tavLst>
                                            <p:tav tm="0">
                                              <p:val>
                                                <p:strVal val="#ppt_x"/>
                                              </p:val>
                                            </p:tav>
                                            <p:tav tm="100000">
                                              <p:val>
                                                <p:strVal val="#ppt_x"/>
                                              </p:val>
                                            </p:tav>
                                          </p:tavLst>
                                        </p:anim>
                                        <p:anim calcmode="lin" valueType="num">
                                          <p:cBhvr additive="base">
                                            <p:cTn id="16" dur="500" fill="hold"/>
                                            <p:tgtEl>
                                              <p:spTgt spid="279"/>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31" presetClass="entr" presetSubtype="0" fill="hold" nodeType="afterEffect">
                                      <p:stCondLst>
                                        <p:cond delay="0"/>
                                      </p:stCondLst>
                                      <p:childTnLst>
                                        <p:set>
                                          <p:cBhvr>
                                            <p:cTn id="19" dur="1" fill="hold">
                                              <p:stCondLst>
                                                <p:cond delay="0"/>
                                              </p:stCondLst>
                                            </p:cTn>
                                            <p:tgtEl>
                                              <p:spTgt spid="280"/>
                                            </p:tgtEl>
                                            <p:attrNameLst>
                                              <p:attrName>style.visibility</p:attrName>
                                            </p:attrNameLst>
                                          </p:cBhvr>
                                          <p:to>
                                            <p:strVal val="visible"/>
                                          </p:to>
                                        </p:set>
                                        <p:anim calcmode="lin" valueType="num">
                                          <p:cBhvr>
                                            <p:cTn id="20" dur="1000" fill="hold"/>
                                            <p:tgtEl>
                                              <p:spTgt spid="280"/>
                                            </p:tgtEl>
                                            <p:attrNameLst>
                                              <p:attrName>ppt_w</p:attrName>
                                            </p:attrNameLst>
                                          </p:cBhvr>
                                          <p:tavLst>
                                            <p:tav tm="0">
                                              <p:val>
                                                <p:fltVal val="0"/>
                                              </p:val>
                                            </p:tav>
                                            <p:tav tm="100000">
                                              <p:val>
                                                <p:strVal val="#ppt_w"/>
                                              </p:val>
                                            </p:tav>
                                          </p:tavLst>
                                        </p:anim>
                                        <p:anim calcmode="lin" valueType="num">
                                          <p:cBhvr>
                                            <p:cTn id="21" dur="1000" fill="hold"/>
                                            <p:tgtEl>
                                              <p:spTgt spid="280"/>
                                            </p:tgtEl>
                                            <p:attrNameLst>
                                              <p:attrName>ppt_h</p:attrName>
                                            </p:attrNameLst>
                                          </p:cBhvr>
                                          <p:tavLst>
                                            <p:tav tm="0">
                                              <p:val>
                                                <p:fltVal val="0"/>
                                              </p:val>
                                            </p:tav>
                                            <p:tav tm="100000">
                                              <p:val>
                                                <p:strVal val="#ppt_h"/>
                                              </p:val>
                                            </p:tav>
                                          </p:tavLst>
                                        </p:anim>
                                        <p:anim calcmode="lin" valueType="num">
                                          <p:cBhvr>
                                            <p:cTn id="22" dur="1000" fill="hold"/>
                                            <p:tgtEl>
                                              <p:spTgt spid="280"/>
                                            </p:tgtEl>
                                            <p:attrNameLst>
                                              <p:attrName>style.rotation</p:attrName>
                                            </p:attrNameLst>
                                          </p:cBhvr>
                                          <p:tavLst>
                                            <p:tav tm="0">
                                              <p:val>
                                                <p:fltVal val="90"/>
                                              </p:val>
                                            </p:tav>
                                            <p:tav tm="100000">
                                              <p:val>
                                                <p:fltVal val="0"/>
                                              </p:val>
                                            </p:tav>
                                          </p:tavLst>
                                        </p:anim>
                                        <p:animEffect transition="in" filter="fade">
                                          <p:cBhvr>
                                            <p:cTn id="23" dur="1000"/>
                                            <p:tgtEl>
                                              <p:spTgt spid="280"/>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281"/>
                                            </p:tgtEl>
                                            <p:attrNameLst>
                                              <p:attrName>style.visibility</p:attrName>
                                            </p:attrNameLst>
                                          </p:cBhvr>
                                          <p:to>
                                            <p:strVal val="visible"/>
                                          </p:to>
                                        </p:set>
                                        <p:anim calcmode="lin" valueType="num">
                                          <p:cBhvr>
                                            <p:cTn id="27" dur="500" fill="hold"/>
                                            <p:tgtEl>
                                              <p:spTgt spid="281"/>
                                            </p:tgtEl>
                                            <p:attrNameLst>
                                              <p:attrName>ppt_w</p:attrName>
                                            </p:attrNameLst>
                                          </p:cBhvr>
                                          <p:tavLst>
                                            <p:tav tm="0">
                                              <p:val>
                                                <p:fltVal val="0"/>
                                              </p:val>
                                            </p:tav>
                                            <p:tav tm="100000">
                                              <p:val>
                                                <p:strVal val="#ppt_w"/>
                                              </p:val>
                                            </p:tav>
                                          </p:tavLst>
                                        </p:anim>
                                        <p:anim calcmode="lin" valueType="num">
                                          <p:cBhvr>
                                            <p:cTn id="28" dur="500" fill="hold"/>
                                            <p:tgtEl>
                                              <p:spTgt spid="281"/>
                                            </p:tgtEl>
                                            <p:attrNameLst>
                                              <p:attrName>ppt_h</p:attrName>
                                            </p:attrNameLst>
                                          </p:cBhvr>
                                          <p:tavLst>
                                            <p:tav tm="0">
                                              <p:val>
                                                <p:fltVal val="0"/>
                                              </p:val>
                                            </p:tav>
                                            <p:tav tm="100000">
                                              <p:val>
                                                <p:strVal val="#ppt_h"/>
                                              </p:val>
                                            </p:tav>
                                          </p:tavLst>
                                        </p:anim>
                                        <p:animEffect transition="in" filter="fade">
                                          <p:cBhvr>
                                            <p:cTn id="29" dur="500"/>
                                            <p:tgtEl>
                                              <p:spTgt spid="281"/>
                                            </p:tgtEl>
                                          </p:cBhvr>
                                        </p:animEffect>
                                      </p:childTnLst>
                                    </p:cTn>
                                  </p:par>
                                </p:childTnLst>
                              </p:cTn>
                            </p:par>
                            <p:par>
                              <p:cTn id="30" fill="hold">
                                <p:stCondLst>
                                  <p:cond delay="2500"/>
                                </p:stCondLst>
                                <p:childTnLst>
                                  <p:par>
                                    <p:cTn id="31" presetID="21" presetClass="entr" presetSubtype="1"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heel(1)">
                                          <p:cBhvr>
                                            <p:cTn id="33" dur="2000"/>
                                            <p:tgtEl>
                                              <p:spTgt spid="2"/>
                                            </p:tgtEl>
                                          </p:cBhvr>
                                        </p:animEffect>
                                      </p:childTnLst>
                                    </p:cTn>
                                  </p:par>
                                </p:childTnLst>
                              </p:cTn>
                            </p:par>
                            <p:par>
                              <p:cTn id="34" fill="hold">
                                <p:stCondLst>
                                  <p:cond delay="4500"/>
                                </p:stCondLst>
                                <p:childTnLst>
                                  <p:par>
                                    <p:cTn id="35" presetID="2" presetClass="entr" presetSubtype="3" fill="hold" nodeType="afterEffect">
                                      <p:stCondLst>
                                        <p:cond delay="0"/>
                                      </p:stCondLst>
                                      <p:childTnLst>
                                        <p:set>
                                          <p:cBhvr>
                                            <p:cTn id="36" dur="1" fill="hold">
                                              <p:stCondLst>
                                                <p:cond delay="0"/>
                                              </p:stCondLst>
                                            </p:cTn>
                                            <p:tgtEl>
                                              <p:spTgt spid="305"/>
                                            </p:tgtEl>
                                            <p:attrNameLst>
                                              <p:attrName>style.visibility</p:attrName>
                                            </p:attrNameLst>
                                          </p:cBhvr>
                                          <p:to>
                                            <p:strVal val="visible"/>
                                          </p:to>
                                        </p:set>
                                        <p:anim calcmode="lin" valueType="num">
                                          <p:cBhvr additive="base">
                                            <p:cTn id="37" dur="500" fill="hold"/>
                                            <p:tgtEl>
                                              <p:spTgt spid="305"/>
                                            </p:tgtEl>
                                            <p:attrNameLst>
                                              <p:attrName>ppt_x</p:attrName>
                                            </p:attrNameLst>
                                          </p:cBhvr>
                                          <p:tavLst>
                                            <p:tav tm="0">
                                              <p:val>
                                                <p:strVal val="1+#ppt_w/2"/>
                                              </p:val>
                                            </p:tav>
                                            <p:tav tm="100000">
                                              <p:val>
                                                <p:strVal val="#ppt_x"/>
                                              </p:val>
                                            </p:tav>
                                          </p:tavLst>
                                        </p:anim>
                                        <p:anim calcmode="lin" valueType="num">
                                          <p:cBhvr additive="base">
                                            <p:cTn id="38" dur="500" fill="hold"/>
                                            <p:tgtEl>
                                              <p:spTgt spid="305"/>
                                            </p:tgtEl>
                                            <p:attrNameLst>
                                              <p:attrName>ppt_y</p:attrName>
                                            </p:attrNameLst>
                                          </p:cBhvr>
                                          <p:tavLst>
                                            <p:tav tm="0">
                                              <p:val>
                                                <p:strVal val="0-#ppt_h/2"/>
                                              </p:val>
                                            </p:tav>
                                            <p:tav tm="100000">
                                              <p:val>
                                                <p:strVal val="#ppt_y"/>
                                              </p:val>
                                            </p:tav>
                                          </p:tavLst>
                                        </p:anim>
                                      </p:childTnLst>
                                    </p:cTn>
                                  </p:par>
                                </p:childTnLst>
                              </p:cTn>
                            </p:par>
                            <p:par>
                              <p:cTn id="39" fill="hold">
                                <p:stCondLst>
                                  <p:cond delay="5000"/>
                                </p:stCondLst>
                                <p:childTnLst>
                                  <p:par>
                                    <p:cTn id="40" presetID="2" presetClass="entr" presetSubtype="4" fill="hold" nodeType="afterEffect">
                                      <p:stCondLst>
                                        <p:cond delay="0"/>
                                      </p:stCondLst>
                                      <p:childTnLst>
                                        <p:set>
                                          <p:cBhvr>
                                            <p:cTn id="41" dur="1" fill="hold">
                                              <p:stCondLst>
                                                <p:cond delay="0"/>
                                              </p:stCondLst>
                                            </p:cTn>
                                            <p:tgtEl>
                                              <p:spTgt spid="306"/>
                                            </p:tgtEl>
                                            <p:attrNameLst>
                                              <p:attrName>style.visibility</p:attrName>
                                            </p:attrNameLst>
                                          </p:cBhvr>
                                          <p:to>
                                            <p:strVal val="visible"/>
                                          </p:to>
                                        </p:set>
                                        <p:anim calcmode="lin" valueType="num">
                                          <p:cBhvr additive="base">
                                            <p:cTn id="42" dur="500" fill="hold"/>
                                            <p:tgtEl>
                                              <p:spTgt spid="306"/>
                                            </p:tgtEl>
                                            <p:attrNameLst>
                                              <p:attrName>ppt_x</p:attrName>
                                            </p:attrNameLst>
                                          </p:cBhvr>
                                          <p:tavLst>
                                            <p:tav tm="0">
                                              <p:val>
                                                <p:strVal val="#ppt_x"/>
                                              </p:val>
                                            </p:tav>
                                            <p:tav tm="100000">
                                              <p:val>
                                                <p:strVal val="#ppt_x"/>
                                              </p:val>
                                            </p:tav>
                                          </p:tavLst>
                                        </p:anim>
                                        <p:anim calcmode="lin" valueType="num">
                                          <p:cBhvr additive="base">
                                            <p:cTn id="43" dur="500" fill="hold"/>
                                            <p:tgtEl>
                                              <p:spTgt spid="306"/>
                                            </p:tgtEl>
                                            <p:attrNameLst>
                                              <p:attrName>ppt_y</p:attrName>
                                            </p:attrNameLst>
                                          </p:cBhvr>
                                          <p:tavLst>
                                            <p:tav tm="0">
                                              <p:val>
                                                <p:strVal val="1+#ppt_h/2"/>
                                              </p:val>
                                            </p:tav>
                                            <p:tav tm="100000">
                                              <p:val>
                                                <p:strVal val="#ppt_y"/>
                                              </p:val>
                                            </p:tav>
                                          </p:tavLst>
                                        </p:anim>
                                      </p:childTnLst>
                                    </p:cTn>
                                  </p:par>
                                </p:childTnLst>
                              </p:cTn>
                            </p:par>
                            <p:par>
                              <p:cTn id="44" fill="hold">
                                <p:stCondLst>
                                  <p:cond delay="5500"/>
                                </p:stCondLst>
                                <p:childTnLst>
                                  <p:par>
                                    <p:cTn id="45" presetID="41" presetClass="entr" presetSubtype="0" fill="hold" grpId="0" nodeType="afterEffect">
                                      <p:stCondLst>
                                        <p:cond delay="0"/>
                                      </p:stCondLst>
                                      <p:iterate type="lt">
                                        <p:tmPct val="10000"/>
                                      </p:iterate>
                                      <p:childTnLst>
                                        <p:set>
                                          <p:cBhvr>
                                            <p:cTn id="46" dur="1" fill="hold">
                                              <p:stCondLst>
                                                <p:cond delay="0"/>
                                              </p:stCondLst>
                                            </p:cTn>
                                            <p:tgtEl>
                                              <p:spTgt spid="304"/>
                                            </p:tgtEl>
                                            <p:attrNameLst>
                                              <p:attrName>style.visibility</p:attrName>
                                            </p:attrNameLst>
                                          </p:cBhvr>
                                          <p:to>
                                            <p:strVal val="visible"/>
                                          </p:to>
                                        </p:set>
                                        <p:anim calcmode="lin" valueType="num">
                                          <p:cBhvr>
                                            <p:cTn id="47" dur="500" fill="hold"/>
                                            <p:tgtEl>
                                              <p:spTgt spid="304"/>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304"/>
                                            </p:tgtEl>
                                            <p:attrNameLst>
                                              <p:attrName>ppt_y</p:attrName>
                                            </p:attrNameLst>
                                          </p:cBhvr>
                                          <p:tavLst>
                                            <p:tav tm="0">
                                              <p:val>
                                                <p:strVal val="#ppt_y"/>
                                              </p:val>
                                            </p:tav>
                                            <p:tav tm="100000">
                                              <p:val>
                                                <p:strVal val="#ppt_y"/>
                                              </p:val>
                                            </p:tav>
                                          </p:tavLst>
                                        </p:anim>
                                        <p:anim calcmode="lin" valueType="num">
                                          <p:cBhvr>
                                            <p:cTn id="49" dur="500" fill="hold"/>
                                            <p:tgtEl>
                                              <p:spTgt spid="304"/>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304"/>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304"/>
                                            </p:tgtEl>
                                          </p:cBhvr>
                                        </p:animEffect>
                                      </p:childTnLst>
                                    </p:cTn>
                                  </p:par>
                                </p:childTnLst>
                              </p:cTn>
                            </p:par>
                            <p:par>
                              <p:cTn id="52" fill="hold">
                                <p:stCondLst>
                                  <p:cond delay="6550"/>
                                </p:stCondLst>
                                <p:childTnLst>
                                  <p:par>
                                    <p:cTn id="53" presetID="21" presetClass="entr" presetSubtype="1" fill="hold" nodeType="afterEffect">
                                      <p:stCondLst>
                                        <p:cond delay="0"/>
                                      </p:stCondLst>
                                      <p:childTnLst>
                                        <p:set>
                                          <p:cBhvr>
                                            <p:cTn id="54" dur="1" fill="hold">
                                              <p:stCondLst>
                                                <p:cond delay="0"/>
                                              </p:stCondLst>
                                            </p:cTn>
                                            <p:tgtEl>
                                              <p:spTgt spid="338"/>
                                            </p:tgtEl>
                                            <p:attrNameLst>
                                              <p:attrName>style.visibility</p:attrName>
                                            </p:attrNameLst>
                                          </p:cBhvr>
                                          <p:to>
                                            <p:strVal val="visible"/>
                                          </p:to>
                                        </p:set>
                                        <p:animEffect transition="in" filter="wheel(1)">
                                          <p:cBhvr>
                                            <p:cTn id="55" dur="2000"/>
                                            <p:tgtEl>
                                              <p:spTgt spid="338"/>
                                            </p:tgtEl>
                                          </p:cBhvr>
                                        </p:animEffect>
                                      </p:childTnLst>
                                    </p:cTn>
                                  </p:par>
                                </p:childTnLst>
                              </p:cTn>
                            </p:par>
                            <p:par>
                              <p:cTn id="56" fill="hold">
                                <p:stCondLst>
                                  <p:cond delay="8550"/>
                                </p:stCondLst>
                                <p:childTnLst>
                                  <p:par>
                                    <p:cTn id="57" presetID="49" presetClass="entr" presetSubtype="0" decel="100000" fill="hold" nodeType="afterEffect">
                                      <p:stCondLst>
                                        <p:cond delay="0"/>
                                      </p:stCondLst>
                                      <p:childTnLst>
                                        <p:set>
                                          <p:cBhvr>
                                            <p:cTn id="58" dur="1" fill="hold">
                                              <p:stCondLst>
                                                <p:cond delay="0"/>
                                              </p:stCondLst>
                                            </p:cTn>
                                            <p:tgtEl>
                                              <p:spTgt spid="284"/>
                                            </p:tgtEl>
                                            <p:attrNameLst>
                                              <p:attrName>style.visibility</p:attrName>
                                            </p:attrNameLst>
                                          </p:cBhvr>
                                          <p:to>
                                            <p:strVal val="visible"/>
                                          </p:to>
                                        </p:set>
                                        <p:anim calcmode="lin" valueType="num">
                                          <p:cBhvr>
                                            <p:cTn id="59" dur="500" fill="hold"/>
                                            <p:tgtEl>
                                              <p:spTgt spid="284"/>
                                            </p:tgtEl>
                                            <p:attrNameLst>
                                              <p:attrName>ppt_w</p:attrName>
                                            </p:attrNameLst>
                                          </p:cBhvr>
                                          <p:tavLst>
                                            <p:tav tm="0">
                                              <p:val>
                                                <p:fltVal val="0"/>
                                              </p:val>
                                            </p:tav>
                                            <p:tav tm="100000">
                                              <p:val>
                                                <p:strVal val="#ppt_w"/>
                                              </p:val>
                                            </p:tav>
                                          </p:tavLst>
                                        </p:anim>
                                        <p:anim calcmode="lin" valueType="num">
                                          <p:cBhvr>
                                            <p:cTn id="60" dur="500" fill="hold"/>
                                            <p:tgtEl>
                                              <p:spTgt spid="284"/>
                                            </p:tgtEl>
                                            <p:attrNameLst>
                                              <p:attrName>ppt_h</p:attrName>
                                            </p:attrNameLst>
                                          </p:cBhvr>
                                          <p:tavLst>
                                            <p:tav tm="0">
                                              <p:val>
                                                <p:fltVal val="0"/>
                                              </p:val>
                                            </p:tav>
                                            <p:tav tm="100000">
                                              <p:val>
                                                <p:strVal val="#ppt_h"/>
                                              </p:val>
                                            </p:tav>
                                          </p:tavLst>
                                        </p:anim>
                                        <p:anim calcmode="lin" valueType="num">
                                          <p:cBhvr>
                                            <p:cTn id="61" dur="500" fill="hold"/>
                                            <p:tgtEl>
                                              <p:spTgt spid="284"/>
                                            </p:tgtEl>
                                            <p:attrNameLst>
                                              <p:attrName>style.rotation</p:attrName>
                                            </p:attrNameLst>
                                          </p:cBhvr>
                                          <p:tavLst>
                                            <p:tav tm="0">
                                              <p:val>
                                                <p:fltVal val="360"/>
                                              </p:val>
                                            </p:tav>
                                            <p:tav tm="100000">
                                              <p:val>
                                                <p:fltVal val="0"/>
                                              </p:val>
                                            </p:tav>
                                          </p:tavLst>
                                        </p:anim>
                                        <p:animEffect transition="in" filter="fade">
                                          <p:cBhvr>
                                            <p:cTn id="62" dur="500"/>
                                            <p:tgtEl>
                                              <p:spTgt spid="284"/>
                                            </p:tgtEl>
                                          </p:cBhvr>
                                        </p:animEffect>
                                      </p:childTnLst>
                                    </p:cTn>
                                  </p:par>
                                </p:childTnLst>
                              </p:cTn>
                            </p:par>
                            <p:par>
                              <p:cTn id="63" fill="hold">
                                <p:stCondLst>
                                  <p:cond delay="9050"/>
                                </p:stCondLst>
                                <p:childTnLst>
                                  <p:par>
                                    <p:cTn id="64" presetID="49" presetClass="entr" presetSubtype="0" decel="100000" fill="hold" nodeType="afterEffect">
                                      <p:stCondLst>
                                        <p:cond delay="0"/>
                                      </p:stCondLst>
                                      <p:childTnLst>
                                        <p:set>
                                          <p:cBhvr>
                                            <p:cTn id="65" dur="1" fill="hold">
                                              <p:stCondLst>
                                                <p:cond delay="0"/>
                                              </p:stCondLst>
                                            </p:cTn>
                                            <p:tgtEl>
                                              <p:spTgt spid="331"/>
                                            </p:tgtEl>
                                            <p:attrNameLst>
                                              <p:attrName>style.visibility</p:attrName>
                                            </p:attrNameLst>
                                          </p:cBhvr>
                                          <p:to>
                                            <p:strVal val="visible"/>
                                          </p:to>
                                        </p:set>
                                        <p:anim calcmode="lin" valueType="num">
                                          <p:cBhvr>
                                            <p:cTn id="66" dur="500" fill="hold"/>
                                            <p:tgtEl>
                                              <p:spTgt spid="331"/>
                                            </p:tgtEl>
                                            <p:attrNameLst>
                                              <p:attrName>ppt_w</p:attrName>
                                            </p:attrNameLst>
                                          </p:cBhvr>
                                          <p:tavLst>
                                            <p:tav tm="0">
                                              <p:val>
                                                <p:fltVal val="0"/>
                                              </p:val>
                                            </p:tav>
                                            <p:tav tm="100000">
                                              <p:val>
                                                <p:strVal val="#ppt_w"/>
                                              </p:val>
                                            </p:tav>
                                          </p:tavLst>
                                        </p:anim>
                                        <p:anim calcmode="lin" valueType="num">
                                          <p:cBhvr>
                                            <p:cTn id="67" dur="500" fill="hold"/>
                                            <p:tgtEl>
                                              <p:spTgt spid="331"/>
                                            </p:tgtEl>
                                            <p:attrNameLst>
                                              <p:attrName>ppt_h</p:attrName>
                                            </p:attrNameLst>
                                          </p:cBhvr>
                                          <p:tavLst>
                                            <p:tav tm="0">
                                              <p:val>
                                                <p:fltVal val="0"/>
                                              </p:val>
                                            </p:tav>
                                            <p:tav tm="100000">
                                              <p:val>
                                                <p:strVal val="#ppt_h"/>
                                              </p:val>
                                            </p:tav>
                                          </p:tavLst>
                                        </p:anim>
                                        <p:anim calcmode="lin" valueType="num">
                                          <p:cBhvr>
                                            <p:cTn id="68" dur="500" fill="hold"/>
                                            <p:tgtEl>
                                              <p:spTgt spid="331"/>
                                            </p:tgtEl>
                                            <p:attrNameLst>
                                              <p:attrName>style.rotation</p:attrName>
                                            </p:attrNameLst>
                                          </p:cBhvr>
                                          <p:tavLst>
                                            <p:tav tm="0">
                                              <p:val>
                                                <p:fltVal val="360"/>
                                              </p:val>
                                            </p:tav>
                                            <p:tav tm="100000">
                                              <p:val>
                                                <p:fltVal val="0"/>
                                              </p:val>
                                            </p:tav>
                                          </p:tavLst>
                                        </p:anim>
                                        <p:animEffect transition="in" filter="fade">
                                          <p:cBhvr>
                                            <p:cTn id="69" dur="500"/>
                                            <p:tgtEl>
                                              <p:spTgt spid="3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0" repeatCount="indefinite" fill="hold" display="0">
                      <p:stCondLst>
                        <p:cond delay="indefinite"/>
                      </p:stCondLst>
                      <p:endCondLst>
                        <p:cond evt="onStopAudio" delay="0">
                          <p:tgtEl>
                            <p:sldTgt/>
                          </p:tgtEl>
                        </p:cond>
                      </p:endCondLst>
                    </p:cTn>
                    <p:tgtEl>
                      <p:spTgt spid="3"/>
                    </p:tgtEl>
                  </p:cMediaNode>
                </p:audio>
              </p:childTnLst>
            </p:cTn>
          </p:par>
        </p:tnLst>
        <p:bldLst>
          <p:bldP spid="304" grpId="0"/>
          <p:bldP spid="279"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 name="组合 129">
            <a:extLst>
              <a:ext uri="{FF2B5EF4-FFF2-40B4-BE49-F238E27FC236}">
                <a16:creationId xmlns:a16="http://schemas.microsoft.com/office/drawing/2014/main" id="{5E7222F1-B5E6-4488-BB57-4811AA23EB70}"/>
              </a:ext>
            </a:extLst>
          </p:cNvPr>
          <p:cNvGrpSpPr/>
          <p:nvPr/>
        </p:nvGrpSpPr>
        <p:grpSpPr>
          <a:xfrm>
            <a:off x="2729765" y="1415792"/>
            <a:ext cx="2239717" cy="1258329"/>
            <a:chOff x="2729765" y="1415792"/>
            <a:chExt cx="2239717" cy="1258329"/>
          </a:xfrm>
        </p:grpSpPr>
        <p:sp>
          <p:nvSpPr>
            <p:cNvPr id="124" name="文本框 123">
              <a:extLst>
                <a:ext uri="{FF2B5EF4-FFF2-40B4-BE49-F238E27FC236}">
                  <a16:creationId xmlns:a16="http://schemas.microsoft.com/office/drawing/2014/main" id="{1D47A207-BD1E-45F7-94FD-DB30121A6604}"/>
                </a:ext>
              </a:extLst>
            </p:cNvPr>
            <p:cNvSpPr txBox="1"/>
            <p:nvPr/>
          </p:nvSpPr>
          <p:spPr>
            <a:xfrm>
              <a:off x="3752308" y="1415792"/>
              <a:ext cx="184731" cy="584775"/>
            </a:xfrm>
            <a:prstGeom prst="rect">
              <a:avLst/>
            </a:prstGeom>
            <a:noFill/>
          </p:spPr>
          <p:txBody>
            <a:bodyPr wrap="none" rtlCol="0">
              <a:spAutoFit/>
            </a:bodyPr>
            <a:lstStyle/>
            <a:p>
              <a:pPr algn="ctr"/>
              <a:endParaRPr lang="zh-CN" altLang="en-US" sz="3200" b="1" dirty="0">
                <a:solidFill>
                  <a:schemeClr val="bg1"/>
                </a:solidFill>
                <a:cs typeface="+mn-ea"/>
                <a:sym typeface="+mn-lt"/>
              </a:endParaRPr>
            </a:p>
          </p:txBody>
        </p:sp>
        <p:sp>
          <p:nvSpPr>
            <p:cNvPr id="125" name="文本框 124">
              <a:extLst>
                <a:ext uri="{FF2B5EF4-FFF2-40B4-BE49-F238E27FC236}">
                  <a16:creationId xmlns:a16="http://schemas.microsoft.com/office/drawing/2014/main" id="{193FFE46-EBB9-4EF1-96D4-1BEDD7345D6C}"/>
                </a:ext>
              </a:extLst>
            </p:cNvPr>
            <p:cNvSpPr txBox="1"/>
            <p:nvPr/>
          </p:nvSpPr>
          <p:spPr>
            <a:xfrm>
              <a:off x="3603813" y="1707594"/>
              <a:ext cx="548548" cy="584775"/>
            </a:xfrm>
            <a:prstGeom prst="rect">
              <a:avLst/>
            </a:prstGeom>
            <a:noFill/>
          </p:spPr>
          <p:txBody>
            <a:bodyPr wrap="none" rtlCol="0">
              <a:spAutoFit/>
            </a:bodyPr>
            <a:lstStyle/>
            <a:p>
              <a:pPr algn="ctr"/>
              <a:r>
                <a:rPr lang="en-US" altLang="zh-CN" sz="3200" b="1" dirty="0">
                  <a:solidFill>
                    <a:schemeClr val="bg1"/>
                  </a:solidFill>
                  <a:cs typeface="+mn-ea"/>
                  <a:sym typeface="+mn-lt"/>
                </a:rPr>
                <a:t>01</a:t>
              </a:r>
              <a:endParaRPr lang="zh-CN" altLang="en-US" sz="3200" b="1" dirty="0">
                <a:solidFill>
                  <a:schemeClr val="bg1"/>
                </a:solidFill>
                <a:cs typeface="+mn-ea"/>
                <a:sym typeface="+mn-lt"/>
              </a:endParaRPr>
            </a:p>
          </p:txBody>
        </p:sp>
        <p:sp>
          <p:nvSpPr>
            <p:cNvPr id="126" name="矩形 125">
              <a:extLst>
                <a:ext uri="{FF2B5EF4-FFF2-40B4-BE49-F238E27FC236}">
                  <a16:creationId xmlns:a16="http://schemas.microsoft.com/office/drawing/2014/main" id="{5AE54765-1B50-41D5-B852-521E384B1A7F}"/>
                </a:ext>
              </a:extLst>
            </p:cNvPr>
            <p:cNvSpPr/>
            <p:nvPr/>
          </p:nvSpPr>
          <p:spPr>
            <a:xfrm>
              <a:off x="2729765" y="2089346"/>
              <a:ext cx="2239717" cy="584775"/>
            </a:xfrm>
            <a:prstGeom prst="rect">
              <a:avLst/>
            </a:prstGeom>
            <a:effectLst/>
          </p:spPr>
          <p:txBody>
            <a:bodyPr vert="horz" wrap="none">
              <a:spAutoFit/>
            </a:bodyPr>
            <a:lstStyle/>
            <a:p>
              <a:pPr algn="ctr"/>
              <a:r>
                <a:rPr lang="en-US" altLang="zh-CN" sz="3200" b="1" dirty="0">
                  <a:solidFill>
                    <a:schemeClr val="bg1"/>
                  </a:solidFill>
                  <a:cs typeface="+mn-ea"/>
                  <a:sym typeface="+mn-lt"/>
                </a:rPr>
                <a:t>KHỞI ĐỘNG</a:t>
              </a:r>
              <a:endParaRPr lang="zh-CN" altLang="en-US" sz="3200" b="1" dirty="0">
                <a:solidFill>
                  <a:schemeClr val="bg1"/>
                </a:solidFill>
                <a:cs typeface="+mn-ea"/>
                <a:sym typeface="+mn-lt"/>
              </a:endParaRPr>
            </a:p>
          </p:txBody>
        </p:sp>
      </p:grpSp>
      <p:grpSp>
        <p:nvGrpSpPr>
          <p:cNvPr id="2" name="组合 1">
            <a:extLst>
              <a:ext uri="{FF2B5EF4-FFF2-40B4-BE49-F238E27FC236}">
                <a16:creationId xmlns:a16="http://schemas.microsoft.com/office/drawing/2014/main" id="{96C0CA7B-B15D-49A1-A1D6-65899C7A4BA8}"/>
              </a:ext>
            </a:extLst>
          </p:cNvPr>
          <p:cNvGrpSpPr/>
          <p:nvPr/>
        </p:nvGrpSpPr>
        <p:grpSpPr>
          <a:xfrm>
            <a:off x="7586012" y="1444870"/>
            <a:ext cx="2121093" cy="1258329"/>
            <a:chOff x="7586012" y="1444870"/>
            <a:chExt cx="2121093" cy="1258329"/>
          </a:xfrm>
        </p:grpSpPr>
        <p:sp>
          <p:nvSpPr>
            <p:cNvPr id="127" name="文本框 126">
              <a:extLst>
                <a:ext uri="{FF2B5EF4-FFF2-40B4-BE49-F238E27FC236}">
                  <a16:creationId xmlns:a16="http://schemas.microsoft.com/office/drawing/2014/main" id="{A8C9A317-D5DD-4084-BD3C-AD77A01B6E3B}"/>
                </a:ext>
              </a:extLst>
            </p:cNvPr>
            <p:cNvSpPr txBox="1"/>
            <p:nvPr/>
          </p:nvSpPr>
          <p:spPr>
            <a:xfrm>
              <a:off x="8549245" y="1444870"/>
              <a:ext cx="184731" cy="584775"/>
            </a:xfrm>
            <a:prstGeom prst="rect">
              <a:avLst/>
            </a:prstGeom>
            <a:noFill/>
          </p:spPr>
          <p:txBody>
            <a:bodyPr wrap="none" rtlCol="0">
              <a:spAutoFit/>
            </a:bodyPr>
            <a:lstStyle/>
            <a:p>
              <a:pPr algn="ctr"/>
              <a:endParaRPr lang="zh-CN" altLang="en-US" sz="3200" b="1" dirty="0">
                <a:solidFill>
                  <a:schemeClr val="bg1"/>
                </a:solidFill>
                <a:cs typeface="+mn-ea"/>
                <a:sym typeface="+mn-lt"/>
              </a:endParaRPr>
            </a:p>
          </p:txBody>
        </p:sp>
        <p:sp>
          <p:nvSpPr>
            <p:cNvPr id="128" name="文本框 127">
              <a:extLst>
                <a:ext uri="{FF2B5EF4-FFF2-40B4-BE49-F238E27FC236}">
                  <a16:creationId xmlns:a16="http://schemas.microsoft.com/office/drawing/2014/main" id="{E2F2A739-206A-4D6F-9E7E-4B704C00A7A6}"/>
                </a:ext>
              </a:extLst>
            </p:cNvPr>
            <p:cNvSpPr txBox="1"/>
            <p:nvPr/>
          </p:nvSpPr>
          <p:spPr>
            <a:xfrm>
              <a:off x="8363079" y="1736672"/>
              <a:ext cx="623889" cy="584775"/>
            </a:xfrm>
            <a:prstGeom prst="rect">
              <a:avLst/>
            </a:prstGeom>
            <a:noFill/>
          </p:spPr>
          <p:txBody>
            <a:bodyPr wrap="none" rtlCol="0">
              <a:spAutoFit/>
            </a:bodyPr>
            <a:lstStyle/>
            <a:p>
              <a:pPr algn="ctr"/>
              <a:r>
                <a:rPr lang="en-US" altLang="zh-CN" sz="3200" b="1" dirty="0">
                  <a:solidFill>
                    <a:schemeClr val="bg1"/>
                  </a:solidFill>
                  <a:cs typeface="+mn-ea"/>
                  <a:sym typeface="+mn-lt"/>
                </a:rPr>
                <a:t>02</a:t>
              </a:r>
              <a:endParaRPr lang="zh-CN" altLang="en-US" sz="3200" b="1" dirty="0">
                <a:solidFill>
                  <a:schemeClr val="bg1"/>
                </a:solidFill>
                <a:cs typeface="+mn-ea"/>
                <a:sym typeface="+mn-lt"/>
              </a:endParaRPr>
            </a:p>
          </p:txBody>
        </p:sp>
        <p:sp>
          <p:nvSpPr>
            <p:cNvPr id="129" name="矩形 128">
              <a:extLst>
                <a:ext uri="{FF2B5EF4-FFF2-40B4-BE49-F238E27FC236}">
                  <a16:creationId xmlns:a16="http://schemas.microsoft.com/office/drawing/2014/main" id="{30063A00-66EF-4217-BF63-F2EAD1150CDC}"/>
                </a:ext>
              </a:extLst>
            </p:cNvPr>
            <p:cNvSpPr/>
            <p:nvPr/>
          </p:nvSpPr>
          <p:spPr>
            <a:xfrm>
              <a:off x="7586012" y="2118424"/>
              <a:ext cx="2121093" cy="584775"/>
            </a:xfrm>
            <a:prstGeom prst="rect">
              <a:avLst/>
            </a:prstGeom>
            <a:effectLst/>
          </p:spPr>
          <p:txBody>
            <a:bodyPr vert="horz" wrap="none">
              <a:spAutoFit/>
            </a:bodyPr>
            <a:lstStyle/>
            <a:p>
              <a:pPr algn="ctr"/>
              <a:r>
                <a:rPr lang="en-US" altLang="zh-CN" sz="3200" b="1" dirty="0">
                  <a:solidFill>
                    <a:schemeClr val="bg1"/>
                  </a:solidFill>
                  <a:cs typeface="+mn-ea"/>
                  <a:sym typeface="+mn-lt"/>
                </a:rPr>
                <a:t>KHÁM PHÁ</a:t>
              </a:r>
              <a:endParaRPr lang="zh-CN" altLang="en-US" sz="3200" b="1" dirty="0">
                <a:solidFill>
                  <a:schemeClr val="bg1"/>
                </a:solidFill>
                <a:cs typeface="+mn-ea"/>
                <a:sym typeface="+mn-lt"/>
              </a:endParaRPr>
            </a:p>
          </p:txBody>
        </p:sp>
      </p:grpSp>
      <p:grpSp>
        <p:nvGrpSpPr>
          <p:cNvPr id="146" name="组合 145">
            <a:extLst>
              <a:ext uri="{FF2B5EF4-FFF2-40B4-BE49-F238E27FC236}">
                <a16:creationId xmlns:a16="http://schemas.microsoft.com/office/drawing/2014/main" id="{31C41A97-D415-44E2-B413-3C453E1932D5}"/>
              </a:ext>
            </a:extLst>
          </p:cNvPr>
          <p:cNvGrpSpPr/>
          <p:nvPr/>
        </p:nvGrpSpPr>
        <p:grpSpPr>
          <a:xfrm>
            <a:off x="2704955" y="3847120"/>
            <a:ext cx="2324675" cy="1258329"/>
            <a:chOff x="2704955" y="3847120"/>
            <a:chExt cx="2324675" cy="1258329"/>
          </a:xfrm>
        </p:grpSpPr>
        <p:sp>
          <p:nvSpPr>
            <p:cNvPr id="140" name="文本框 139">
              <a:extLst>
                <a:ext uri="{FF2B5EF4-FFF2-40B4-BE49-F238E27FC236}">
                  <a16:creationId xmlns:a16="http://schemas.microsoft.com/office/drawing/2014/main" id="{11BF11FB-DDD8-4AE6-9DDE-6A9F02288F88}"/>
                </a:ext>
              </a:extLst>
            </p:cNvPr>
            <p:cNvSpPr txBox="1"/>
            <p:nvPr/>
          </p:nvSpPr>
          <p:spPr>
            <a:xfrm>
              <a:off x="3769978" y="3847120"/>
              <a:ext cx="184731" cy="584775"/>
            </a:xfrm>
            <a:prstGeom prst="rect">
              <a:avLst/>
            </a:prstGeom>
            <a:noFill/>
          </p:spPr>
          <p:txBody>
            <a:bodyPr wrap="none" rtlCol="0">
              <a:spAutoFit/>
            </a:bodyPr>
            <a:lstStyle/>
            <a:p>
              <a:pPr algn="ctr"/>
              <a:endParaRPr lang="zh-CN" altLang="en-US" sz="3200" b="1" dirty="0">
                <a:solidFill>
                  <a:schemeClr val="bg1"/>
                </a:solidFill>
                <a:cs typeface="+mn-ea"/>
                <a:sym typeface="+mn-lt"/>
              </a:endParaRPr>
            </a:p>
          </p:txBody>
        </p:sp>
        <p:sp>
          <p:nvSpPr>
            <p:cNvPr id="141" name="文本框 140">
              <a:extLst>
                <a:ext uri="{FF2B5EF4-FFF2-40B4-BE49-F238E27FC236}">
                  <a16:creationId xmlns:a16="http://schemas.microsoft.com/office/drawing/2014/main" id="{28E6B1D6-935B-423D-A92D-45C14ECE6404}"/>
                </a:ext>
              </a:extLst>
            </p:cNvPr>
            <p:cNvSpPr txBox="1"/>
            <p:nvPr/>
          </p:nvSpPr>
          <p:spPr>
            <a:xfrm>
              <a:off x="3583812" y="4138922"/>
              <a:ext cx="623889" cy="584775"/>
            </a:xfrm>
            <a:prstGeom prst="rect">
              <a:avLst/>
            </a:prstGeom>
            <a:noFill/>
          </p:spPr>
          <p:txBody>
            <a:bodyPr wrap="none" rtlCol="0">
              <a:spAutoFit/>
            </a:bodyPr>
            <a:lstStyle/>
            <a:p>
              <a:pPr algn="ctr"/>
              <a:r>
                <a:rPr lang="en-US" altLang="zh-CN" sz="3200" b="1" dirty="0">
                  <a:solidFill>
                    <a:schemeClr val="bg1"/>
                  </a:solidFill>
                  <a:cs typeface="+mn-ea"/>
                  <a:sym typeface="+mn-lt"/>
                </a:rPr>
                <a:t>03</a:t>
              </a:r>
              <a:endParaRPr lang="zh-CN" altLang="en-US" sz="3200" b="1" dirty="0">
                <a:solidFill>
                  <a:schemeClr val="bg1"/>
                </a:solidFill>
                <a:cs typeface="+mn-ea"/>
                <a:sym typeface="+mn-lt"/>
              </a:endParaRPr>
            </a:p>
          </p:txBody>
        </p:sp>
        <p:sp>
          <p:nvSpPr>
            <p:cNvPr id="142" name="矩形 141">
              <a:extLst>
                <a:ext uri="{FF2B5EF4-FFF2-40B4-BE49-F238E27FC236}">
                  <a16:creationId xmlns:a16="http://schemas.microsoft.com/office/drawing/2014/main" id="{A224C3A4-4747-4F01-A0A8-1763441C98FD}"/>
                </a:ext>
              </a:extLst>
            </p:cNvPr>
            <p:cNvSpPr/>
            <p:nvPr/>
          </p:nvSpPr>
          <p:spPr>
            <a:xfrm>
              <a:off x="2704955" y="4520674"/>
              <a:ext cx="2324675" cy="584775"/>
            </a:xfrm>
            <a:prstGeom prst="rect">
              <a:avLst/>
            </a:prstGeom>
            <a:effectLst/>
          </p:spPr>
          <p:txBody>
            <a:bodyPr vert="horz" wrap="none">
              <a:spAutoFit/>
            </a:bodyPr>
            <a:lstStyle/>
            <a:p>
              <a:pPr algn="ctr"/>
              <a:r>
                <a:rPr lang="en-US" altLang="zh-CN" sz="3200" b="1" dirty="0">
                  <a:solidFill>
                    <a:schemeClr val="bg1"/>
                  </a:solidFill>
                  <a:cs typeface="+mn-ea"/>
                  <a:sym typeface="+mn-lt"/>
                </a:rPr>
                <a:t>THỰC HÀNH</a:t>
              </a:r>
              <a:endParaRPr lang="zh-CN" altLang="en-US" sz="3200" b="1" dirty="0">
                <a:solidFill>
                  <a:schemeClr val="bg1"/>
                </a:solidFill>
                <a:cs typeface="+mn-ea"/>
                <a:sym typeface="+mn-lt"/>
              </a:endParaRPr>
            </a:p>
          </p:txBody>
        </p:sp>
      </p:grpSp>
      <p:pic>
        <p:nvPicPr>
          <p:cNvPr id="4" name="Picture 3">
            <a:extLst>
              <a:ext uri="{FF2B5EF4-FFF2-40B4-BE49-F238E27FC236}">
                <a16:creationId xmlns:a16="http://schemas.microsoft.com/office/drawing/2014/main" id="{F05452AC-4CFC-4BCC-B2F8-42C38B7341C2}"/>
              </a:ext>
            </a:extLst>
          </p:cNvPr>
          <p:cNvPicPr>
            <a:picLocks noChangeAspect="1"/>
          </p:cNvPicPr>
          <p:nvPr/>
        </p:nvPicPr>
        <p:blipFill>
          <a:blip r:embed="rId3"/>
          <a:stretch>
            <a:fillRect/>
          </a:stretch>
        </p:blipFill>
        <p:spPr>
          <a:xfrm>
            <a:off x="2867972" y="1214814"/>
            <a:ext cx="6267450" cy="4495800"/>
          </a:xfrm>
          <a:prstGeom prst="rect">
            <a:avLst/>
          </a:prstGeom>
        </p:spPr>
      </p:pic>
      <p:sp>
        <p:nvSpPr>
          <p:cNvPr id="5" name="Rectangle: Rounded Corners 4">
            <a:extLst>
              <a:ext uri="{FF2B5EF4-FFF2-40B4-BE49-F238E27FC236}">
                <a16:creationId xmlns:a16="http://schemas.microsoft.com/office/drawing/2014/main" id="{8FA9B727-3A48-4243-88B2-9966A22BE185}"/>
              </a:ext>
            </a:extLst>
          </p:cNvPr>
          <p:cNvSpPr/>
          <p:nvPr/>
        </p:nvSpPr>
        <p:spPr>
          <a:xfrm>
            <a:off x="1338954" y="452014"/>
            <a:ext cx="9542325" cy="621838"/>
          </a:xfrm>
          <a:prstGeom prst="round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3600" dirty="0">
                <a:solidFill>
                  <a:schemeClr val="accent1">
                    <a:lumMod val="50000"/>
                  </a:schemeClr>
                </a:solidFill>
                <a:latin typeface="Times New Roman" panose="02020603050405020304" pitchFamily="18" charset="0"/>
                <a:cs typeface="Times New Roman" panose="02020603050405020304" pitchFamily="18" charset="0"/>
              </a:rPr>
              <a:t>Quan </a:t>
            </a:r>
            <a:r>
              <a:rPr lang="en-US" sz="3600" dirty="0" err="1">
                <a:solidFill>
                  <a:schemeClr val="accent1">
                    <a:lumMod val="50000"/>
                  </a:schemeClr>
                </a:solidFill>
                <a:latin typeface="Times New Roman" panose="02020603050405020304" pitchFamily="18" charset="0"/>
                <a:cs typeface="Times New Roman" panose="02020603050405020304" pitchFamily="18" charset="0"/>
              </a:rPr>
              <a:t>sát</a:t>
            </a:r>
            <a:r>
              <a:rPr lang="en-US" sz="3600" dirty="0">
                <a:solidFill>
                  <a:schemeClr val="accent1">
                    <a:lumMod val="50000"/>
                  </a:schemeClr>
                </a:solidFill>
                <a:latin typeface="Times New Roman" panose="02020603050405020304" pitchFamily="18" charset="0"/>
                <a:cs typeface="Times New Roman" panose="02020603050405020304" pitchFamily="18" charset="0"/>
              </a:rPr>
              <a:t> </a:t>
            </a:r>
            <a:r>
              <a:rPr lang="en-US" sz="3600" dirty="0" err="1">
                <a:solidFill>
                  <a:schemeClr val="accent1">
                    <a:lumMod val="50000"/>
                  </a:schemeClr>
                </a:solidFill>
                <a:latin typeface="Times New Roman" panose="02020603050405020304" pitchFamily="18" charset="0"/>
                <a:cs typeface="Times New Roman" panose="02020603050405020304" pitchFamily="18" charset="0"/>
              </a:rPr>
              <a:t>hình</a:t>
            </a:r>
            <a:r>
              <a:rPr lang="en-US" sz="3600" dirty="0">
                <a:solidFill>
                  <a:schemeClr val="accent1">
                    <a:lumMod val="50000"/>
                  </a:schemeClr>
                </a:solidFill>
                <a:latin typeface="Times New Roman" panose="02020603050405020304" pitchFamily="18" charset="0"/>
                <a:cs typeface="Times New Roman" panose="02020603050405020304" pitchFamily="18" charset="0"/>
              </a:rPr>
              <a:t> </a:t>
            </a:r>
            <a:r>
              <a:rPr lang="en-US" sz="3600" dirty="0" err="1">
                <a:solidFill>
                  <a:schemeClr val="accent1">
                    <a:lumMod val="50000"/>
                  </a:schemeClr>
                </a:solidFill>
                <a:latin typeface="Times New Roman" panose="02020603050405020304" pitchFamily="18" charset="0"/>
                <a:cs typeface="Times New Roman" panose="02020603050405020304" pitchFamily="18" charset="0"/>
              </a:rPr>
              <a:t>ảnh</a:t>
            </a:r>
            <a:r>
              <a:rPr lang="en-US" sz="3600" dirty="0">
                <a:solidFill>
                  <a:schemeClr val="accent1">
                    <a:lumMod val="50000"/>
                  </a:schemeClr>
                </a:solidFill>
                <a:latin typeface="Times New Roman" panose="02020603050405020304" pitchFamily="18" charset="0"/>
                <a:cs typeface="Times New Roman" panose="02020603050405020304" pitchFamily="18" charset="0"/>
              </a:rPr>
              <a:t> </a:t>
            </a:r>
            <a:r>
              <a:rPr lang="en-US" sz="3600" dirty="0" err="1">
                <a:solidFill>
                  <a:schemeClr val="accent1">
                    <a:lumMod val="50000"/>
                  </a:schemeClr>
                </a:solidFill>
                <a:latin typeface="Times New Roman" panose="02020603050405020304" pitchFamily="18" charset="0"/>
                <a:cs typeface="Times New Roman" panose="02020603050405020304" pitchFamily="18" charset="0"/>
              </a:rPr>
              <a:t>các</a:t>
            </a:r>
            <a:r>
              <a:rPr lang="en-US" sz="3600" dirty="0">
                <a:solidFill>
                  <a:schemeClr val="accent1">
                    <a:lumMod val="50000"/>
                  </a:schemeClr>
                </a:solidFill>
                <a:latin typeface="Times New Roman" panose="02020603050405020304" pitchFamily="18" charset="0"/>
                <a:cs typeface="Times New Roman" panose="02020603050405020304" pitchFamily="18" charset="0"/>
              </a:rPr>
              <a:t> </a:t>
            </a:r>
            <a:r>
              <a:rPr lang="en-US" sz="3600" dirty="0" err="1">
                <a:solidFill>
                  <a:schemeClr val="accent1">
                    <a:lumMod val="50000"/>
                  </a:schemeClr>
                </a:solidFill>
                <a:latin typeface="Times New Roman" panose="02020603050405020304" pitchFamily="18" charset="0"/>
                <a:cs typeface="Times New Roman" panose="02020603050405020304" pitchFamily="18" charset="0"/>
              </a:rPr>
              <a:t>bạn</a:t>
            </a:r>
            <a:r>
              <a:rPr lang="en-US" sz="3600" dirty="0">
                <a:solidFill>
                  <a:schemeClr val="accent1">
                    <a:lumMod val="50000"/>
                  </a:schemeClr>
                </a:solidFill>
                <a:latin typeface="Times New Roman" panose="02020603050405020304" pitchFamily="18" charset="0"/>
                <a:cs typeface="Times New Roman" panose="02020603050405020304" pitchFamily="18" charset="0"/>
              </a:rPr>
              <a:t> </a:t>
            </a:r>
            <a:r>
              <a:rPr lang="en-US" sz="3600" dirty="0" err="1">
                <a:solidFill>
                  <a:schemeClr val="accent1">
                    <a:lumMod val="50000"/>
                  </a:schemeClr>
                </a:solidFill>
                <a:latin typeface="Times New Roman" panose="02020603050405020304" pitchFamily="18" charset="0"/>
                <a:cs typeface="Times New Roman" panose="02020603050405020304" pitchFamily="18" charset="0"/>
              </a:rPr>
              <a:t>trong</a:t>
            </a:r>
            <a:r>
              <a:rPr lang="en-US" sz="3600" dirty="0">
                <a:solidFill>
                  <a:schemeClr val="accent1">
                    <a:lumMod val="50000"/>
                  </a:schemeClr>
                </a:solidFill>
                <a:latin typeface="Times New Roman" panose="02020603050405020304" pitchFamily="18" charset="0"/>
                <a:cs typeface="Times New Roman" panose="02020603050405020304" pitchFamily="18" charset="0"/>
              </a:rPr>
              <a:t> </a:t>
            </a:r>
            <a:r>
              <a:rPr lang="en-US" sz="3600" dirty="0" err="1">
                <a:solidFill>
                  <a:schemeClr val="accent1">
                    <a:lumMod val="50000"/>
                  </a:schemeClr>
                </a:solidFill>
                <a:latin typeface="Times New Roman" panose="02020603050405020304" pitchFamily="18" charset="0"/>
                <a:cs typeface="Times New Roman" panose="02020603050405020304" pitchFamily="18" charset="0"/>
              </a:rPr>
              <a:t>ngày</a:t>
            </a:r>
            <a:r>
              <a:rPr lang="en-US" sz="3600" dirty="0">
                <a:solidFill>
                  <a:schemeClr val="accent1">
                    <a:lumMod val="50000"/>
                  </a:schemeClr>
                </a:solidFill>
                <a:latin typeface="Times New Roman" panose="02020603050405020304" pitchFamily="18" charset="0"/>
                <a:cs typeface="Times New Roman" panose="02020603050405020304" pitchFamily="18" charset="0"/>
              </a:rPr>
              <a:t> </a:t>
            </a:r>
            <a:r>
              <a:rPr lang="en-US" sz="3600" dirty="0" err="1">
                <a:solidFill>
                  <a:schemeClr val="accent1">
                    <a:lumMod val="50000"/>
                  </a:schemeClr>
                </a:solidFill>
                <a:latin typeface="Times New Roman" panose="02020603050405020304" pitchFamily="18" charset="0"/>
                <a:cs typeface="Times New Roman" panose="02020603050405020304" pitchFamily="18" charset="0"/>
              </a:rPr>
              <a:t>đầu</a:t>
            </a:r>
            <a:r>
              <a:rPr lang="en-US" sz="3600" dirty="0">
                <a:solidFill>
                  <a:schemeClr val="accent1">
                    <a:lumMod val="50000"/>
                  </a:schemeClr>
                </a:solidFill>
                <a:latin typeface="Times New Roman" panose="02020603050405020304" pitchFamily="18" charset="0"/>
                <a:cs typeface="Times New Roman" panose="02020603050405020304" pitchFamily="18" charset="0"/>
              </a:rPr>
              <a:t> </a:t>
            </a:r>
            <a:r>
              <a:rPr lang="en-US" sz="3600" dirty="0" err="1">
                <a:solidFill>
                  <a:schemeClr val="accent1">
                    <a:lumMod val="50000"/>
                  </a:schemeClr>
                </a:solidFill>
                <a:latin typeface="Times New Roman" panose="02020603050405020304" pitchFamily="18" charset="0"/>
                <a:cs typeface="Times New Roman" panose="02020603050405020304" pitchFamily="18" charset="0"/>
              </a:rPr>
              <a:t>đi</a:t>
            </a:r>
            <a:r>
              <a:rPr lang="en-US" sz="3600" dirty="0">
                <a:solidFill>
                  <a:schemeClr val="accent1">
                    <a:lumMod val="50000"/>
                  </a:schemeClr>
                </a:solidFill>
                <a:latin typeface="Times New Roman" panose="02020603050405020304" pitchFamily="18" charset="0"/>
                <a:cs typeface="Times New Roman" panose="02020603050405020304" pitchFamily="18" charset="0"/>
              </a:rPr>
              <a:t> </a:t>
            </a:r>
            <a:r>
              <a:rPr lang="en-US" sz="3600" dirty="0" err="1">
                <a:solidFill>
                  <a:schemeClr val="accent1">
                    <a:lumMod val="50000"/>
                  </a:schemeClr>
                </a:solidFill>
                <a:latin typeface="Times New Roman" panose="02020603050405020304" pitchFamily="18" charset="0"/>
                <a:cs typeface="Times New Roman" panose="02020603050405020304" pitchFamily="18" charset="0"/>
              </a:rPr>
              <a:t>học</a:t>
            </a:r>
            <a:endParaRPr lang="en-US" sz="36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6" name="Cloud 5">
            <a:extLst>
              <a:ext uri="{FF2B5EF4-FFF2-40B4-BE49-F238E27FC236}">
                <a16:creationId xmlns:a16="http://schemas.microsoft.com/office/drawing/2014/main" id="{185A27FA-B39C-4D43-A51F-589F8201AE61}"/>
              </a:ext>
            </a:extLst>
          </p:cNvPr>
          <p:cNvSpPr/>
          <p:nvPr/>
        </p:nvSpPr>
        <p:spPr>
          <a:xfrm>
            <a:off x="1746379" y="5404954"/>
            <a:ext cx="8876872" cy="137482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Hình</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ảnh</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bạn</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nào</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giống</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với</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đầu</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tiên</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131" name="Cloud 130">
            <a:extLst>
              <a:ext uri="{FF2B5EF4-FFF2-40B4-BE49-F238E27FC236}">
                <a16:creationId xmlns:a16="http://schemas.microsoft.com/office/drawing/2014/main" id="{A5B5251C-FB5F-4D09-927C-4AEAC7319BB2}"/>
              </a:ext>
            </a:extLst>
          </p:cNvPr>
          <p:cNvSpPr/>
          <p:nvPr/>
        </p:nvSpPr>
        <p:spPr>
          <a:xfrm>
            <a:off x="1746379" y="5404241"/>
            <a:ext cx="8876872" cy="1350946"/>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đầu</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gì</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đáng</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nhớ</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64141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p:cTn id="7" dur="1000" fill="hold"/>
                                            <p:tgtEl>
                                              <p:spTgt spid="130"/>
                                            </p:tgtEl>
                                            <p:attrNameLst>
                                              <p:attrName>ppt_w</p:attrName>
                                            </p:attrNameLst>
                                          </p:cBhvr>
                                          <p:tavLst>
                                            <p:tav tm="0">
                                              <p:val>
                                                <p:fltVal val="0"/>
                                              </p:val>
                                            </p:tav>
                                            <p:tav tm="100000">
                                              <p:val>
                                                <p:strVal val="#ppt_w"/>
                                              </p:val>
                                            </p:tav>
                                          </p:tavLst>
                                        </p:anim>
                                        <p:anim calcmode="lin" valueType="num">
                                          <p:cBhvr>
                                            <p:cTn id="8" dur="1000" fill="hold"/>
                                            <p:tgtEl>
                                              <p:spTgt spid="130"/>
                                            </p:tgtEl>
                                            <p:attrNameLst>
                                              <p:attrName>ppt_h</p:attrName>
                                            </p:attrNameLst>
                                          </p:cBhvr>
                                          <p:tavLst>
                                            <p:tav tm="0">
                                              <p:val>
                                                <p:fltVal val="0"/>
                                              </p:val>
                                            </p:tav>
                                            <p:tav tm="100000">
                                              <p:val>
                                                <p:strVal val="#ppt_h"/>
                                              </p:val>
                                            </p:tav>
                                          </p:tavLst>
                                        </p:anim>
                                        <p:anim calcmode="lin" valueType="num">
                                          <p:cBhvr>
                                            <p:cTn id="9" dur="1000" fill="hold"/>
                                            <p:tgtEl>
                                              <p:spTgt spid="13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0"/>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2000"/>
                                </p:stCondLst>
                                <p:childTnLst>
                                  <p:par>
                                    <p:cTn id="19" presetID="15" presetClass="entr" presetSubtype="0" fill="hold" nodeType="afterEffect">
                                      <p:stCondLst>
                                        <p:cond delay="0"/>
                                      </p:stCondLst>
                                      <p:childTnLst>
                                        <p:set>
                                          <p:cBhvr>
                                            <p:cTn id="20" dur="1" fill="hold">
                                              <p:stCondLst>
                                                <p:cond delay="0"/>
                                              </p:stCondLst>
                                            </p:cTn>
                                            <p:tgtEl>
                                              <p:spTgt spid="146"/>
                                            </p:tgtEl>
                                            <p:attrNameLst>
                                              <p:attrName>style.visibility</p:attrName>
                                            </p:attrNameLst>
                                          </p:cBhvr>
                                          <p:to>
                                            <p:strVal val="visible"/>
                                          </p:to>
                                        </p:set>
                                        <p:anim calcmode="lin" valueType="num">
                                          <p:cBhvr>
                                            <p:cTn id="21" dur="1000" fill="hold"/>
                                            <p:tgtEl>
                                              <p:spTgt spid="146"/>
                                            </p:tgtEl>
                                            <p:attrNameLst>
                                              <p:attrName>ppt_w</p:attrName>
                                            </p:attrNameLst>
                                          </p:cBhvr>
                                          <p:tavLst>
                                            <p:tav tm="0">
                                              <p:val>
                                                <p:fltVal val="0"/>
                                              </p:val>
                                            </p:tav>
                                            <p:tav tm="100000">
                                              <p:val>
                                                <p:strVal val="#ppt_w"/>
                                              </p:val>
                                            </p:tav>
                                          </p:tavLst>
                                        </p:anim>
                                        <p:anim calcmode="lin" valueType="num">
                                          <p:cBhvr>
                                            <p:cTn id="22" dur="1000" fill="hold"/>
                                            <p:tgtEl>
                                              <p:spTgt spid="146"/>
                                            </p:tgtEl>
                                            <p:attrNameLst>
                                              <p:attrName>ppt_h</p:attrName>
                                            </p:attrNameLst>
                                          </p:cBhvr>
                                          <p:tavLst>
                                            <p:tav tm="0">
                                              <p:val>
                                                <p:fltVal val="0"/>
                                              </p:val>
                                            </p:tav>
                                            <p:tav tm="100000">
                                              <p:val>
                                                <p:strVal val="#ppt_h"/>
                                              </p:val>
                                            </p:tav>
                                          </p:tavLst>
                                        </p:anim>
                                        <p:anim calcmode="lin" valueType="num">
                                          <p:cBhvr>
                                            <p:cTn id="23" dur="1000" fill="hold"/>
                                            <p:tgtEl>
                                              <p:spTgt spid="146"/>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4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31"/>
                                            </p:tgtEl>
                                            <p:attrNameLst>
                                              <p:attrName>style.visibility</p:attrName>
                                            </p:attrNameLst>
                                          </p:cBhvr>
                                          <p:to>
                                            <p:strVal val="visible"/>
                                          </p:to>
                                        </p:set>
                                        <p:animEffect transition="in" filter="wipe(down)">
                                          <p:cBhvr>
                                            <p:cTn id="35"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p:cTn id="7" dur="500" fill="hold"/>
                                            <p:tgtEl>
                                              <p:spTgt spid="110"/>
                                            </p:tgtEl>
                                            <p:attrNameLst>
                                              <p:attrName>ppt_w</p:attrName>
                                            </p:attrNameLst>
                                          </p:cBhvr>
                                          <p:tavLst>
                                            <p:tav tm="0">
                                              <p:val>
                                                <p:fltVal val="0"/>
                                              </p:val>
                                            </p:tav>
                                            <p:tav tm="100000">
                                              <p:val>
                                                <p:strVal val="#ppt_w"/>
                                              </p:val>
                                            </p:tav>
                                          </p:tavLst>
                                        </p:anim>
                                        <p:anim calcmode="lin" valueType="num">
                                          <p:cBhvr>
                                            <p:cTn id="8" dur="500" fill="hold"/>
                                            <p:tgtEl>
                                              <p:spTgt spid="110"/>
                                            </p:tgtEl>
                                            <p:attrNameLst>
                                              <p:attrName>ppt_h</p:attrName>
                                            </p:attrNameLst>
                                          </p:cBhvr>
                                          <p:tavLst>
                                            <p:tav tm="0">
                                              <p:val>
                                                <p:fltVal val="0"/>
                                              </p:val>
                                            </p:tav>
                                            <p:tav tm="100000">
                                              <p:val>
                                                <p:strVal val="#ppt_h"/>
                                              </p:val>
                                            </p:tav>
                                          </p:tavLst>
                                        </p:anim>
                                        <p:anim calcmode="lin" valueType="num">
                                          <p:cBhvr>
                                            <p:cTn id="9" dur="500" fill="hold"/>
                                            <p:tgtEl>
                                              <p:spTgt spid="110"/>
                                            </p:tgtEl>
                                            <p:attrNameLst>
                                              <p:attrName>style.rotation</p:attrName>
                                            </p:attrNameLst>
                                          </p:cBhvr>
                                          <p:tavLst>
                                            <p:tav tm="0">
                                              <p:val>
                                                <p:fltVal val="360"/>
                                              </p:val>
                                            </p:tav>
                                            <p:tav tm="100000">
                                              <p:val>
                                                <p:fltVal val="0"/>
                                              </p:val>
                                            </p:tav>
                                          </p:tavLst>
                                        </p:anim>
                                        <p:animEffect transition="in" filter="fade">
                                          <p:cBhvr>
                                            <p:cTn id="10" dur="500"/>
                                            <p:tgtEl>
                                              <p:spTgt spid="110"/>
                                            </p:tgtEl>
                                          </p:cBhvr>
                                        </p:animEffect>
                                      </p:childTnLst>
                                    </p:cTn>
                                  </p:par>
                                </p:childTnLst>
                              </p:cTn>
                            </p:par>
                            <p:par>
                              <p:cTn id="11" fill="hold">
                                <p:stCondLst>
                                  <p:cond delay="500"/>
                                </p:stCondLst>
                                <p:childTnLst>
                                  <p:par>
                                    <p:cTn id="12" presetID="15" presetClass="entr" presetSubtype="0" fill="hold" nodeType="afterEffect">
                                      <p:stCondLst>
                                        <p:cond delay="0"/>
                                      </p:stCondLst>
                                      <p:childTnLst>
                                        <p:set>
                                          <p:cBhvr>
                                            <p:cTn id="13" dur="1" fill="hold">
                                              <p:stCondLst>
                                                <p:cond delay="0"/>
                                              </p:stCondLst>
                                            </p:cTn>
                                            <p:tgtEl>
                                              <p:spTgt spid="130"/>
                                            </p:tgtEl>
                                            <p:attrNameLst>
                                              <p:attrName>style.visibility</p:attrName>
                                            </p:attrNameLst>
                                          </p:cBhvr>
                                          <p:to>
                                            <p:strVal val="visible"/>
                                          </p:to>
                                        </p:set>
                                        <p:anim calcmode="lin" valueType="num">
                                          <p:cBhvr>
                                            <p:cTn id="14" dur="1000" fill="hold"/>
                                            <p:tgtEl>
                                              <p:spTgt spid="130"/>
                                            </p:tgtEl>
                                            <p:attrNameLst>
                                              <p:attrName>ppt_w</p:attrName>
                                            </p:attrNameLst>
                                          </p:cBhvr>
                                          <p:tavLst>
                                            <p:tav tm="0">
                                              <p:val>
                                                <p:fltVal val="0"/>
                                              </p:val>
                                            </p:tav>
                                            <p:tav tm="100000">
                                              <p:val>
                                                <p:strVal val="#ppt_w"/>
                                              </p:val>
                                            </p:tav>
                                          </p:tavLst>
                                        </p:anim>
                                        <p:anim calcmode="lin" valueType="num">
                                          <p:cBhvr>
                                            <p:cTn id="15" dur="1000" fill="hold"/>
                                            <p:tgtEl>
                                              <p:spTgt spid="130"/>
                                            </p:tgtEl>
                                            <p:attrNameLst>
                                              <p:attrName>ppt_h</p:attrName>
                                            </p:attrNameLst>
                                          </p:cBhvr>
                                          <p:tavLst>
                                            <p:tav tm="0">
                                              <p:val>
                                                <p:fltVal val="0"/>
                                              </p:val>
                                            </p:tav>
                                            <p:tav tm="100000">
                                              <p:val>
                                                <p:strVal val="#ppt_h"/>
                                              </p:val>
                                            </p:tav>
                                          </p:tavLst>
                                        </p:anim>
                                        <p:anim calcmode="lin" valueType="num">
                                          <p:cBhvr>
                                            <p:cTn id="16" dur="1000" fill="hold"/>
                                            <p:tgtEl>
                                              <p:spTgt spid="13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30"/>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500"/>
                                </p:stCondLst>
                                <p:childTnLst>
                                  <p:par>
                                    <p:cTn id="19" presetID="15"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 calcmode="lin" valueType="num">
                                          <p:cBhvr>
                                            <p:cTn id="23"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25" fill="hold">
                                <p:stCondLst>
                                  <p:cond delay="2500"/>
                                </p:stCondLst>
                                <p:childTnLst>
                                  <p:par>
                                    <p:cTn id="26" presetID="15" presetClass="entr" presetSubtype="0" fill="hold" nodeType="afterEffect">
                                      <p:stCondLst>
                                        <p:cond delay="0"/>
                                      </p:stCondLst>
                                      <p:childTnLst>
                                        <p:set>
                                          <p:cBhvr>
                                            <p:cTn id="27" dur="1" fill="hold">
                                              <p:stCondLst>
                                                <p:cond delay="0"/>
                                              </p:stCondLst>
                                            </p:cTn>
                                            <p:tgtEl>
                                              <p:spTgt spid="146"/>
                                            </p:tgtEl>
                                            <p:attrNameLst>
                                              <p:attrName>style.visibility</p:attrName>
                                            </p:attrNameLst>
                                          </p:cBhvr>
                                          <p:to>
                                            <p:strVal val="visible"/>
                                          </p:to>
                                        </p:set>
                                        <p:anim calcmode="lin" valueType="num">
                                          <p:cBhvr>
                                            <p:cTn id="28" dur="1000" fill="hold"/>
                                            <p:tgtEl>
                                              <p:spTgt spid="146"/>
                                            </p:tgtEl>
                                            <p:attrNameLst>
                                              <p:attrName>ppt_w</p:attrName>
                                            </p:attrNameLst>
                                          </p:cBhvr>
                                          <p:tavLst>
                                            <p:tav tm="0">
                                              <p:val>
                                                <p:fltVal val="0"/>
                                              </p:val>
                                            </p:tav>
                                            <p:tav tm="100000">
                                              <p:val>
                                                <p:strVal val="#ppt_w"/>
                                              </p:val>
                                            </p:tav>
                                          </p:tavLst>
                                        </p:anim>
                                        <p:anim calcmode="lin" valueType="num">
                                          <p:cBhvr>
                                            <p:cTn id="29" dur="1000" fill="hold"/>
                                            <p:tgtEl>
                                              <p:spTgt spid="146"/>
                                            </p:tgtEl>
                                            <p:attrNameLst>
                                              <p:attrName>ppt_h</p:attrName>
                                            </p:attrNameLst>
                                          </p:cBhvr>
                                          <p:tavLst>
                                            <p:tav tm="0">
                                              <p:val>
                                                <p:fltVal val="0"/>
                                              </p:val>
                                            </p:tav>
                                            <p:tav tm="100000">
                                              <p:val>
                                                <p:strVal val="#ppt_h"/>
                                              </p:val>
                                            </p:tav>
                                          </p:tavLst>
                                        </p:anim>
                                        <p:anim calcmode="lin" valueType="num">
                                          <p:cBhvr>
                                            <p:cTn id="30" dur="1000" fill="hold"/>
                                            <p:tgtEl>
                                              <p:spTgt spid="146"/>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146"/>
                                            </p:tgtEl>
                                            <p:attrNameLst>
                                              <p:attrName>ppt_y</p:attrName>
                                            </p:attrNameLst>
                                          </p:cBhvr>
                                          <p:tavLst>
                                            <p:tav tm="0" fmla="#ppt_y+(sin(-2*pi*(1-$))*-#ppt_x+cos(-2*pi*(1-$))*(1-#ppt_y))*(1-$)">
                                              <p:val>
                                                <p:fltVal val="0"/>
                                              </p:val>
                                            </p:tav>
                                            <p:tav tm="100000">
                                              <p:val>
                                                <p:fltVal val="1"/>
                                              </p:val>
                                            </p:tav>
                                          </p:tavLst>
                                        </p:anim>
                                      </p:childTnLst>
                                    </p:cTn>
                                  </p:par>
                                </p:childTnLst>
                              </p:cTn>
                            </p:par>
                            <p:par>
                              <p:cTn id="32" fill="hold">
                                <p:stCondLst>
                                  <p:cond delay="3500"/>
                                </p:stCondLst>
                                <p:childTnLst>
                                  <p:par>
                                    <p:cTn id="33" presetID="2" presetClass="entr" presetSubtype="6" fill="hold" nodeType="afterEffect">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cBhvr additive="base">
                                            <p:cTn id="35" dur="500" fill="hold"/>
                                            <p:tgtEl>
                                              <p:spTgt spid="116"/>
                                            </p:tgtEl>
                                            <p:attrNameLst>
                                              <p:attrName>ppt_x</p:attrName>
                                            </p:attrNameLst>
                                          </p:cBhvr>
                                          <p:tavLst>
                                            <p:tav tm="0">
                                              <p:val>
                                                <p:strVal val="1+#ppt_w/2"/>
                                              </p:val>
                                            </p:tav>
                                            <p:tav tm="100000">
                                              <p:val>
                                                <p:strVal val="#ppt_x"/>
                                              </p:val>
                                            </p:tav>
                                          </p:tavLst>
                                        </p:anim>
                                        <p:anim calcmode="lin" valueType="num">
                                          <p:cBhvr additive="base">
                                            <p:cTn id="36" dur="500" fill="hold"/>
                                            <p:tgtEl>
                                              <p:spTgt spid="11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9" presetClass="entr" presetSubtype="0" decel="100000" fill="hold" nodeType="clickEffect">
                                      <p:stCondLst>
                                        <p:cond delay="0"/>
                                      </p:stCondLst>
                                      <p:childTnLst>
                                        <p:set>
                                          <p:cBhvr>
                                            <p:cTn id="40" dur="1" fill="hold">
                                              <p:stCondLst>
                                                <p:cond delay="0"/>
                                              </p:stCondLst>
                                            </p:cTn>
                                            <p:tgtEl>
                                              <p:spTgt spid="66"/>
                                            </p:tgtEl>
                                            <p:attrNameLst>
                                              <p:attrName>style.visibility</p:attrName>
                                            </p:attrNameLst>
                                          </p:cBhvr>
                                          <p:to>
                                            <p:strVal val="visible"/>
                                          </p:to>
                                        </p:set>
                                        <p:anim calcmode="lin" valueType="num">
                                          <p:cBhvr>
                                            <p:cTn id="41" dur="500" fill="hold"/>
                                            <p:tgtEl>
                                              <p:spTgt spid="66"/>
                                            </p:tgtEl>
                                            <p:attrNameLst>
                                              <p:attrName>ppt_w</p:attrName>
                                            </p:attrNameLst>
                                          </p:cBhvr>
                                          <p:tavLst>
                                            <p:tav tm="0">
                                              <p:val>
                                                <p:fltVal val="0"/>
                                              </p:val>
                                            </p:tav>
                                            <p:tav tm="100000">
                                              <p:val>
                                                <p:strVal val="#ppt_w"/>
                                              </p:val>
                                            </p:tav>
                                          </p:tavLst>
                                        </p:anim>
                                        <p:anim calcmode="lin" valueType="num">
                                          <p:cBhvr>
                                            <p:cTn id="42" dur="500" fill="hold"/>
                                            <p:tgtEl>
                                              <p:spTgt spid="66"/>
                                            </p:tgtEl>
                                            <p:attrNameLst>
                                              <p:attrName>ppt_h</p:attrName>
                                            </p:attrNameLst>
                                          </p:cBhvr>
                                          <p:tavLst>
                                            <p:tav tm="0">
                                              <p:val>
                                                <p:fltVal val="0"/>
                                              </p:val>
                                            </p:tav>
                                            <p:tav tm="100000">
                                              <p:val>
                                                <p:strVal val="#ppt_h"/>
                                              </p:val>
                                            </p:tav>
                                          </p:tavLst>
                                        </p:anim>
                                        <p:anim calcmode="lin" valueType="num">
                                          <p:cBhvr>
                                            <p:cTn id="43" dur="500" fill="hold"/>
                                            <p:tgtEl>
                                              <p:spTgt spid="66"/>
                                            </p:tgtEl>
                                            <p:attrNameLst>
                                              <p:attrName>style.rotation</p:attrName>
                                            </p:attrNameLst>
                                          </p:cBhvr>
                                          <p:tavLst>
                                            <p:tav tm="0">
                                              <p:val>
                                                <p:fltVal val="360"/>
                                              </p:val>
                                            </p:tav>
                                            <p:tav tm="100000">
                                              <p:val>
                                                <p:fltVal val="0"/>
                                              </p:val>
                                            </p:tav>
                                          </p:tavLst>
                                        </p:anim>
                                        <p:animEffect transition="in" filter="fade">
                                          <p:cBhvr>
                                            <p:cTn id="44" dur="500"/>
                                            <p:tgtEl>
                                              <p:spTgt spid="66"/>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31"/>
                                            </p:tgtEl>
                                            <p:attrNameLst>
                                              <p:attrName>style.visibility</p:attrName>
                                            </p:attrNameLst>
                                          </p:cBhvr>
                                          <p:to>
                                            <p:strVal val="visible"/>
                                          </p:to>
                                        </p:set>
                                        <p:animEffect transition="in" filter="wipe(down)">
                                          <p:cBhvr>
                                            <p:cTn id="55"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1"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id="{39ACA0B1-4C1B-419F-87A5-7148EE0445E0}"/>
              </a:ext>
            </a:extLst>
          </p:cNvPr>
          <p:cNvGrpSpPr/>
          <p:nvPr/>
        </p:nvGrpSpPr>
        <p:grpSpPr>
          <a:xfrm>
            <a:off x="-14514" y="-36198"/>
            <a:ext cx="12249265" cy="6981372"/>
            <a:chOff x="-14514" y="-36198"/>
            <a:chExt cx="12249265" cy="6981372"/>
          </a:xfrm>
        </p:grpSpPr>
        <p:pic>
          <p:nvPicPr>
            <p:cNvPr id="33" name="图片 32">
              <a:extLst>
                <a:ext uri="{FF2B5EF4-FFF2-40B4-BE49-F238E27FC236}">
                  <a16:creationId xmlns:a16="http://schemas.microsoft.com/office/drawing/2014/main" id="{D781484F-583E-4238-A688-4E2B6C6471A7}"/>
                </a:ext>
              </a:extLst>
            </p:cNvPr>
            <p:cNvPicPr>
              <a:picLocks noChangeAspect="1"/>
            </p:cNvPicPr>
            <p:nvPr/>
          </p:nvPicPr>
          <p:blipFill>
            <a:blip r:embed="rId3"/>
            <a:stretch>
              <a:fillRect/>
            </a:stretch>
          </p:blipFill>
          <p:spPr>
            <a:xfrm>
              <a:off x="-14514" y="-36198"/>
              <a:ext cx="12249265" cy="6981372"/>
            </a:xfrm>
            <a:prstGeom prst="rect">
              <a:avLst/>
            </a:prstGeom>
          </p:spPr>
        </p:pic>
        <p:sp>
          <p:nvSpPr>
            <p:cNvPr id="34" name="矩形 33">
              <a:extLst>
                <a:ext uri="{FF2B5EF4-FFF2-40B4-BE49-F238E27FC236}">
                  <a16:creationId xmlns:a16="http://schemas.microsoft.com/office/drawing/2014/main" id="{7CC9FBAD-098D-413C-9491-02D1E67076EC}"/>
                </a:ext>
              </a:extLst>
            </p:cNvPr>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5" name="图片 34">
              <a:extLst>
                <a:ext uri="{FF2B5EF4-FFF2-40B4-BE49-F238E27FC236}">
                  <a16:creationId xmlns:a16="http://schemas.microsoft.com/office/drawing/2014/main" id="{D8F0A903-C987-4FEE-954F-518FFEC146B7}"/>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a:off x="10014857" y="443744"/>
              <a:ext cx="827314" cy="813214"/>
            </a:xfrm>
            <a:prstGeom prst="rect">
              <a:avLst/>
            </a:prstGeom>
          </p:spPr>
        </p:pic>
        <p:pic>
          <p:nvPicPr>
            <p:cNvPr id="36" name="图片 35">
              <a:extLst>
                <a:ext uri="{FF2B5EF4-FFF2-40B4-BE49-F238E27FC236}">
                  <a16:creationId xmlns:a16="http://schemas.microsoft.com/office/drawing/2014/main" id="{610E0978-86F3-4310-869E-1886A2C39ADA}"/>
                </a:ext>
              </a:extLst>
            </p:cNvPr>
            <p:cNvPicPr>
              <a:picLocks noChangeAspect="1"/>
            </p:cNvPicPr>
            <p:nvPr/>
          </p:nvPicPr>
          <p:blipFill rotWithShape="1">
            <a:blip r:embed="rId5">
              <a:extLst>
                <a:ext uri="{28A0092B-C50C-407E-A947-70E740481C1C}">
                  <a14:useLocalDpi xmlns:a14="http://schemas.microsoft.com/office/drawing/2010/main" val="0"/>
                </a:ext>
              </a:extLst>
            </a:blip>
            <a:srcRect l="52968" t="27937" r="38598" b="62529"/>
            <a:stretch/>
          </p:blipFill>
          <p:spPr>
            <a:xfrm rot="15662064">
              <a:off x="7005736" y="316017"/>
              <a:ext cx="770963" cy="653873"/>
            </a:xfrm>
            <a:prstGeom prst="rect">
              <a:avLst/>
            </a:prstGeom>
          </p:spPr>
        </p:pic>
        <p:pic>
          <p:nvPicPr>
            <p:cNvPr id="37" name="图片 36">
              <a:extLst>
                <a:ext uri="{FF2B5EF4-FFF2-40B4-BE49-F238E27FC236}">
                  <a16:creationId xmlns:a16="http://schemas.microsoft.com/office/drawing/2014/main" id="{A734A63F-D534-4C49-90D0-061B929A554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a:off x="5204921" y="431575"/>
              <a:ext cx="868148" cy="813694"/>
            </a:xfrm>
            <a:prstGeom prst="rect">
              <a:avLst/>
            </a:prstGeom>
          </p:spPr>
        </p:pic>
        <p:pic>
          <p:nvPicPr>
            <p:cNvPr id="38" name="图片 37">
              <a:extLst>
                <a:ext uri="{FF2B5EF4-FFF2-40B4-BE49-F238E27FC236}">
                  <a16:creationId xmlns:a16="http://schemas.microsoft.com/office/drawing/2014/main" id="{79BCECA5-9D09-4671-B815-D959ABCBA604}"/>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a:off x="4011947" y="2827935"/>
              <a:ext cx="664387" cy="745126"/>
            </a:xfrm>
            <a:prstGeom prst="rect">
              <a:avLst/>
            </a:prstGeom>
          </p:spPr>
        </p:pic>
        <p:pic>
          <p:nvPicPr>
            <p:cNvPr id="39" name="图片 38">
              <a:extLst>
                <a:ext uri="{FF2B5EF4-FFF2-40B4-BE49-F238E27FC236}">
                  <a16:creationId xmlns:a16="http://schemas.microsoft.com/office/drawing/2014/main" id="{337053D9-B75B-43AD-807B-346419922AFE}"/>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8034877" y="642954"/>
              <a:ext cx="856723" cy="954003"/>
            </a:xfrm>
            <a:prstGeom prst="rect">
              <a:avLst/>
            </a:prstGeom>
          </p:spPr>
        </p:pic>
        <p:pic>
          <p:nvPicPr>
            <p:cNvPr id="40" name="图片 39">
              <a:extLst>
                <a:ext uri="{FF2B5EF4-FFF2-40B4-BE49-F238E27FC236}">
                  <a16:creationId xmlns:a16="http://schemas.microsoft.com/office/drawing/2014/main" id="{9D03EA6B-70F8-4323-9088-FB515806A858}"/>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2920292" y="4639376"/>
              <a:ext cx="771461" cy="971321"/>
            </a:xfrm>
            <a:prstGeom prst="rect">
              <a:avLst/>
            </a:prstGeom>
          </p:spPr>
        </p:pic>
        <p:pic>
          <p:nvPicPr>
            <p:cNvPr id="41" name="图片 40">
              <a:extLst>
                <a:ext uri="{FF2B5EF4-FFF2-40B4-BE49-F238E27FC236}">
                  <a16:creationId xmlns:a16="http://schemas.microsoft.com/office/drawing/2014/main" id="{94B1301C-EDA1-42E0-AACD-697E829F90BF}"/>
                </a:ext>
              </a:extLst>
            </p:cNvPr>
            <p:cNvPicPr>
              <a:picLocks noChangeAspect="1"/>
            </p:cNvPicPr>
            <p:nvPr/>
          </p:nvPicPr>
          <p:blipFill rotWithShape="1">
            <a:blip r:embed="rId10">
              <a:extLst>
                <a:ext uri="{28A0092B-C50C-407E-A947-70E740481C1C}">
                  <a14:useLocalDpi xmlns:a14="http://schemas.microsoft.com/office/drawing/2010/main" val="0"/>
                </a:ext>
              </a:extLst>
            </a:blip>
            <a:srcRect l="26520" t="26191" r="65486" b="60877"/>
            <a:stretch/>
          </p:blipFill>
          <p:spPr>
            <a:xfrm>
              <a:off x="7395067" y="4944156"/>
              <a:ext cx="730776" cy="886857"/>
            </a:xfrm>
            <a:prstGeom prst="rect">
              <a:avLst/>
            </a:prstGeom>
          </p:spPr>
        </p:pic>
        <p:pic>
          <p:nvPicPr>
            <p:cNvPr id="42" name="图片 41">
              <a:extLst>
                <a:ext uri="{FF2B5EF4-FFF2-40B4-BE49-F238E27FC236}">
                  <a16:creationId xmlns:a16="http://schemas.microsoft.com/office/drawing/2014/main" id="{6773E914-F6FC-4A9D-B8C2-44F1D4D78D4C}"/>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a:off x="2114323" y="2715356"/>
              <a:ext cx="538571" cy="857705"/>
            </a:xfrm>
            <a:prstGeom prst="rect">
              <a:avLst/>
            </a:prstGeom>
          </p:spPr>
        </p:pic>
        <p:pic>
          <p:nvPicPr>
            <p:cNvPr id="43" name="图片 42">
              <a:extLst>
                <a:ext uri="{FF2B5EF4-FFF2-40B4-BE49-F238E27FC236}">
                  <a16:creationId xmlns:a16="http://schemas.microsoft.com/office/drawing/2014/main" id="{3CBBF982-5B03-4DAC-A958-26E45BF01505}"/>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a:off x="9147536" y="1876244"/>
              <a:ext cx="867321" cy="622673"/>
            </a:xfrm>
            <a:prstGeom prst="rect">
              <a:avLst/>
            </a:prstGeom>
          </p:spPr>
        </p:pic>
        <p:pic>
          <p:nvPicPr>
            <p:cNvPr id="44" name="图片 43">
              <a:extLst>
                <a:ext uri="{FF2B5EF4-FFF2-40B4-BE49-F238E27FC236}">
                  <a16:creationId xmlns:a16="http://schemas.microsoft.com/office/drawing/2014/main" id="{8511225D-CC47-468C-9536-9D52B7F60B7B}"/>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6200000">
              <a:off x="4016409" y="520957"/>
              <a:ext cx="856723" cy="954003"/>
            </a:xfrm>
            <a:prstGeom prst="rect">
              <a:avLst/>
            </a:prstGeom>
          </p:spPr>
        </p:pic>
        <p:pic>
          <p:nvPicPr>
            <p:cNvPr id="45" name="图片 44">
              <a:extLst>
                <a:ext uri="{FF2B5EF4-FFF2-40B4-BE49-F238E27FC236}">
                  <a16:creationId xmlns:a16="http://schemas.microsoft.com/office/drawing/2014/main" id="{B225E615-CD9A-406E-8B26-3B6D2CED1AE7}"/>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rot="4436850">
              <a:off x="2134843" y="552079"/>
              <a:ext cx="771461" cy="971321"/>
            </a:xfrm>
            <a:prstGeom prst="rect">
              <a:avLst/>
            </a:prstGeom>
          </p:spPr>
        </p:pic>
        <p:pic>
          <p:nvPicPr>
            <p:cNvPr id="46" name="图片 45">
              <a:extLst>
                <a:ext uri="{FF2B5EF4-FFF2-40B4-BE49-F238E27FC236}">
                  <a16:creationId xmlns:a16="http://schemas.microsoft.com/office/drawing/2014/main" id="{AD232828-20E3-46E1-963C-4C6B5020FDBA}"/>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6427068">
              <a:off x="1143831" y="4872840"/>
              <a:ext cx="867321" cy="622673"/>
            </a:xfrm>
            <a:prstGeom prst="rect">
              <a:avLst/>
            </a:prstGeom>
          </p:spPr>
        </p:pic>
        <p:pic>
          <p:nvPicPr>
            <p:cNvPr id="47" name="图片 46">
              <a:extLst>
                <a:ext uri="{FF2B5EF4-FFF2-40B4-BE49-F238E27FC236}">
                  <a16:creationId xmlns:a16="http://schemas.microsoft.com/office/drawing/2014/main" id="{28FDD0AA-89FB-43E5-B408-2EF3A3E68962}"/>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605173">
              <a:off x="8174224" y="5026879"/>
              <a:ext cx="856723" cy="954003"/>
            </a:xfrm>
            <a:prstGeom prst="rect">
              <a:avLst/>
            </a:prstGeom>
          </p:spPr>
        </p:pic>
        <p:pic>
          <p:nvPicPr>
            <p:cNvPr id="48" name="图片 47">
              <a:extLst>
                <a:ext uri="{FF2B5EF4-FFF2-40B4-BE49-F238E27FC236}">
                  <a16:creationId xmlns:a16="http://schemas.microsoft.com/office/drawing/2014/main" id="{6CB0DED9-971E-4F21-A4F4-470B57EB9A70}"/>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0609007">
              <a:off x="5350494" y="5131317"/>
              <a:ext cx="664387" cy="745126"/>
            </a:xfrm>
            <a:prstGeom prst="rect">
              <a:avLst/>
            </a:prstGeom>
          </p:spPr>
        </p:pic>
        <p:pic>
          <p:nvPicPr>
            <p:cNvPr id="49" name="图片 48">
              <a:extLst>
                <a:ext uri="{FF2B5EF4-FFF2-40B4-BE49-F238E27FC236}">
                  <a16:creationId xmlns:a16="http://schemas.microsoft.com/office/drawing/2014/main" id="{190015A2-1923-4B4E-9DD0-9667D722EFB1}"/>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9927949">
              <a:off x="11185682" y="558634"/>
              <a:ext cx="664387" cy="745126"/>
            </a:xfrm>
            <a:prstGeom prst="rect">
              <a:avLst/>
            </a:prstGeom>
          </p:spPr>
        </p:pic>
        <p:grpSp>
          <p:nvGrpSpPr>
            <p:cNvPr id="50" name="组合 49">
              <a:extLst>
                <a:ext uri="{FF2B5EF4-FFF2-40B4-BE49-F238E27FC236}">
                  <a16:creationId xmlns:a16="http://schemas.microsoft.com/office/drawing/2014/main" id="{94431E04-4786-45B4-9DCC-79782D8DB69B}"/>
                </a:ext>
              </a:extLst>
            </p:cNvPr>
            <p:cNvGrpSpPr/>
            <p:nvPr/>
          </p:nvGrpSpPr>
          <p:grpSpPr>
            <a:xfrm>
              <a:off x="14118" y="4606503"/>
              <a:ext cx="12191999" cy="2326243"/>
              <a:chOff x="1" y="4546271"/>
              <a:chExt cx="12191999" cy="2326243"/>
            </a:xfrm>
          </p:grpSpPr>
          <p:sp>
            <p:nvSpPr>
              <p:cNvPr id="59" name="任意多边形 38">
                <a:extLst>
                  <a:ext uri="{FF2B5EF4-FFF2-40B4-BE49-F238E27FC236}">
                    <a16:creationId xmlns:a16="http://schemas.microsoft.com/office/drawing/2014/main" id="{74FBDC02-71B1-4765-8040-0A2BEBF44C10}"/>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 name="任意多边形 80">
                <a:extLst>
                  <a:ext uri="{FF2B5EF4-FFF2-40B4-BE49-F238E27FC236}">
                    <a16:creationId xmlns:a16="http://schemas.microsoft.com/office/drawing/2014/main" id="{E1148EA3-0B71-47F1-B7D9-9C9930D3E857}"/>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51" name="图片 50">
              <a:extLst>
                <a:ext uri="{FF2B5EF4-FFF2-40B4-BE49-F238E27FC236}">
                  <a16:creationId xmlns:a16="http://schemas.microsoft.com/office/drawing/2014/main" id="{AC0F0C14-1B7E-417A-A804-2911A8A2D306}"/>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7085163">
              <a:off x="5750161" y="2421088"/>
              <a:ext cx="868148" cy="813694"/>
            </a:xfrm>
            <a:prstGeom prst="rect">
              <a:avLst/>
            </a:prstGeom>
          </p:spPr>
        </p:pic>
        <p:pic>
          <p:nvPicPr>
            <p:cNvPr id="52" name="图片 51">
              <a:extLst>
                <a:ext uri="{FF2B5EF4-FFF2-40B4-BE49-F238E27FC236}">
                  <a16:creationId xmlns:a16="http://schemas.microsoft.com/office/drawing/2014/main" id="{1DFEAD6B-B6FF-496E-BEC3-8A37115C0F5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10842171" y="3359625"/>
              <a:ext cx="856723" cy="954003"/>
            </a:xfrm>
            <a:prstGeom prst="rect">
              <a:avLst/>
            </a:prstGeom>
          </p:spPr>
        </p:pic>
        <p:pic>
          <p:nvPicPr>
            <p:cNvPr id="53" name="图片 52">
              <a:extLst>
                <a:ext uri="{FF2B5EF4-FFF2-40B4-BE49-F238E27FC236}">
                  <a16:creationId xmlns:a16="http://schemas.microsoft.com/office/drawing/2014/main" id="{35712FC8-C02A-4215-832B-80745FC20F02}"/>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5246552">
              <a:off x="651806" y="899296"/>
              <a:ext cx="664387" cy="745126"/>
            </a:xfrm>
            <a:prstGeom prst="rect">
              <a:avLst/>
            </a:prstGeom>
          </p:spPr>
        </p:pic>
        <p:pic>
          <p:nvPicPr>
            <p:cNvPr id="54" name="图片 53">
              <a:extLst>
                <a:ext uri="{FF2B5EF4-FFF2-40B4-BE49-F238E27FC236}">
                  <a16:creationId xmlns:a16="http://schemas.microsoft.com/office/drawing/2014/main" id="{B4E4E05A-F669-46AA-BC65-B7882BE68336}"/>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rot="15311720">
              <a:off x="569531" y="2831826"/>
              <a:ext cx="827314" cy="813214"/>
            </a:xfrm>
            <a:prstGeom prst="rect">
              <a:avLst/>
            </a:prstGeom>
          </p:spPr>
        </p:pic>
        <p:pic>
          <p:nvPicPr>
            <p:cNvPr id="55" name="图片 54">
              <a:extLst>
                <a:ext uri="{FF2B5EF4-FFF2-40B4-BE49-F238E27FC236}">
                  <a16:creationId xmlns:a16="http://schemas.microsoft.com/office/drawing/2014/main" id="{CB560701-2C6B-4FE1-BE6F-A4ACB7A30A94}"/>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rot="16820915">
              <a:off x="7592181" y="3745037"/>
              <a:ext cx="538571" cy="857705"/>
            </a:xfrm>
            <a:prstGeom prst="rect">
              <a:avLst/>
            </a:prstGeom>
          </p:spPr>
        </p:pic>
        <p:pic>
          <p:nvPicPr>
            <p:cNvPr id="56" name="图片 55">
              <a:extLst>
                <a:ext uri="{FF2B5EF4-FFF2-40B4-BE49-F238E27FC236}">
                  <a16:creationId xmlns:a16="http://schemas.microsoft.com/office/drawing/2014/main" id="{56C0EE6C-243B-4564-B2D6-D17BB1987BF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5418078">
              <a:off x="7668944" y="2343317"/>
              <a:ext cx="856723" cy="954003"/>
            </a:xfrm>
            <a:prstGeom prst="rect">
              <a:avLst/>
            </a:prstGeom>
          </p:spPr>
        </p:pic>
        <p:pic>
          <p:nvPicPr>
            <p:cNvPr id="57" name="图片 56">
              <a:extLst>
                <a:ext uri="{FF2B5EF4-FFF2-40B4-BE49-F238E27FC236}">
                  <a16:creationId xmlns:a16="http://schemas.microsoft.com/office/drawing/2014/main" id="{864FD83D-BFBD-4FB4-99D8-3EDFCD37080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5400000">
              <a:off x="9421375" y="4461801"/>
              <a:ext cx="868148" cy="813694"/>
            </a:xfrm>
            <a:prstGeom prst="rect">
              <a:avLst/>
            </a:prstGeom>
          </p:spPr>
        </p:pic>
        <p:pic>
          <p:nvPicPr>
            <p:cNvPr id="58" name="图片 57">
              <a:extLst>
                <a:ext uri="{FF2B5EF4-FFF2-40B4-BE49-F238E27FC236}">
                  <a16:creationId xmlns:a16="http://schemas.microsoft.com/office/drawing/2014/main" id="{E2625E4E-2CD6-42F8-A537-31ABEAFE9D63}"/>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1684570">
              <a:off x="4356647" y="4013097"/>
              <a:ext cx="856723" cy="954003"/>
            </a:xfrm>
            <a:prstGeom prst="rect">
              <a:avLst/>
            </a:prstGeom>
          </p:spPr>
        </p:pic>
      </p:grpSp>
      <p:pic>
        <p:nvPicPr>
          <p:cNvPr id="13" name="Picture 14" descr="icons.png">
            <a:extLst>
              <a:ext uri="{FF2B5EF4-FFF2-40B4-BE49-F238E27FC236}">
                <a16:creationId xmlns:a16="http://schemas.microsoft.com/office/drawing/2014/main" id="{A2005116-A876-4BAE-ABC7-DEB0ED727B10}"/>
              </a:ext>
            </a:extLst>
          </p:cNvPr>
          <p:cNvPicPr>
            <a:picLocks noChangeAspect="1"/>
          </p:cNvPicPr>
          <p:nvPr/>
        </p:nvPicPr>
        <p:blipFill rotWithShape="1">
          <a:blip r:embed="rId13" cstate="print"/>
          <a:srcRect l="63380" r="-1" b="32035"/>
          <a:stretch/>
        </p:blipFill>
        <p:spPr>
          <a:xfrm rot="619541">
            <a:off x="6822513" y="451108"/>
            <a:ext cx="3976116" cy="3477772"/>
          </a:xfrm>
          <a:prstGeom prst="rect">
            <a:avLst/>
          </a:prstGeom>
        </p:spPr>
      </p:pic>
      <p:sp>
        <p:nvSpPr>
          <p:cNvPr id="12" name="任意多边形 133">
            <a:extLst>
              <a:ext uri="{FF2B5EF4-FFF2-40B4-BE49-F238E27FC236}">
                <a16:creationId xmlns:a16="http://schemas.microsoft.com/office/drawing/2014/main" id="{D88536F3-8112-4C7D-85C5-C0233A1A9137}"/>
              </a:ext>
            </a:extLst>
          </p:cNvPr>
          <p:cNvSpPr/>
          <p:nvPr/>
        </p:nvSpPr>
        <p:spPr>
          <a:xfrm flipH="1">
            <a:off x="3832247" y="1741715"/>
            <a:ext cx="5421557" cy="334521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4" name="图形 13">
            <a:extLst>
              <a:ext uri="{FF2B5EF4-FFF2-40B4-BE49-F238E27FC236}">
                <a16:creationId xmlns:a16="http://schemas.microsoft.com/office/drawing/2014/main" id="{C39E16F7-4026-4FBB-9785-458DF7E8048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655909" y="1459819"/>
            <a:ext cx="2352675" cy="3038475"/>
          </a:xfrm>
          <a:prstGeom prst="rect">
            <a:avLst/>
          </a:prstGeom>
        </p:spPr>
      </p:pic>
      <p:sp>
        <p:nvSpPr>
          <p:cNvPr id="18" name="矩形 17">
            <a:extLst>
              <a:ext uri="{FF2B5EF4-FFF2-40B4-BE49-F238E27FC236}">
                <a16:creationId xmlns:a16="http://schemas.microsoft.com/office/drawing/2014/main" id="{6026547A-AC2B-415B-BCF8-D538F64D58C9}"/>
              </a:ext>
            </a:extLst>
          </p:cNvPr>
          <p:cNvSpPr/>
          <p:nvPr/>
        </p:nvSpPr>
        <p:spPr>
          <a:xfrm>
            <a:off x="5625595" y="2593639"/>
            <a:ext cx="1954382" cy="1200329"/>
          </a:xfrm>
          <a:prstGeom prst="rect">
            <a:avLst/>
          </a:prstGeom>
          <a:effectLst/>
        </p:spPr>
        <p:txBody>
          <a:bodyPr vert="horz" wrap="none">
            <a:spAutoFit/>
          </a:bodyPr>
          <a:lstStyle/>
          <a:p>
            <a:pPr algn="ctr"/>
            <a:r>
              <a:rPr lang="en-US" altLang="zh-CN" sz="7200" b="1" dirty="0" err="1">
                <a:solidFill>
                  <a:srgbClr val="37BCB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Đọc</a:t>
            </a:r>
            <a:r>
              <a:rPr lang="en-US" altLang="zh-CN" sz="7200" b="1" dirty="0">
                <a:solidFill>
                  <a:srgbClr val="37BCB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endParaRPr lang="zh-CN" altLang="en-US" sz="7200" b="1" dirty="0">
              <a:solidFill>
                <a:srgbClr val="37BCB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grpSp>
        <p:nvGrpSpPr>
          <p:cNvPr id="19" name="组合 18">
            <a:extLst>
              <a:ext uri="{FF2B5EF4-FFF2-40B4-BE49-F238E27FC236}">
                <a16:creationId xmlns:a16="http://schemas.microsoft.com/office/drawing/2014/main" id="{050CB559-5086-4428-930B-E58410513435}"/>
              </a:ext>
            </a:extLst>
          </p:cNvPr>
          <p:cNvGrpSpPr/>
          <p:nvPr/>
        </p:nvGrpSpPr>
        <p:grpSpPr>
          <a:xfrm>
            <a:off x="7934775" y="3726954"/>
            <a:ext cx="1158566" cy="826022"/>
            <a:chOff x="7444895" y="3056186"/>
            <a:chExt cx="1158566" cy="826022"/>
          </a:xfrm>
        </p:grpSpPr>
        <p:grpSp>
          <p:nvGrpSpPr>
            <p:cNvPr id="20" name="组合 19">
              <a:extLst>
                <a:ext uri="{FF2B5EF4-FFF2-40B4-BE49-F238E27FC236}">
                  <a16:creationId xmlns:a16="http://schemas.microsoft.com/office/drawing/2014/main" id="{94A6C837-ADD8-4781-AC5D-15ED2F36947E}"/>
                </a:ext>
              </a:extLst>
            </p:cNvPr>
            <p:cNvGrpSpPr/>
            <p:nvPr/>
          </p:nvGrpSpPr>
          <p:grpSpPr>
            <a:xfrm rot="3701856">
              <a:off x="7437432" y="3077926"/>
              <a:ext cx="811745" cy="796819"/>
              <a:chOff x="10646778" y="4753862"/>
              <a:chExt cx="751521" cy="737702"/>
            </a:xfrm>
          </p:grpSpPr>
          <p:sp>
            <p:nvSpPr>
              <p:cNvPr id="27" name="五角星 2">
                <a:extLst>
                  <a:ext uri="{FF2B5EF4-FFF2-40B4-BE49-F238E27FC236}">
                    <a16:creationId xmlns:a16="http://schemas.microsoft.com/office/drawing/2014/main" id="{5985A431-5345-44FF-B3DD-56201791E6C6}"/>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8" name="组合 27">
                <a:extLst>
                  <a:ext uri="{FF2B5EF4-FFF2-40B4-BE49-F238E27FC236}">
                    <a16:creationId xmlns:a16="http://schemas.microsoft.com/office/drawing/2014/main" id="{D5835AE1-BDCA-4CAC-98F2-DA72516F7B1D}"/>
                  </a:ext>
                </a:extLst>
              </p:cNvPr>
              <p:cNvGrpSpPr/>
              <p:nvPr/>
            </p:nvGrpSpPr>
            <p:grpSpPr>
              <a:xfrm>
                <a:off x="10646778" y="4762829"/>
                <a:ext cx="749726" cy="728735"/>
                <a:chOff x="11012539" y="4493889"/>
                <a:chExt cx="749726" cy="728735"/>
              </a:xfrm>
            </p:grpSpPr>
            <p:sp>
              <p:nvSpPr>
                <p:cNvPr id="29" name="五角星 2">
                  <a:extLst>
                    <a:ext uri="{FF2B5EF4-FFF2-40B4-BE49-F238E27FC236}">
                      <a16:creationId xmlns:a16="http://schemas.microsoft.com/office/drawing/2014/main" id="{84D5182F-9FF0-48B1-9F6F-8FFF909CA692}"/>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五角星 2">
                  <a:extLst>
                    <a:ext uri="{FF2B5EF4-FFF2-40B4-BE49-F238E27FC236}">
                      <a16:creationId xmlns:a16="http://schemas.microsoft.com/office/drawing/2014/main" id="{951FC8D7-4850-4EF7-8842-CAA3E417BBF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五角星 2">
                  <a:extLst>
                    <a:ext uri="{FF2B5EF4-FFF2-40B4-BE49-F238E27FC236}">
                      <a16:creationId xmlns:a16="http://schemas.microsoft.com/office/drawing/2014/main" id="{92D25D9D-B33A-4B97-B5A5-18AD217B6251}"/>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21" name="组合 20">
              <a:extLst>
                <a:ext uri="{FF2B5EF4-FFF2-40B4-BE49-F238E27FC236}">
                  <a16:creationId xmlns:a16="http://schemas.microsoft.com/office/drawing/2014/main" id="{5DABB74A-814A-4F5C-A7F2-13E6BAAFF0B9}"/>
                </a:ext>
              </a:extLst>
            </p:cNvPr>
            <p:cNvGrpSpPr/>
            <p:nvPr/>
          </p:nvGrpSpPr>
          <p:grpSpPr>
            <a:xfrm rot="920444">
              <a:off x="8026013" y="3056186"/>
              <a:ext cx="577448" cy="566827"/>
              <a:chOff x="10646776" y="4753862"/>
              <a:chExt cx="751523" cy="737700"/>
            </a:xfrm>
          </p:grpSpPr>
          <p:sp>
            <p:nvSpPr>
              <p:cNvPr id="22" name="五角星 2">
                <a:extLst>
                  <a:ext uri="{FF2B5EF4-FFF2-40B4-BE49-F238E27FC236}">
                    <a16:creationId xmlns:a16="http://schemas.microsoft.com/office/drawing/2014/main" id="{77AC282B-971F-48DF-B7C9-4968C02717CB}"/>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3" name="组合 22">
                <a:extLst>
                  <a:ext uri="{FF2B5EF4-FFF2-40B4-BE49-F238E27FC236}">
                    <a16:creationId xmlns:a16="http://schemas.microsoft.com/office/drawing/2014/main" id="{7A80381A-3615-4A37-9DDB-6D755D7FAE1E}"/>
                  </a:ext>
                </a:extLst>
              </p:cNvPr>
              <p:cNvGrpSpPr/>
              <p:nvPr/>
            </p:nvGrpSpPr>
            <p:grpSpPr>
              <a:xfrm>
                <a:off x="10646776" y="4762827"/>
                <a:ext cx="749727" cy="728735"/>
                <a:chOff x="11012537" y="4493887"/>
                <a:chExt cx="749727" cy="728735"/>
              </a:xfrm>
            </p:grpSpPr>
            <p:sp>
              <p:nvSpPr>
                <p:cNvPr id="24" name="五角星 2">
                  <a:extLst>
                    <a:ext uri="{FF2B5EF4-FFF2-40B4-BE49-F238E27FC236}">
                      <a16:creationId xmlns:a16="http://schemas.microsoft.com/office/drawing/2014/main" id="{A2F7F383-45FB-4124-96EB-E8A2DE642CA6}"/>
                    </a:ext>
                  </a:extLst>
                </p:cNvPr>
                <p:cNvSpPr/>
                <p:nvPr/>
              </p:nvSpPr>
              <p:spPr>
                <a:xfrm rot="20227648" flipH="1">
                  <a:off x="11012537" y="4493887"/>
                  <a:ext cx="749727"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5" name="五角星 2">
                  <a:extLst>
                    <a:ext uri="{FF2B5EF4-FFF2-40B4-BE49-F238E27FC236}">
                      <a16:creationId xmlns:a16="http://schemas.microsoft.com/office/drawing/2014/main" id="{B356B4FF-18E9-468A-ACED-9DB3BBACA0A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五角星 2">
                  <a:extLst>
                    <a:ext uri="{FF2B5EF4-FFF2-40B4-BE49-F238E27FC236}">
                      <a16:creationId xmlns:a16="http://schemas.microsoft.com/office/drawing/2014/main" id="{D3FC318D-BAFA-4BA0-9C95-B16DC8A02B4D}"/>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spTree>
    <p:extLst>
      <p:ext uri="{BB962C8B-B14F-4D97-AF65-F5344CB8AC3E}">
        <p14:creationId xmlns:p14="http://schemas.microsoft.com/office/powerpoint/2010/main" val="4283865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par>
                              <p:cTn id="22" fill="hold">
                                <p:stCondLst>
                                  <p:cond delay="2500"/>
                                </p:stCondLst>
                                <p:childTnLst>
                                  <p:par>
                                    <p:cTn id="23" presetID="2" presetClass="entr" presetSubtype="4" fill="hold" grpId="0" nodeType="afterEffect" p14:presetBounceEnd="80000">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14:bounceEnd="80000">
                                          <p:cBhvr additive="base">
                                            <p:cTn id="25" dur="500" fill="hold"/>
                                            <p:tgtEl>
                                              <p:spTgt spid="12"/>
                                            </p:tgtEl>
                                            <p:attrNameLst>
                                              <p:attrName>ppt_x</p:attrName>
                                            </p:attrNameLst>
                                          </p:cBhvr>
                                          <p:tavLst>
                                            <p:tav tm="0">
                                              <p:val>
                                                <p:strVal val="#ppt_x"/>
                                              </p:val>
                                            </p:tav>
                                            <p:tav tm="100000">
                                              <p:val>
                                                <p:strVal val="#ppt_x"/>
                                              </p:val>
                                            </p:tav>
                                          </p:tavLst>
                                        </p:anim>
                                        <p:anim calcmode="lin" valueType="num" p14:bounceEnd="80000">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8"/>
                                            </p:tgtEl>
                                          </p:cBhvr>
                                        </p:animEffect>
                                      </p:childTnLst>
                                    </p:cTn>
                                  </p:par>
                                </p:childTnLst>
                              </p:cTn>
                            </p:par>
                            <p:par>
                              <p:cTn id="35" fill="hold">
                                <p:stCondLst>
                                  <p:cond delay="3600"/>
                                </p:stCondLst>
                                <p:childTnLst>
                                  <p:par>
                                    <p:cTn id="36" presetID="15"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fltVal val="0"/>
                                              </p:val>
                                            </p:tav>
                                            <p:tav tm="100000">
                                              <p:val>
                                                <p:strVal val="#ppt_w"/>
                                              </p:val>
                                            </p:tav>
                                          </p:tavLst>
                                        </p:anim>
                                        <p:anim calcmode="lin" valueType="num">
                                          <p:cBhvr>
                                            <p:cTn id="39" dur="1000" fill="hold"/>
                                            <p:tgtEl>
                                              <p:spTgt spid="19"/>
                                            </p:tgtEl>
                                            <p:attrNameLst>
                                              <p:attrName>ppt_h</p:attrName>
                                            </p:attrNameLst>
                                          </p:cBhvr>
                                          <p:tavLst>
                                            <p:tav tm="0">
                                              <p:val>
                                                <p:fltVal val="0"/>
                                              </p:val>
                                            </p:tav>
                                            <p:tav tm="100000">
                                              <p:val>
                                                <p:strVal val="#ppt_h"/>
                                              </p:val>
                                            </p:tav>
                                          </p:tavLst>
                                        </p:anim>
                                        <p:anim calcmode="lin" valueType="num">
                                          <p:cBhvr>
                                            <p:cTn id="40"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par>
                              <p:cTn id="22" fill="hold">
                                <p:stCondLst>
                                  <p:cond delay="2500"/>
                                </p:stCondLst>
                                <p:childTnLst>
                                  <p:par>
                                    <p:cTn id="23" presetID="2" presetClass="entr" presetSubtype="4"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8"/>
                                            </p:tgtEl>
                                          </p:cBhvr>
                                        </p:animEffect>
                                      </p:childTnLst>
                                    </p:cTn>
                                  </p:par>
                                </p:childTnLst>
                              </p:cTn>
                            </p:par>
                            <p:par>
                              <p:cTn id="35" fill="hold">
                                <p:stCondLst>
                                  <p:cond delay="3600"/>
                                </p:stCondLst>
                                <p:childTnLst>
                                  <p:par>
                                    <p:cTn id="36" presetID="15"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fltVal val="0"/>
                                              </p:val>
                                            </p:tav>
                                            <p:tav tm="100000">
                                              <p:val>
                                                <p:strVal val="#ppt_w"/>
                                              </p:val>
                                            </p:tav>
                                          </p:tavLst>
                                        </p:anim>
                                        <p:anim calcmode="lin" valueType="num">
                                          <p:cBhvr>
                                            <p:cTn id="39" dur="1000" fill="hold"/>
                                            <p:tgtEl>
                                              <p:spTgt spid="19"/>
                                            </p:tgtEl>
                                            <p:attrNameLst>
                                              <p:attrName>ppt_h</p:attrName>
                                            </p:attrNameLst>
                                          </p:cBhvr>
                                          <p:tavLst>
                                            <p:tav tm="0">
                                              <p:val>
                                                <p:fltVal val="0"/>
                                              </p:val>
                                            </p:tav>
                                            <p:tav tm="100000">
                                              <p:val>
                                                <p:strVal val="#ppt_h"/>
                                              </p:val>
                                            </p:tav>
                                          </p:tavLst>
                                        </p:anim>
                                        <p:anim calcmode="lin" valueType="num">
                                          <p:cBhvr>
                                            <p:cTn id="40"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End of the School Year by Slidesgo">
  <a:themeElements>
    <a:clrScheme name="Simple Light">
      <a:dk1>
        <a:srgbClr val="434343"/>
      </a:dk1>
      <a:lt1>
        <a:srgbClr val="FFFBEF"/>
      </a:lt1>
      <a:dk2>
        <a:srgbClr val="FFE466"/>
      </a:dk2>
      <a:lt2>
        <a:srgbClr val="FFAE24"/>
      </a:lt2>
      <a:accent1>
        <a:srgbClr val="F95858"/>
      </a:accent1>
      <a:accent2>
        <a:srgbClr val="8F357D"/>
      </a:accent2>
      <a:accent3>
        <a:srgbClr val="5295AF"/>
      </a:accent3>
      <a:accent4>
        <a:srgbClr val="65C1C9"/>
      </a:accent4>
      <a:accent5>
        <a:srgbClr val="9CE8D9"/>
      </a:accent5>
      <a:accent6>
        <a:srgbClr val="BFE8E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C08EAB92-51EE-4420-8307-4FC9237095CF}"/>
</file>

<file path=customXml/itemProps2.xml><?xml version="1.0" encoding="utf-8"?>
<ds:datastoreItem xmlns:ds="http://schemas.openxmlformats.org/officeDocument/2006/customXml" ds:itemID="{6E113243-5806-4712-901E-F99FD08CF946}"/>
</file>

<file path=customXml/itemProps3.xml><?xml version="1.0" encoding="utf-8"?>
<ds:datastoreItem xmlns:ds="http://schemas.openxmlformats.org/officeDocument/2006/customXml" ds:itemID="{489A2C45-08C1-463E-B4E8-A374691B7163}"/>
</file>

<file path=docProps/app.xml><?xml version="1.0" encoding="utf-8"?>
<Properties xmlns="http://schemas.openxmlformats.org/officeDocument/2006/extended-properties" xmlns:vt="http://schemas.openxmlformats.org/officeDocument/2006/docPropsVTypes">
  <TotalTime>1581</TotalTime>
  <Words>1510</Words>
  <Application>Microsoft Office PowerPoint</Application>
  <PresentationFormat>Widescreen</PresentationFormat>
  <Paragraphs>110</Paragraphs>
  <Slides>35</Slides>
  <Notes>7</Notes>
  <HiddenSlides>0</HiddenSlides>
  <MMClips>17</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35</vt:i4>
      </vt:variant>
    </vt:vector>
  </HeadingPairs>
  <TitlesOfParts>
    <vt:vector size="51" baseType="lpstr">
      <vt:lpstr>Odibee Sans</vt:lpstr>
      <vt:lpstr>Bellota Text</vt:lpstr>
      <vt:lpstr>Arial-Rounded</vt:lpstr>
      <vt:lpstr>Calibri Light</vt:lpstr>
      <vt:lpstr>Tahoma</vt:lpstr>
      <vt:lpstr>等线</vt:lpstr>
      <vt:lpstr>Roboto Condensed</vt:lpstr>
      <vt:lpstr>Times New Roman</vt:lpstr>
      <vt:lpstr>Calibri</vt:lpstr>
      <vt:lpstr>Arial</vt:lpstr>
      <vt:lpstr>Didact Gothic</vt:lpstr>
      <vt:lpstr>Office 主题​​</vt:lpstr>
      <vt:lpstr>Office Theme</vt:lpstr>
      <vt:lpstr>1_Office Theme</vt:lpstr>
      <vt:lpstr>2_Office Theme</vt:lpstr>
      <vt:lpstr>End of the School Year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84985210021</cp:lastModifiedBy>
  <cp:revision>121</cp:revision>
  <dcterms:created xsi:type="dcterms:W3CDTF">2017-09-08T02:42:05Z</dcterms:created>
  <dcterms:modified xsi:type="dcterms:W3CDTF">2023-02-21T03:46:17Z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