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9" r:id="rId3"/>
    <p:sldId id="287" r:id="rId4"/>
    <p:sldId id="291" r:id="rId5"/>
    <p:sldId id="257" r:id="rId6"/>
    <p:sldId id="262" r:id="rId7"/>
    <p:sldId id="260" r:id="rId8"/>
    <p:sldId id="345" r:id="rId9"/>
    <p:sldId id="261" r:id="rId10"/>
    <p:sldId id="347" r:id="rId11"/>
    <p:sldId id="34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0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56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18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4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7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1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9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66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5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3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672E9-2371-4D29-9C69-0307709E52D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1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4.gif"/><Relationship Id="rId4" Type="http://schemas.openxmlformats.org/officeDocument/2006/relationships/image" Target="../media/image23.jpg"/><Relationship Id="rId9" Type="http://schemas.openxmlformats.org/officeDocument/2006/relationships/hyperlink" Target="C&#225;ch%20ch&#259;m%20s&#243;c%20c&#226;y%20c&#7843;nh%20trong%20ch&#7853;u.web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6.xml"/><Relationship Id="rId7" Type="http://schemas.openxmlformats.org/officeDocument/2006/relationships/slide" Target="slide7.xml"/><Relationship Id="rId12" Type="http://schemas.openxmlformats.org/officeDocument/2006/relationships/slide" Target="slide1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slide" Target="slide5.xml"/><Relationship Id="rId5" Type="http://schemas.openxmlformats.org/officeDocument/2006/relationships/slide" Target="slide9.xml"/><Relationship Id="rId10" Type="http://schemas.openxmlformats.org/officeDocument/2006/relationships/image" Target="../media/image10.gif"/><Relationship Id="rId4" Type="http://schemas.openxmlformats.org/officeDocument/2006/relationships/image" Target="../media/image6.gif"/><Relationship Id="rId9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-34636"/>
            <a:ext cx="12226636" cy="7619999"/>
          </a:xfrm>
          <a:prstGeom prst="rect">
            <a:avLst/>
          </a:prstGeom>
        </p:spPr>
      </p:pic>
      <p:sp>
        <p:nvSpPr>
          <p:cNvPr id="2" name="Google Shape;414;p36"/>
          <p:cNvSpPr txBox="1">
            <a:spLocks/>
          </p:cNvSpPr>
          <p:nvPr/>
        </p:nvSpPr>
        <p:spPr>
          <a:xfrm>
            <a:off x="2840182" y="2133600"/>
            <a:ext cx="6477000" cy="978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Jokerman" panose="04090605060D06020702" pitchFamily="82" charset="0"/>
              </a:rPr>
              <a:t>Khởi động</a:t>
            </a:r>
            <a:endParaRPr lang="en-US" sz="14900" dirty="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751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B84082-64A5-4D0C-B313-738ED0AB3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00"/>
            <a:ext cx="12192000" cy="7467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EEAF29-D2A3-45FC-9913-5C4B7741D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68" y="1955800"/>
            <a:ext cx="4286864" cy="32151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F5E5F1-29CA-4DD0-BBF6-DEF2AA6B4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2600"/>
            <a:ext cx="4445000" cy="294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99E1BC-C830-4B0F-BC50-45231AC11A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88" y="3642852"/>
            <a:ext cx="3215148" cy="3215148"/>
          </a:xfrm>
          <a:prstGeom prst="rect">
            <a:avLst/>
          </a:prstGeom>
        </p:spPr>
      </p:pic>
      <p:sp>
        <p:nvSpPr>
          <p:cNvPr id="7" name="Notched Right Arrow 2">
            <a:hlinkClick r:id="rId6" action="ppaction://hlinksldjump"/>
            <a:extLst>
              <a:ext uri="{FF2B5EF4-FFF2-40B4-BE49-F238E27FC236}">
                <a16:creationId xmlns:a16="http://schemas.microsoft.com/office/drawing/2014/main" id="{F59E5065-930A-40F2-8CA7-9F30C7E099E7}"/>
              </a:ext>
            </a:extLst>
          </p:cNvPr>
          <p:cNvSpPr/>
          <p:nvPr/>
        </p:nvSpPr>
        <p:spPr>
          <a:xfrm>
            <a:off x="10776648" y="6024688"/>
            <a:ext cx="1276350" cy="962025"/>
          </a:xfrm>
          <a:prstGeom prst="notch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3C0D7D-40D4-4DB6-A440-9BD395E25B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546" y="765945"/>
            <a:ext cx="5124713" cy="3271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D285B1-7BEF-42D4-87A3-26C2CC0FF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27" y="765945"/>
            <a:ext cx="4383460" cy="3271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44D140-451B-42C9-9DB4-DDB3341ACC6B}"/>
              </a:ext>
            </a:extLst>
          </p:cNvPr>
          <p:cNvSpPr txBox="1"/>
          <p:nvPr/>
        </p:nvSpPr>
        <p:spPr>
          <a:xfrm>
            <a:off x="1863816" y="4334595"/>
            <a:ext cx="8677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gai,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hlinkClick r:id="rId9" action="ppaction://hlinkfile"/>
            <a:extLst>
              <a:ext uri="{FF2B5EF4-FFF2-40B4-BE49-F238E27FC236}">
                <a16:creationId xmlns:a16="http://schemas.microsoft.com/office/drawing/2014/main" id="{B1CF9842-2FBF-4869-B79E-ED7F7D9F9F5B}"/>
              </a:ext>
            </a:extLst>
          </p:cNvPr>
          <p:cNvSpPr/>
          <p:nvPr/>
        </p:nvSpPr>
        <p:spPr>
          <a:xfrm>
            <a:off x="49337" y="6248400"/>
            <a:ext cx="683767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BF6C0-AD7A-4054-8FBF-15D6073B9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4 Ý TƯỞNG HAY HO VỚI CÂY XANH -- Mẹo Làm Vườn Bạn Nên Biết">
            <a:hlinkClick r:id="" action="ppaction://media"/>
            <a:extLst>
              <a:ext uri="{FF2B5EF4-FFF2-40B4-BE49-F238E27FC236}">
                <a16:creationId xmlns:a16="http://schemas.microsoft.com/office/drawing/2014/main" id="{CD02A684-C6C9-44CC-9CF6-5893DAB8E3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2285" cy="6858000"/>
          </a:xfrm>
        </p:spPr>
      </p:pic>
    </p:spTree>
    <p:extLst>
      <p:ext uri="{BB962C8B-B14F-4D97-AF65-F5344CB8AC3E}">
        <p14:creationId xmlns:p14="http://schemas.microsoft.com/office/powerpoint/2010/main" val="346404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 - Bài hát thiếu nhi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695671E7-58A7-4AC7-9E8B-2F33B6B102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7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15"/>
            <a:ext cx="12192000" cy="65341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895600" y="1062662"/>
            <a:ext cx="7543800" cy="1219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56946" y="1191495"/>
            <a:ext cx="10678107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Môn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: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Tự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nhiên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và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Xã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hội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8588" y="2848242"/>
            <a:ext cx="876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53611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70993-1AFE-4AD2-88D0-62943E90C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157757"/>
            <a:ext cx="10810875" cy="654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3CC6CF-B943-4225-87CA-87CF237C05EA}"/>
              </a:ext>
            </a:extLst>
          </p:cNvPr>
          <p:cNvSpPr txBox="1"/>
          <p:nvPr/>
        </p:nvSpPr>
        <p:spPr>
          <a:xfrm>
            <a:off x="2676525" y="3952875"/>
            <a:ext cx="8032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17">
            <a:hlinkClick r:id="" action="ppaction://noaction"/>
            <a:extLst>
              <a:ext uri="{FF2B5EF4-FFF2-40B4-BE49-F238E27FC236}">
                <a16:creationId xmlns:a16="http://schemas.microsoft.com/office/drawing/2014/main" id="{F20CDD83-C7F7-492A-A5E4-A19F0748C542}"/>
              </a:ext>
            </a:extLst>
          </p:cNvPr>
          <p:cNvSpPr/>
          <p:nvPr/>
        </p:nvSpPr>
        <p:spPr>
          <a:xfrm>
            <a:off x="11077574" y="6096000"/>
            <a:ext cx="1019017" cy="762000"/>
          </a:xfrm>
          <a:prstGeom prst="rightArrow">
            <a:avLst/>
          </a:prstGeom>
          <a:solidFill>
            <a:srgbClr val="EA26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70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r="-8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òm nâu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8" y="2962339"/>
            <a:ext cx="2110153" cy="1302296"/>
          </a:xfrm>
          <a:prstGeom prst="rect">
            <a:avLst/>
          </a:prstGeom>
        </p:spPr>
      </p:pic>
      <p:pic>
        <p:nvPicPr>
          <p:cNvPr id="5" name="hòm gầ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9"/>
          <a:stretch/>
        </p:blipFill>
        <p:spPr>
          <a:xfrm>
            <a:off x="7011095" y="2221626"/>
            <a:ext cx="2236839" cy="1490919"/>
          </a:xfrm>
          <a:prstGeom prst="rect">
            <a:avLst/>
          </a:prstGeom>
        </p:spPr>
      </p:pic>
      <p:pic>
        <p:nvPicPr>
          <p:cNvPr id="6" name="hòm vang xa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3486" r="11712"/>
          <a:stretch/>
        </p:blipFill>
        <p:spPr>
          <a:xfrm flipH="1">
            <a:off x="140678" y="4450415"/>
            <a:ext cx="2729133" cy="2307532"/>
          </a:xfrm>
          <a:prstGeom prst="rect">
            <a:avLst/>
          </a:prstGeom>
        </p:spPr>
      </p:pic>
      <p:pic>
        <p:nvPicPr>
          <p:cNvPr id="7" name="con khủng lo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77" y="3244740"/>
            <a:ext cx="4107766" cy="3030798"/>
          </a:xfrm>
          <a:prstGeom prst="rect">
            <a:avLst/>
          </a:prstGeom>
        </p:spPr>
      </p:pic>
      <p:pic>
        <p:nvPicPr>
          <p:cNvPr id="4" name="mặt trời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77" y="213943"/>
            <a:ext cx="1383846" cy="138384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721740" y="3805435"/>
            <a:ext cx="621102" cy="55209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2869811" y="6205857"/>
            <a:ext cx="621102" cy="552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6389993" y="3622280"/>
            <a:ext cx="621102" cy="5520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Notched Right Arrow 2">
            <a:hlinkClick r:id="rId11" action="ppaction://hlinksldjump"/>
            <a:extLst>
              <a:ext uri="{FF2B5EF4-FFF2-40B4-BE49-F238E27FC236}">
                <a16:creationId xmlns:a16="http://schemas.microsoft.com/office/drawing/2014/main" id="{F5FF3E8B-D4BF-40C9-95F2-77DA7AB7E528}"/>
              </a:ext>
            </a:extLst>
          </p:cNvPr>
          <p:cNvSpPr/>
          <p:nvPr/>
        </p:nvSpPr>
        <p:spPr>
          <a:xfrm>
            <a:off x="10776648" y="6024688"/>
            <a:ext cx="1276350" cy="962025"/>
          </a:xfrm>
          <a:prstGeom prst="notch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563B53-7B03-478E-8049-302D0F04F46F}"/>
              </a:ext>
            </a:extLst>
          </p:cNvPr>
          <p:cNvSpPr txBox="1">
            <a:spLocks/>
          </p:cNvSpPr>
          <p:nvPr/>
        </p:nvSpPr>
        <p:spPr>
          <a:xfrm>
            <a:off x="3216226" y="0"/>
            <a:ext cx="5759548" cy="70990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Hòm Tiền Bí ẩn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91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647 0.20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2708 L 0.03502 -0.02708 C 0.05143 -0.02708 0.06992 -0.03866 0.08646 -0.04051 C 0.09883 -0.04051 0.12135 -0.02963 0.13177 -0.02963 C 0.14596 -0.02963 0.16041 -0.03287 0.18724 -0.03287 L 0.20573 -0.16204 L 0.22643 -0.00625 L 0.25104 -0.02708 L 0.27174 -0.03287 L 0.32096 -0.02801 C 0.34375 -0.03056 0.36224 -0.0412 0.38476 -0.0456 C 0.3931 -0.0463 0.41159 -0.04722 0.42396 -0.0456 C 0.4362 -0.04375 0.44674 -0.03218 0.45078 -0.03148 C 0.4569 -0.02801 0.47135 -0.03148 0.47942 -0.02963 L 0.49205 -0.02708 L 0.51458 -0.02708 " pathEditMode="relative" rAng="0" ptsTypes="AAAAAAAAAAA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1015 0.254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29" y="1883508"/>
            <a:ext cx="2323480" cy="2238887"/>
          </a:xfrm>
          <a:prstGeom prst="rect">
            <a:avLst/>
          </a:prstGeom>
        </p:spPr>
      </p:pic>
      <p:sp>
        <p:nvSpPr>
          <p:cNvPr id="3" name="Notched Right Arrow 2">
            <a:hlinkClick r:id="rId4" action="ppaction://hlinksldjump"/>
          </p:cNvPr>
          <p:cNvSpPr/>
          <p:nvPr/>
        </p:nvSpPr>
        <p:spPr>
          <a:xfrm>
            <a:off x="10725150" y="5895975"/>
            <a:ext cx="1276350" cy="962025"/>
          </a:xfrm>
          <a:prstGeom prst="notch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2949" y="220082"/>
            <a:ext cx="6498466" cy="646331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A7791E-EE7B-42F0-8628-32BEAE30B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49" y="1746949"/>
            <a:ext cx="2717158" cy="3364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635E36-B959-4454-A474-C3BD1084D789}"/>
              </a:ext>
            </a:extLst>
          </p:cNvPr>
          <p:cNvCxnSpPr>
            <a:cxnSpLocks/>
          </p:cNvCxnSpPr>
          <p:nvPr/>
        </p:nvCxnSpPr>
        <p:spPr>
          <a:xfrm>
            <a:off x="5280510" y="2337607"/>
            <a:ext cx="2282769" cy="1718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034D1E3-3D5E-4B80-B740-9CD07920625E}"/>
              </a:ext>
            </a:extLst>
          </p:cNvPr>
          <p:cNvSpPr txBox="1"/>
          <p:nvPr/>
        </p:nvSpPr>
        <p:spPr>
          <a:xfrm>
            <a:off x="7707647" y="2014441"/>
            <a:ext cx="71499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err="1"/>
              <a:t>lá</a:t>
            </a:r>
            <a:endParaRPr lang="en-US" sz="36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813401-A93D-4850-A0BD-3532D964D7CE}"/>
              </a:ext>
            </a:extLst>
          </p:cNvPr>
          <p:cNvCxnSpPr>
            <a:cxnSpLocks/>
          </p:cNvCxnSpPr>
          <p:nvPr/>
        </p:nvCxnSpPr>
        <p:spPr>
          <a:xfrm>
            <a:off x="4509506" y="4130605"/>
            <a:ext cx="2282769" cy="1718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A31053-7D1D-440F-86A6-B609871DE3D6}"/>
              </a:ext>
            </a:extLst>
          </p:cNvPr>
          <p:cNvSpPr txBox="1"/>
          <p:nvPr/>
        </p:nvSpPr>
        <p:spPr>
          <a:xfrm>
            <a:off x="6875558" y="3763988"/>
            <a:ext cx="22825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err="1"/>
              <a:t>thân</a:t>
            </a:r>
            <a:r>
              <a:rPr lang="en-US" sz="3600" dirty="0"/>
              <a:t> (</a:t>
            </a:r>
            <a:r>
              <a:rPr lang="en-US" sz="3600" dirty="0" err="1"/>
              <a:t>củ</a:t>
            </a:r>
            <a:r>
              <a:rPr lang="en-US" sz="3600" dirty="0"/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4D2BB8-DCCE-4EA3-A54B-B27F88ECEF51}"/>
              </a:ext>
            </a:extLst>
          </p:cNvPr>
          <p:cNvCxnSpPr>
            <a:cxnSpLocks/>
          </p:cNvCxnSpPr>
          <p:nvPr/>
        </p:nvCxnSpPr>
        <p:spPr>
          <a:xfrm>
            <a:off x="4509506" y="4866181"/>
            <a:ext cx="2282769" cy="1718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C692061-05AA-4549-B9D1-513422388CB0}"/>
              </a:ext>
            </a:extLst>
          </p:cNvPr>
          <p:cNvSpPr txBox="1"/>
          <p:nvPr/>
        </p:nvSpPr>
        <p:spPr>
          <a:xfrm>
            <a:off x="6932952" y="4611589"/>
            <a:ext cx="8582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err="1"/>
              <a:t>rễ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161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5" y="1392701"/>
            <a:ext cx="2883877" cy="42133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3132" y="2542959"/>
            <a:ext cx="626391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Cây</a:t>
            </a:r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6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có</a:t>
            </a:r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6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lợi</a:t>
            </a:r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6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ích</a:t>
            </a:r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6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gì</a:t>
            </a:r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2682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4B97319-67A6-42A8-8AC2-17D63C90F016}"/>
              </a:ext>
            </a:extLst>
          </p:cNvPr>
          <p:cNvSpPr/>
          <p:nvPr/>
        </p:nvSpPr>
        <p:spPr>
          <a:xfrm>
            <a:off x="1019471" y="1271666"/>
            <a:ext cx="2390477" cy="132308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74D41A-3065-4E6B-858B-3DAC84AE82C5}"/>
              </a:ext>
            </a:extLst>
          </p:cNvPr>
          <p:cNvSpPr/>
          <p:nvPr/>
        </p:nvSpPr>
        <p:spPr>
          <a:xfrm>
            <a:off x="943272" y="4451374"/>
            <a:ext cx="2390478" cy="132308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08A6C3-3735-4135-B8D5-2AB5F1C98D82}"/>
              </a:ext>
            </a:extLst>
          </p:cNvPr>
          <p:cNvSpPr txBox="1"/>
          <p:nvPr/>
        </p:nvSpPr>
        <p:spPr>
          <a:xfrm>
            <a:off x="4419600" y="25098"/>
            <a:ext cx="354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B2D9B0-10DB-4744-9225-2867ACF518A1}"/>
              </a:ext>
            </a:extLst>
          </p:cNvPr>
          <p:cNvSpPr/>
          <p:nvPr/>
        </p:nvSpPr>
        <p:spPr>
          <a:xfrm>
            <a:off x="8896423" y="1325269"/>
            <a:ext cx="2390476" cy="160379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CE3BFE-F96B-4AE9-A102-0571797614E1}"/>
              </a:ext>
            </a:extLst>
          </p:cNvPr>
          <p:cNvSpPr/>
          <p:nvPr/>
        </p:nvSpPr>
        <p:spPr>
          <a:xfrm>
            <a:off x="4640716" y="3034257"/>
            <a:ext cx="2910568" cy="157053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FFFAF9-5A3E-41C1-9583-AEE818821EDB}"/>
              </a:ext>
            </a:extLst>
          </p:cNvPr>
          <p:cNvSpPr/>
          <p:nvPr/>
        </p:nvSpPr>
        <p:spPr>
          <a:xfrm>
            <a:off x="8703888" y="4402176"/>
            <a:ext cx="3085337" cy="157053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0DDF0-822F-4D5F-88DF-131BF06EC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0" y="709392"/>
            <a:ext cx="3543301" cy="2728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4543AB-14C2-4A89-8799-9FC48970D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60" y="3575881"/>
            <a:ext cx="2948040" cy="3223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B82F5B-8F10-4BF0-8F24-10035A3BE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943" y="2594750"/>
            <a:ext cx="3868981" cy="2577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6FA113-D93C-412B-A9C8-33EC372BA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469" y="885288"/>
            <a:ext cx="3577529" cy="2303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E558A28-2C98-45D4-BA04-CA2A168709B7}"/>
              </a:ext>
            </a:extLst>
          </p:cNvPr>
          <p:cNvGrpSpPr/>
          <p:nvPr/>
        </p:nvGrpSpPr>
        <p:grpSpPr>
          <a:xfrm>
            <a:off x="8520136" y="4158085"/>
            <a:ext cx="3533159" cy="1814627"/>
            <a:chOff x="1199145" y="4744810"/>
            <a:chExt cx="4426525" cy="15085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C2CDD8D-928C-48D9-A0B8-BC8CB6CFF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5" y="4744811"/>
              <a:ext cx="2418045" cy="150850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92DE828-8C9C-47CA-AD23-E22D9D8D1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5762" y="4744810"/>
              <a:ext cx="1969908" cy="150850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0" name="Notched Right Arrow 2">
            <a:hlinkClick r:id="rId8" action="ppaction://hlinksldjump"/>
            <a:extLst>
              <a:ext uri="{FF2B5EF4-FFF2-40B4-BE49-F238E27FC236}">
                <a16:creationId xmlns:a16="http://schemas.microsoft.com/office/drawing/2014/main" id="{B1339432-2705-4C7F-82D5-A17635D2986E}"/>
              </a:ext>
            </a:extLst>
          </p:cNvPr>
          <p:cNvSpPr/>
          <p:nvPr/>
        </p:nvSpPr>
        <p:spPr>
          <a:xfrm>
            <a:off x="10776648" y="6024688"/>
            <a:ext cx="1276350" cy="962025"/>
          </a:xfrm>
          <a:prstGeom prst="notch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5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3" grpId="0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14" y="2264898"/>
            <a:ext cx="2001498" cy="36294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84026" y="2057917"/>
            <a:ext cx="679344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0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085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59CF139A-F264-4479-ACAE-A42A7271D6C8}"/>
</file>

<file path=customXml/itemProps2.xml><?xml version="1.0" encoding="utf-8"?>
<ds:datastoreItem xmlns:ds="http://schemas.openxmlformats.org/officeDocument/2006/customXml" ds:itemID="{9DC351C6-1CE0-4EBB-BF20-BD85159C1691}"/>
</file>

<file path=customXml/itemProps3.xml><?xml version="1.0" encoding="utf-8"?>
<ds:datastoreItem xmlns:ds="http://schemas.openxmlformats.org/officeDocument/2006/customXml" ds:itemID="{3B29C8D3-7F69-4225-B74A-81B36943CBB2}"/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129</Words>
  <Application>Microsoft Office PowerPoint</Application>
  <PresentationFormat>Widescreen</PresentationFormat>
  <Paragraphs>26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Jokerman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Kieu Nga</cp:lastModifiedBy>
  <cp:revision>13</cp:revision>
  <dcterms:created xsi:type="dcterms:W3CDTF">2020-02-24T06:38:01Z</dcterms:created>
  <dcterms:modified xsi:type="dcterms:W3CDTF">2021-11-22T13:15:07Z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