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C815-D8B8-49F6-BD3E-EE211FB9C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20FC0-92BA-4531-9DFC-D1A90A4FF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38BC6-F621-4EBB-A71B-78E3A3F87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14A14-CB14-4609-89D3-232A8EA4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15D46-7FBC-43CC-A085-C7A90034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2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73951-5BBA-472B-89CD-1F874379C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DE8D4-7E89-4E4A-A3C0-138EB56F0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2A173-2789-4132-B0E6-C3CE85D8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B5145-591D-4BB4-B2B5-231A153E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348B3-07CC-4806-94D7-30696E9B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F8148F-AAF9-4D37-9F3F-1C60AA411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FBEC5-A20D-4C8B-84C5-3A2B8BDB9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24D64-A351-4415-900A-0CAC3872F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BE1B9-1A79-45A4-A344-17698405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8D575-7939-4D7F-B5F6-210CA22B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1A58-77F6-4BAF-8AC9-372B18BD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F6458-27E2-45E1-8187-F52948FE4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88C7A-AC81-4CB8-88A8-0853AB86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20EC3-FA44-4B13-87E5-CA70C080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C3B8-A307-4E0B-8ADA-EEA670CBC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DDA9B-3D9D-4699-98D1-DDD27769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97D61-641E-43D7-86CD-A042BC053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94ECF-F469-4F8F-B506-23ADBC4B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C9378-701B-47DA-94E7-762B4350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BA3A7-1732-4431-B20D-CD9BF651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2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55D5-134F-49A9-A453-F524D312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770DF-7F3E-4596-8828-A8504EEE3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0A817-9EC7-45E4-ABB7-FB98396EC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F73B4-D5C7-4883-9124-CF146D32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03CD6-46BC-4E68-88BC-85B597F1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05986-4380-49D2-BE21-EC9781B2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4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E874-D2C1-416B-9B29-7506A3CDC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0BB55-0936-47DD-80AA-C0378D499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0824F-AB9F-4047-8BD6-C578AFC78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D0D427-A498-4BE8-807A-01A7C9F904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FD62E-07AF-422B-B088-D316628D1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41FA5-06AD-47D3-BA59-3EDED1137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B2AC5-4F93-4A55-9BD9-D3304DAC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C5160-B638-4F26-82B8-503C0054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8B3C-36A3-453C-97DC-823C9602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B91686-257F-4EFA-B222-42471563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FA940-B60A-4164-9693-AD88589D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AD066-9551-423C-85BF-2353AC20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3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27018E-10D8-4D81-B9D9-7F96F86A6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D808A-B2F4-4A27-8B24-BF31C56C2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10769-C8D2-4BE1-BC56-1B903235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2F38-6A58-40D6-B2AC-C5AA2D63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263DB-DAD1-4F9C-B98E-6D42525B7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9B674-337B-451F-9870-8ECA37E44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04E98-93A1-4A47-8AC7-1E2791C88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59100-39CA-46B0-8EE6-95B99FFC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9EEDE-FF7C-49C5-B4B5-BDF9C373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1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6AAF-0F0B-406F-8845-90CCEC78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3BDE5-FECF-45B1-98EF-03E17560D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36CCF-E128-46F5-8947-EBAE0FFF9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C28E6-0A72-46EA-81CB-0AE5DD1B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A5AC7-D27F-4360-9C53-7F5DEE19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83984-DCFE-4F0A-B344-102CC92E4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1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7C743-92E9-4717-A81E-A000B770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49420-7619-48B3-83F7-309CA207B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321E5-1678-45F4-925A-400F2FC4A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BC1A4-BB5D-4A8A-B5B9-A9B8D138104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7860E-970D-4682-8B73-3A8FB23CF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B777-67B7-4028-B7EC-DD5F4AAD3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D032B-0349-416B-8734-922D9D83F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7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C213-8CBA-472A-B4CA-D018F21F1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928A99-C8DB-4B83-B437-3E020117D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" y="174108"/>
            <a:ext cx="12172336" cy="635198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5D2B48-8A83-4EA8-8B51-3692926146AF}"/>
              </a:ext>
            </a:extLst>
          </p:cNvPr>
          <p:cNvSpPr txBox="1"/>
          <p:nvPr/>
        </p:nvSpPr>
        <p:spPr>
          <a:xfrm>
            <a:off x="1820278" y="3234986"/>
            <a:ext cx="855144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SÓC VÀ BẢO VỆ VẬT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55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E1E1-E584-4719-AB2E-926D3269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73E5B9-0E35-4286-BF14-862BB3117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1929453"/>
            <a:ext cx="7996327" cy="4563422"/>
          </a:xfrm>
        </p:spPr>
      </p:pic>
    </p:spTree>
    <p:extLst>
      <p:ext uri="{BB962C8B-B14F-4D97-AF65-F5344CB8AC3E}">
        <p14:creationId xmlns:p14="http://schemas.microsoft.com/office/powerpoint/2010/main" val="36725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9C60C-A360-4710-A63A-3A6A2FF8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ột số loài Động vật hoang dã Việt Nam">
            <a:hlinkClick r:id="" action="ppaction://media"/>
            <a:extLst>
              <a:ext uri="{FF2B5EF4-FFF2-40B4-BE49-F238E27FC236}">
                <a16:creationId xmlns:a16="http://schemas.microsoft.com/office/drawing/2014/main" id="{ADABDFFC-3537-43F0-B1F7-E5723D16DD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0"/>
            <a:ext cx="8616485" cy="6893692"/>
          </a:xfrm>
        </p:spPr>
      </p:pic>
    </p:spTree>
    <p:extLst>
      <p:ext uri="{BB962C8B-B14F-4D97-AF65-F5344CB8AC3E}">
        <p14:creationId xmlns:p14="http://schemas.microsoft.com/office/powerpoint/2010/main" val="152432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5102C-E9F4-44C4-9790-B6A0E5CD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91239A-489C-4F84-823F-EFC1CD5D9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51" y="62397"/>
            <a:ext cx="3949750" cy="32565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0FC1F8-93F3-491D-B181-258EF3C1F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495360"/>
            <a:ext cx="4070301" cy="3300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43B06E-7B31-4524-981D-642490C64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883" y="1143798"/>
            <a:ext cx="2722566" cy="5249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A11ECD-7437-428F-9938-9613836804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27431" r="52141" b="4003"/>
          <a:stretch/>
        </p:blipFill>
        <p:spPr>
          <a:xfrm>
            <a:off x="-62749" y="1967496"/>
            <a:ext cx="5206249" cy="4124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18F9CC-F873-42F8-9631-B84015435A9A}"/>
              </a:ext>
            </a:extLst>
          </p:cNvPr>
          <p:cNvSpPr txBox="1"/>
          <p:nvPr/>
        </p:nvSpPr>
        <p:spPr>
          <a:xfrm>
            <a:off x="1073199" y="2626480"/>
            <a:ext cx="292853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02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8A465-70CA-4EE3-A03A-821070CF0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DE9C7-0339-47D6-96F3-7DCA9AE92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2BE8FED-E833-4EEF-8901-9252F473C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687" y="1027906"/>
            <a:ext cx="5781114" cy="4766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E1AA26-D7A6-4425-9864-A9863F3901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27431" r="52141" b="4003"/>
          <a:stretch/>
        </p:blipFill>
        <p:spPr>
          <a:xfrm>
            <a:off x="-62749" y="1967496"/>
            <a:ext cx="5206249" cy="4124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CBC57-21EA-45A7-85D3-83B70169B547}"/>
              </a:ext>
            </a:extLst>
          </p:cNvPr>
          <p:cNvSpPr txBox="1"/>
          <p:nvPr/>
        </p:nvSpPr>
        <p:spPr>
          <a:xfrm>
            <a:off x="1073199" y="2626480"/>
            <a:ext cx="292853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01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B6FFD-9C4A-4B25-8D77-9B69FCA10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6EE3-964B-45E6-A66A-A157C6195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AE2BA-5817-472B-AE68-B6C4BEA99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84" y="681037"/>
            <a:ext cx="6202007" cy="5028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D1F0C-5D20-48D9-80B9-FBA10AF4C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27431" r="52141" b="4003"/>
          <a:stretch/>
        </p:blipFill>
        <p:spPr>
          <a:xfrm>
            <a:off x="184901" y="1901277"/>
            <a:ext cx="5206249" cy="4124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ADECCC-74A1-4F8F-ABCD-074739749B58}"/>
              </a:ext>
            </a:extLst>
          </p:cNvPr>
          <p:cNvSpPr txBox="1"/>
          <p:nvPr/>
        </p:nvSpPr>
        <p:spPr>
          <a:xfrm>
            <a:off x="1320849" y="2560261"/>
            <a:ext cx="292853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69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208E-7A0C-4401-954E-8D98E57E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BA36E-99C5-43B4-9032-501E532BA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EAFB0-A6FC-4A62-A5B0-2CA09D78A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0"/>
            <a:ext cx="3579356" cy="6900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D5276-9F89-4176-AE8B-4DD1D93D6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27431" r="52141" b="4003"/>
          <a:stretch/>
        </p:blipFill>
        <p:spPr>
          <a:xfrm>
            <a:off x="-62749" y="1967496"/>
            <a:ext cx="5206249" cy="4124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04A69E-F824-409F-9345-AAE5464A9CDC}"/>
              </a:ext>
            </a:extLst>
          </p:cNvPr>
          <p:cNvSpPr txBox="1"/>
          <p:nvPr/>
        </p:nvSpPr>
        <p:spPr>
          <a:xfrm>
            <a:off x="1073199" y="2626480"/>
            <a:ext cx="292853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46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A11ECD-7437-428F-9938-9613836804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27431" r="52141" b="4003"/>
          <a:stretch/>
        </p:blipFill>
        <p:spPr>
          <a:xfrm>
            <a:off x="-9739" y="-99429"/>
            <a:ext cx="5206249" cy="4124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15102C-E9F4-44C4-9790-B6A0E5CD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91239A-489C-4F84-823F-EFC1CD5D9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55" y="2660681"/>
            <a:ext cx="2638171" cy="21751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0FC1F8-93F3-491D-B181-258EF3C1F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91" y="2752052"/>
            <a:ext cx="2682723" cy="2175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43B06E-7B31-4524-981D-642490C64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47" y="1962733"/>
            <a:ext cx="1852219" cy="35710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18F9CC-F873-42F8-9631-B84015435A9A}"/>
              </a:ext>
            </a:extLst>
          </p:cNvPr>
          <p:cNvSpPr txBox="1"/>
          <p:nvPr/>
        </p:nvSpPr>
        <p:spPr>
          <a:xfrm>
            <a:off x="1126209" y="559555"/>
            <a:ext cx="292853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3AD964-D8B4-4049-8A71-B3A22E49DD46}"/>
              </a:ext>
            </a:extLst>
          </p:cNvPr>
          <p:cNvSpPr txBox="1"/>
          <p:nvPr/>
        </p:nvSpPr>
        <p:spPr>
          <a:xfrm>
            <a:off x="2649198" y="5867409"/>
            <a:ext cx="2912328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27C92B-4574-4558-BFCD-0B3ED70EDDE4}"/>
              </a:ext>
            </a:extLst>
          </p:cNvPr>
          <p:cNvSpPr txBox="1"/>
          <p:nvPr/>
        </p:nvSpPr>
        <p:spPr>
          <a:xfrm>
            <a:off x="6215975" y="5805855"/>
            <a:ext cx="2682723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692D5D-92C8-4073-A2B9-D21613AB9312}"/>
              </a:ext>
            </a:extLst>
          </p:cNvPr>
          <p:cNvSpPr txBox="1"/>
          <p:nvPr/>
        </p:nvSpPr>
        <p:spPr>
          <a:xfrm>
            <a:off x="9249595" y="5805855"/>
            <a:ext cx="2682723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0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F87836C-71F8-4165-A9D7-21729A9E0A12}"/>
              </a:ext>
            </a:extLst>
          </p:cNvPr>
          <p:cNvGrpSpPr/>
          <p:nvPr/>
        </p:nvGrpSpPr>
        <p:grpSpPr>
          <a:xfrm>
            <a:off x="0" y="-82867"/>
            <a:ext cx="6238875" cy="4942358"/>
            <a:chOff x="0" y="-82867"/>
            <a:chExt cx="6238875" cy="49423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BDC5E6-7985-401A-B467-4217139AB8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27431" r="52141" b="4003"/>
            <a:stretch/>
          </p:blipFill>
          <p:spPr>
            <a:xfrm>
              <a:off x="0" y="-82867"/>
              <a:ext cx="6238875" cy="494235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F54A8E-91B9-497F-83DF-5C10718A6294}"/>
                </a:ext>
              </a:extLst>
            </p:cNvPr>
            <p:cNvSpPr txBox="1"/>
            <p:nvPr/>
          </p:nvSpPr>
          <p:spPr>
            <a:xfrm>
              <a:off x="1430998" y="544263"/>
              <a:ext cx="3376878" cy="21394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chó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6" name="Xử trí đúng cách khi bị chó dại cắn _ VTC Now">
            <a:hlinkClick r:id="" action="ppaction://media"/>
            <a:extLst>
              <a:ext uri="{FF2B5EF4-FFF2-40B4-BE49-F238E27FC236}">
                <a16:creationId xmlns:a16="http://schemas.microsoft.com/office/drawing/2014/main" id="{6BE86C1A-4F06-4C51-A77A-74BEB7FA7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82868"/>
            <a:ext cx="12190745" cy="69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1B7CF-94C0-43A1-AFA7-BF213EA62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0ED06E-A95B-4BBF-8853-6EEB14BD0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29" y="1567938"/>
            <a:ext cx="9793742" cy="4061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724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26B5D-8D2B-47FD-AC1D-B0E06D95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3598E8-540A-45ED-8594-BE0FD1790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25"/>
            <a:ext cx="12344400" cy="69437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505944-38BA-4B31-8DE9-E7D1D74B51D8}"/>
              </a:ext>
            </a:extLst>
          </p:cNvPr>
          <p:cNvSpPr txBox="1"/>
          <p:nvPr/>
        </p:nvSpPr>
        <p:spPr>
          <a:xfrm>
            <a:off x="3600450" y="2132191"/>
            <a:ext cx="5134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67485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FC76290-9784-4F39-A607-A75B79DC0421}"/>
</file>

<file path=customXml/itemProps2.xml><?xml version="1.0" encoding="utf-8"?>
<ds:datastoreItem xmlns:ds="http://schemas.openxmlformats.org/officeDocument/2006/customXml" ds:itemID="{CD128707-25B2-484D-B92A-A7287BD45B20}"/>
</file>

<file path=customXml/itemProps3.xml><?xml version="1.0" encoding="utf-8"?>
<ds:datastoreItem xmlns:ds="http://schemas.openxmlformats.org/officeDocument/2006/customXml" ds:itemID="{135C9EC4-6672-47B8-AC04-929497D0F5DB}"/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110</Words>
  <Application>Microsoft Office PowerPoint</Application>
  <PresentationFormat>Widescreen</PresentationFormat>
  <Paragraphs>13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sẽ nói gì trong tình huống này?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Kieu Nga</dc:creator>
  <cp:lastModifiedBy>Admin</cp:lastModifiedBy>
  <cp:revision>4</cp:revision>
  <dcterms:created xsi:type="dcterms:W3CDTF">2021-11-09T15:52:15Z</dcterms:created>
  <dcterms:modified xsi:type="dcterms:W3CDTF">2022-09-03T15:36:28Z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