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88" r:id="rId2"/>
    <p:sldId id="259" r:id="rId3"/>
    <p:sldId id="268" r:id="rId4"/>
    <p:sldId id="267" r:id="rId5"/>
    <p:sldId id="266" r:id="rId6"/>
    <p:sldId id="265" r:id="rId7"/>
    <p:sldId id="258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436A54FA-8019-4D85-A17B-7FDA975CD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7" y="0"/>
            <a:ext cx="9093994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E11B07-5866-4884-956B-4549D1F0B649}"/>
              </a:ext>
            </a:extLst>
          </p:cNvPr>
          <p:cNvSpPr txBox="1"/>
          <p:nvPr/>
        </p:nvSpPr>
        <p:spPr>
          <a:xfrm>
            <a:off x="1676400" y="2813149"/>
            <a:ext cx="6578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CÁC SỐ TỪ 1 ĐẾN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B46BF5-5B0E-4440-851E-47EEA16CD1B4}"/>
              </a:ext>
            </a:extLst>
          </p:cNvPr>
          <p:cNvSpPr txBox="1"/>
          <p:nvPr/>
        </p:nvSpPr>
        <p:spPr>
          <a:xfrm>
            <a:off x="3789657" y="1752600"/>
            <a:ext cx="5284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37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288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524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524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00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200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200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9530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5029200"/>
            <a:ext cx="1542636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4267200"/>
            <a:ext cx="112069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20430" y="228600"/>
            <a:ext cx="446490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9000" y="228600"/>
            <a:ext cx="16287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5334000" y="2133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62600" y="21336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62800" y="21336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77200" y="21336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181600" y="2819400"/>
            <a:ext cx="39624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181600" y="3505200"/>
            <a:ext cx="39624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438400" y="0"/>
            <a:ext cx="67056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1" y="1143000"/>
            <a:ext cx="7239000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48000"/>
            <a:ext cx="19621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8382000" y="1905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8" name="Rectangle 7"/>
          <p:cNvSpPr/>
          <p:nvPr/>
        </p:nvSpPr>
        <p:spPr>
          <a:xfrm>
            <a:off x="5562600" y="1905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9" name="Rectangle 8"/>
          <p:cNvSpPr/>
          <p:nvPr/>
        </p:nvSpPr>
        <p:spPr>
          <a:xfrm>
            <a:off x="6248400" y="243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96200" y="243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14800" y="29718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48400" y="29718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29000" y="35052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10400" y="35052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14800" y="4038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48400" y="4038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05200" y="4572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91000" y="4572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62600" y="5181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248400" y="5181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77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10400" y="57150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62600" y="624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96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010400" y="62484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743200" y="518160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209800" y="1447800"/>
            <a:ext cx="69342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914400" y="129540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0" y="2667000"/>
            <a:ext cx="91440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11, 22).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0" y="4267200"/>
            <a:ext cx="91440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100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0" y="5715000"/>
            <a:ext cx="9144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2667000"/>
            <a:ext cx="91440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11, 22, 33, 44, 55, 66, 77, 88, 99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0" y="4267200"/>
            <a:ext cx="91440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10, 20, 30, 40, 50, 60, 70, 80, 90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0" y="5715000"/>
            <a:ext cx="9144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95400"/>
            <a:ext cx="86233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5334000" y="152400"/>
            <a:ext cx="12192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3657600" y="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124200"/>
            <a:ext cx="889549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953000"/>
            <a:ext cx="9144000" cy="136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3429000" y="1600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  <p:sp>
        <p:nvSpPr>
          <p:cNvPr id="9" name="Oval 8"/>
          <p:cNvSpPr/>
          <p:nvPr/>
        </p:nvSpPr>
        <p:spPr>
          <a:xfrm>
            <a:off x="5105400" y="1981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10" name="Oval 9"/>
          <p:cNvSpPr/>
          <p:nvPr/>
        </p:nvSpPr>
        <p:spPr>
          <a:xfrm>
            <a:off x="6019800" y="17526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sp>
        <p:nvSpPr>
          <p:cNvPr id="11" name="Oval 10"/>
          <p:cNvSpPr/>
          <p:nvPr/>
        </p:nvSpPr>
        <p:spPr>
          <a:xfrm>
            <a:off x="7620000" y="13716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38</a:t>
            </a:r>
          </a:p>
        </p:txBody>
      </p:sp>
      <p:sp>
        <p:nvSpPr>
          <p:cNvPr id="12" name="Oval 11"/>
          <p:cNvSpPr/>
          <p:nvPr/>
        </p:nvSpPr>
        <p:spPr>
          <a:xfrm>
            <a:off x="2438400" y="3200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55</a:t>
            </a:r>
          </a:p>
        </p:txBody>
      </p:sp>
      <p:sp>
        <p:nvSpPr>
          <p:cNvPr id="13" name="Oval 12"/>
          <p:cNvSpPr/>
          <p:nvPr/>
        </p:nvSpPr>
        <p:spPr>
          <a:xfrm>
            <a:off x="4191000" y="37338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59</a:t>
            </a:r>
          </a:p>
        </p:txBody>
      </p:sp>
      <p:sp>
        <p:nvSpPr>
          <p:cNvPr id="14" name="Oval 13"/>
          <p:cNvSpPr/>
          <p:nvPr/>
        </p:nvSpPr>
        <p:spPr>
          <a:xfrm>
            <a:off x="5029200" y="37338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61</a:t>
            </a:r>
          </a:p>
        </p:txBody>
      </p:sp>
      <p:sp>
        <p:nvSpPr>
          <p:cNvPr id="15" name="Oval 14"/>
          <p:cNvSpPr/>
          <p:nvPr/>
        </p:nvSpPr>
        <p:spPr>
          <a:xfrm>
            <a:off x="7620000" y="31242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67</a:t>
            </a:r>
          </a:p>
        </p:txBody>
      </p:sp>
      <p:sp>
        <p:nvSpPr>
          <p:cNvPr id="16" name="Oval 15"/>
          <p:cNvSpPr/>
          <p:nvPr/>
        </p:nvSpPr>
        <p:spPr>
          <a:xfrm>
            <a:off x="3429000" y="5105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sp>
        <p:nvSpPr>
          <p:cNvPr id="17" name="Oval 16"/>
          <p:cNvSpPr/>
          <p:nvPr/>
        </p:nvSpPr>
        <p:spPr>
          <a:xfrm>
            <a:off x="4343400" y="54864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  <p:sp>
        <p:nvSpPr>
          <p:cNvPr id="18" name="Oval 17"/>
          <p:cNvSpPr/>
          <p:nvPr/>
        </p:nvSpPr>
        <p:spPr>
          <a:xfrm>
            <a:off x="6096000" y="53340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94</a:t>
            </a:r>
          </a:p>
        </p:txBody>
      </p:sp>
      <p:sp>
        <p:nvSpPr>
          <p:cNvPr id="19" name="Oval 18"/>
          <p:cNvSpPr/>
          <p:nvPr/>
        </p:nvSpPr>
        <p:spPr>
          <a:xfrm>
            <a:off x="7924800" y="4953000"/>
            <a:ext cx="838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1" animBg="1"/>
      <p:bldP spid="9" grpId="1" animBg="1"/>
      <p:bldP spid="10" grpId="1" animBg="1"/>
      <p:bldP spid="11" grpId="1" animBg="1"/>
      <p:bldP spid="12" grpId="1" animBg="1"/>
      <p:bldP spid="13" grpId="1" animBg="1"/>
      <p:bldP spid="14" grpId="1" animBg="1"/>
      <p:bldP spid="15" grpId="1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1003" y="1295400"/>
            <a:ext cx="727299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431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4114800" y="152400"/>
            <a:ext cx="50292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2514600" y="0"/>
            <a:ext cx="1600200" cy="114300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371600"/>
            <a:ext cx="1143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18288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505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410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590800"/>
            <a:ext cx="109369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199" y="4495800"/>
            <a:ext cx="116958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0" y="3505200"/>
            <a:ext cx="533400" cy="6096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54037" y="2534529"/>
            <a:ext cx="1439594" cy="1685779"/>
          </a:xfrm>
          <a:custGeom>
            <a:avLst/>
            <a:gdLst>
              <a:gd name="connsiteX0" fmla="*/ 180535 w 1439594"/>
              <a:gd name="connsiteY0" fmla="*/ 67994 h 1685779"/>
              <a:gd name="connsiteX1" fmla="*/ 180535 w 1439594"/>
              <a:gd name="connsiteY1" fmla="*/ 518160 h 1685779"/>
              <a:gd name="connsiteX2" fmla="*/ 180535 w 1439594"/>
              <a:gd name="connsiteY2" fmla="*/ 1502899 h 1685779"/>
              <a:gd name="connsiteX3" fmla="*/ 701040 w 1439594"/>
              <a:gd name="connsiteY3" fmla="*/ 1615440 h 1685779"/>
              <a:gd name="connsiteX4" fmla="*/ 841717 w 1439594"/>
              <a:gd name="connsiteY4" fmla="*/ 1277816 h 1685779"/>
              <a:gd name="connsiteX5" fmla="*/ 799514 w 1439594"/>
              <a:gd name="connsiteY5" fmla="*/ 644769 h 1685779"/>
              <a:gd name="connsiteX6" fmla="*/ 1235612 w 1439594"/>
              <a:gd name="connsiteY6" fmla="*/ 630702 h 1685779"/>
              <a:gd name="connsiteX7" fmla="*/ 1263748 w 1439594"/>
              <a:gd name="connsiteY7" fmla="*/ 110197 h 1685779"/>
              <a:gd name="connsiteX8" fmla="*/ 180535 w 1439594"/>
              <a:gd name="connsiteY8" fmla="*/ 67994 h 168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9594" h="1685779">
                <a:moveTo>
                  <a:pt x="180535" y="67994"/>
                </a:moveTo>
                <a:cubicBezTo>
                  <a:pt x="0" y="135988"/>
                  <a:pt x="180535" y="518160"/>
                  <a:pt x="180535" y="518160"/>
                </a:cubicBezTo>
                <a:cubicBezTo>
                  <a:pt x="180535" y="757311"/>
                  <a:pt x="93784" y="1320019"/>
                  <a:pt x="180535" y="1502899"/>
                </a:cubicBezTo>
                <a:cubicBezTo>
                  <a:pt x="267286" y="1685779"/>
                  <a:pt x="590843" y="1652954"/>
                  <a:pt x="701040" y="1615440"/>
                </a:cubicBezTo>
                <a:cubicBezTo>
                  <a:pt x="811237" y="1577926"/>
                  <a:pt x="825305" y="1439594"/>
                  <a:pt x="841717" y="1277816"/>
                </a:cubicBezTo>
                <a:cubicBezTo>
                  <a:pt x="858129" y="1116038"/>
                  <a:pt x="733865" y="752621"/>
                  <a:pt x="799514" y="644769"/>
                </a:cubicBezTo>
                <a:cubicBezTo>
                  <a:pt x="865163" y="536917"/>
                  <a:pt x="1158240" y="719797"/>
                  <a:pt x="1235612" y="630702"/>
                </a:cubicBezTo>
                <a:cubicBezTo>
                  <a:pt x="1312984" y="541607"/>
                  <a:pt x="1439594" y="199292"/>
                  <a:pt x="1263748" y="110197"/>
                </a:cubicBezTo>
                <a:cubicBezTo>
                  <a:pt x="1087902" y="21102"/>
                  <a:pt x="361071" y="0"/>
                  <a:pt x="180535" y="67994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9" grpId="0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D21C319B-6A2E-4FEA-981C-BE0805D045B1}"/>
</file>

<file path=customXml/itemProps2.xml><?xml version="1.0" encoding="utf-8"?>
<ds:datastoreItem xmlns:ds="http://schemas.openxmlformats.org/officeDocument/2006/customXml" ds:itemID="{921D7134-B58A-4062-92D5-13EA4E3C6EE0}"/>
</file>

<file path=customXml/itemProps3.xml><?xml version="1.0" encoding="utf-8"?>
<ds:datastoreItem xmlns:ds="http://schemas.openxmlformats.org/officeDocument/2006/customXml" ds:itemID="{63586F63-EF9D-4DD5-ADEC-8D4E4A7B4C18}"/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203</Words>
  <Application>Microsoft Office PowerPoint</Application>
  <PresentationFormat>On-screen Show (4:3)</PresentationFormat>
  <Paragraphs>55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Times New Roman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Nguyễn Thị Huyền Trang</cp:lastModifiedBy>
  <cp:revision>12</cp:revision>
  <dcterms:created xsi:type="dcterms:W3CDTF">2020-08-23T01:47:27Z</dcterms:created>
  <dcterms:modified xsi:type="dcterms:W3CDTF">2022-02-14T16:13:43Z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