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77" r:id="rId5"/>
    <p:sldMasterId id="2147483707" r:id="rId6"/>
    <p:sldMasterId id="2147483719" r:id="rId7"/>
    <p:sldMasterId id="2147483725" r:id="rId8"/>
  </p:sldMasterIdLst>
  <p:notesMasterIdLst>
    <p:notesMasterId r:id="rId40"/>
  </p:notesMasterIdLst>
  <p:handoutMasterIdLst>
    <p:handoutMasterId r:id="rId41"/>
  </p:handoutMasterIdLst>
  <p:sldIdLst>
    <p:sldId id="2007577145" r:id="rId9"/>
    <p:sldId id="256" r:id="rId10"/>
    <p:sldId id="3409" r:id="rId11"/>
    <p:sldId id="3412" r:id="rId12"/>
    <p:sldId id="3411" r:id="rId13"/>
    <p:sldId id="3426" r:id="rId14"/>
    <p:sldId id="3454" r:id="rId15"/>
    <p:sldId id="3455" r:id="rId16"/>
    <p:sldId id="3456" r:id="rId17"/>
    <p:sldId id="3457" r:id="rId18"/>
    <p:sldId id="3458" r:id="rId19"/>
    <p:sldId id="3459" r:id="rId20"/>
    <p:sldId id="3464" r:id="rId21"/>
    <p:sldId id="3465" r:id="rId22"/>
    <p:sldId id="3466" r:id="rId23"/>
    <p:sldId id="3468" r:id="rId24"/>
    <p:sldId id="3467" r:id="rId25"/>
    <p:sldId id="3462" r:id="rId26"/>
    <p:sldId id="3461" r:id="rId27"/>
    <p:sldId id="2007577151" r:id="rId28"/>
    <p:sldId id="2007577146" r:id="rId29"/>
    <p:sldId id="267" r:id="rId30"/>
    <p:sldId id="3420" r:id="rId31"/>
    <p:sldId id="262" r:id="rId32"/>
    <p:sldId id="3425" r:id="rId33"/>
    <p:sldId id="3441" r:id="rId34"/>
    <p:sldId id="2007577150" r:id="rId35"/>
    <p:sldId id="2007577148" r:id="rId36"/>
    <p:sldId id="3421" r:id="rId37"/>
    <p:sldId id="2007577149" r:id="rId38"/>
    <p:sldId id="3424" r:id="rId39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DD6E64-D45C-4FF6-05EA-07311F48D39C}" v="7" dt="2024-02-06T07:34:26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99"/>
        <p:guide pos="3845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gs" Target="tags/tag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Thu Hồng" userId="S::lthong@thtrungyen.edu.vn::ae74cfde-cc0f-494a-9b33-87e0b2e5a716" providerId="AD" clId="Web-{62DD6E64-D45C-4FF6-05EA-07311F48D39C}"/>
    <pc:docChg chg="modSld">
      <pc:chgData name="Lê Thu Hồng" userId="S::lthong@thtrungyen.edu.vn::ae74cfde-cc0f-494a-9b33-87e0b2e5a716" providerId="AD" clId="Web-{62DD6E64-D45C-4FF6-05EA-07311F48D39C}" dt="2024-02-06T07:34:26.891" v="6" actId="1076"/>
      <pc:docMkLst>
        <pc:docMk/>
      </pc:docMkLst>
      <pc:sldChg chg="modSp">
        <pc:chgData name="Lê Thu Hồng" userId="S::lthong@thtrungyen.edu.vn::ae74cfde-cc0f-494a-9b33-87e0b2e5a716" providerId="AD" clId="Web-{62DD6E64-D45C-4FF6-05EA-07311F48D39C}" dt="2024-02-06T07:34:26.891" v="6" actId="1076"/>
        <pc:sldMkLst>
          <pc:docMk/>
          <pc:sldMk cId="3983339987" sldId="3426"/>
        </pc:sldMkLst>
        <pc:spChg chg="mod">
          <ac:chgData name="Lê Thu Hồng" userId="S::lthong@thtrungyen.edu.vn::ae74cfde-cc0f-494a-9b33-87e0b2e5a716" providerId="AD" clId="Web-{62DD6E64-D45C-4FF6-05EA-07311F48D39C}" dt="2024-02-06T07:33:47.952" v="0" actId="1076"/>
          <ac:spMkLst>
            <pc:docMk/>
            <pc:sldMk cId="3983339987" sldId="3426"/>
            <ac:spMk id="17" creationId="{00000000-0000-0000-0000-000000000000}"/>
          </ac:spMkLst>
        </pc:spChg>
        <pc:spChg chg="mod">
          <ac:chgData name="Lê Thu Hồng" userId="S::lthong@thtrungyen.edu.vn::ae74cfde-cc0f-494a-9b33-87e0b2e5a716" providerId="AD" clId="Web-{62DD6E64-D45C-4FF6-05EA-07311F48D39C}" dt="2024-02-06T07:33:53.030" v="1" actId="1076"/>
          <ac:spMkLst>
            <pc:docMk/>
            <pc:sldMk cId="3983339987" sldId="3426"/>
            <ac:spMk id="18" creationId="{00000000-0000-0000-0000-000000000000}"/>
          </ac:spMkLst>
        </pc:spChg>
        <pc:spChg chg="mod">
          <ac:chgData name="Lê Thu Hồng" userId="S::lthong@thtrungyen.edu.vn::ae74cfde-cc0f-494a-9b33-87e0b2e5a716" providerId="AD" clId="Web-{62DD6E64-D45C-4FF6-05EA-07311F48D39C}" dt="2024-02-06T07:34:02.531" v="2" actId="1076"/>
          <ac:spMkLst>
            <pc:docMk/>
            <pc:sldMk cId="3983339987" sldId="3426"/>
            <ac:spMk id="20" creationId="{DD56D45F-3E24-4E8E-90D6-D261A65961A9}"/>
          </ac:spMkLst>
        </pc:spChg>
        <pc:spChg chg="mod">
          <ac:chgData name="Lê Thu Hồng" userId="S::lthong@thtrungyen.edu.vn::ae74cfde-cc0f-494a-9b33-87e0b2e5a716" providerId="AD" clId="Web-{62DD6E64-D45C-4FF6-05EA-07311F48D39C}" dt="2024-02-06T07:34:06.468" v="3" actId="1076"/>
          <ac:spMkLst>
            <pc:docMk/>
            <pc:sldMk cId="3983339987" sldId="3426"/>
            <ac:spMk id="28" creationId="{3B088770-445E-4799-9B10-C6E8827CD9D9}"/>
          </ac:spMkLst>
        </pc:spChg>
        <pc:spChg chg="mod">
          <ac:chgData name="Lê Thu Hồng" userId="S::lthong@thtrungyen.edu.vn::ae74cfde-cc0f-494a-9b33-87e0b2e5a716" providerId="AD" clId="Web-{62DD6E64-D45C-4FF6-05EA-07311F48D39C}" dt="2024-02-06T07:34:26.891" v="6" actId="1076"/>
          <ac:spMkLst>
            <pc:docMk/>
            <pc:sldMk cId="3983339987" sldId="3426"/>
            <ac:spMk id="30" creationId="{A22202E5-BCAE-4D45-8313-EFB7D8875612}"/>
          </ac:spMkLst>
        </pc:spChg>
        <pc:spChg chg="mod">
          <ac:chgData name="Lê Thu Hồng" userId="S::lthong@thtrungyen.edu.vn::ae74cfde-cc0f-494a-9b33-87e0b2e5a716" providerId="AD" clId="Web-{62DD6E64-D45C-4FF6-05EA-07311F48D39C}" dt="2024-02-06T07:34:11.812" v="4" actId="1076"/>
          <ac:spMkLst>
            <pc:docMk/>
            <pc:sldMk cId="3983339987" sldId="3426"/>
            <ac:spMk id="32" creationId="{406E16B6-AA67-43E7-905C-B1B70049C01A}"/>
          </ac:spMkLst>
        </pc:spChg>
        <pc:spChg chg="mod">
          <ac:chgData name="Lê Thu Hồng" userId="S::lthong@thtrungyen.edu.vn::ae74cfde-cc0f-494a-9b33-87e0b2e5a716" providerId="AD" clId="Web-{62DD6E64-D45C-4FF6-05EA-07311F48D39C}" dt="2024-02-06T07:34:20.094" v="5" actId="1076"/>
          <ac:spMkLst>
            <pc:docMk/>
            <pc:sldMk cId="3983339987" sldId="3426"/>
            <ac:spMk id="34" creationId="{37C11A5E-3368-4017-AF05-28A4F126557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2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32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923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600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70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971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63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34763"/>
      </p:ext>
    </p:extLst>
  </p:cSld>
  <p:clrMapOvr>
    <a:masterClrMapping/>
  </p:clrMapOvr>
  <p:transition spd="slow" advTm="5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762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396061"/>
      </p:ext>
    </p:extLst>
  </p:cSld>
  <p:clrMapOvr>
    <a:masterClrMapping/>
  </p:clrMapOvr>
  <p:transition spd="slow" advTm="5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14531"/>
      </p:ext>
    </p:extLst>
  </p:cSld>
  <p:clrMapOvr>
    <a:masterClrMapping/>
  </p:clrMapOvr>
  <p:transition spd="slow" advTm="5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4832"/>
      </p:ext>
    </p:extLst>
  </p:cSld>
  <p:clrMapOvr>
    <a:masterClrMapping/>
  </p:clrMapOvr>
  <p:transition spd="slow" advTm="5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904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19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81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83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43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81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37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699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9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23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70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zh-CN" altLang="en-US" sz="240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51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ransition spd="slow" advTm="500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5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.xml"/><Relationship Id="rId6" Type="http://schemas.openxmlformats.org/officeDocument/2006/relationships/image" Target="../media/image37.sv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svg"/><Relationship Id="rId9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412" y="316709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733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7481" y="1020913"/>
            <a:ext cx="5232935" cy="510902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6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6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5901" y="1020913"/>
            <a:ext cx="5637700" cy="586756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 cam, hoa khế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Chín lặng trong vườn,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 mơ tay cháu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Quạt đầy hương thơm.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          (Thạch Quỳ)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" y="1268994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1402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5873" y="127181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5872" y="4143026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71D959-8110-4D67-9EF9-6E111E01869B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03D729-FD9B-47F3-B6A7-BE0D298933B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109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449484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32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      </a:t>
            </a:r>
            <a:endParaRPr lang="zh-CN" altLang="en-US" sz="320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084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449484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32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endParaRPr lang="zh-CN" altLang="en-US" sz="320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6358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449484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32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rau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503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503967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32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dọn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xoong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nồi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cốc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chén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066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547405"/>
            <a:ext cx="12192000" cy="503967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32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dọn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xoong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cốc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chén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trông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3487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55845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32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dọn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xoong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cốc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chén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trông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quây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nhau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811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55845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32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dọn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xoong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cốc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chén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trông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quây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nhau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tuyệt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626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612933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32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dọn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xoong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cốc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chén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trông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quây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nhau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tuyệt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237975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972152" y="1299854"/>
            <a:ext cx="1048050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28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rau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dọn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xoong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nồi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cốc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chén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trông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quây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nhau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tuyệt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Chi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1127320" y="1790335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1127320" y="4351585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705AA-1818-4F31-B530-E5A710F86D95}"/>
              </a:ext>
            </a:extLst>
          </p:cNvPr>
          <p:cNvSpPr txBox="1"/>
          <p:nvPr/>
        </p:nvSpPr>
        <p:spPr>
          <a:xfrm>
            <a:off x="575106" y="118680"/>
            <a:ext cx="6569405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err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err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err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đoạn</a:t>
            </a:r>
            <a:endParaRPr lang="en-US" altLang="en-US" sz="3200" b="1">
              <a:solidFill>
                <a:srgbClr val="000000"/>
              </a:solidFill>
              <a:latin typeface="UTM Avo" panose="0204060305050602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7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1116531" y="1358703"/>
            <a:ext cx="105781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28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1261573" y="1787705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705AA-1818-4F31-B530-E5A710F86D95}"/>
              </a:ext>
            </a:extLst>
          </p:cNvPr>
          <p:cNvSpPr txBox="1"/>
          <p:nvPr/>
        </p:nvSpPr>
        <p:spPr>
          <a:xfrm>
            <a:off x="575106" y="118680"/>
            <a:ext cx="6569405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err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err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err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đoạn</a:t>
            </a:r>
            <a:endParaRPr lang="en-US" altLang="en-US" sz="3200" b="1">
              <a:solidFill>
                <a:srgbClr val="000000"/>
              </a:solidFill>
              <a:latin typeface="UTM Avo" panose="0204060305050602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2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106893" y="1577362"/>
            <a:ext cx="8704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5: </a:t>
            </a:r>
          </a:p>
          <a:p>
            <a:pPr algn="ctr"/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Bữa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cơm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gia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đình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972152" y="1299854"/>
            <a:ext cx="1048050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28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rau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dọn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xoong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nồi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cốc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chén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trông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quây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nhau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tuyệt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Chi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1127320" y="1790335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1127320" y="4351585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705AA-1818-4F31-B530-E5A710F86D95}"/>
              </a:ext>
            </a:extLst>
          </p:cNvPr>
          <p:cNvSpPr txBox="1"/>
          <p:nvPr/>
        </p:nvSpPr>
        <p:spPr>
          <a:xfrm>
            <a:off x="575106" y="118680"/>
            <a:ext cx="6569405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err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err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err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đoạn</a:t>
            </a:r>
            <a:endParaRPr lang="en-US" altLang="en-US" sz="3200" b="1">
              <a:solidFill>
                <a:srgbClr val="000000"/>
              </a:solidFill>
              <a:latin typeface="UTM Avo" panose="0204060305050602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551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612933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32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dọn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xoong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cốc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chén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trông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quây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nhau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tuyệt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:a16="http://schemas.microsoft.com/office/drawing/2014/main" id="{480BCF8A-56E8-41D6-8A37-F4D8A9B31534}"/>
              </a:ext>
            </a:extLst>
          </p:cNvPr>
          <p:cNvSpPr/>
          <p:nvPr/>
        </p:nvSpPr>
        <p:spPr>
          <a:xfrm>
            <a:off x="515212" y="1406830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Lưu đồ: Đường kết nối 8">
            <a:extLst>
              <a:ext uri="{FF2B5EF4-FFF2-40B4-BE49-F238E27FC236}">
                <a16:creationId xmlns:a16="http://schemas.microsoft.com/office/drawing/2014/main" id="{A2D9EA60-9CCE-42B6-A408-EC3C87FEB374}"/>
              </a:ext>
            </a:extLst>
          </p:cNvPr>
          <p:cNvSpPr/>
          <p:nvPr/>
        </p:nvSpPr>
        <p:spPr>
          <a:xfrm>
            <a:off x="596225" y="4341264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53BDB-5EDF-4917-AD39-662435E52094}"/>
              </a:ext>
            </a:extLst>
          </p:cNvPr>
          <p:cNvSpPr txBox="1"/>
          <p:nvPr/>
        </p:nvSpPr>
        <p:spPr>
          <a:xfrm>
            <a:off x="-23559" y="-160453"/>
            <a:ext cx="6569405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err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err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cả</a:t>
            </a:r>
            <a:r>
              <a:rPr lang="en-US" altLang="en-US" sz="3200" b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err="1">
                <a:solidFill>
                  <a:srgbClr val="00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bài</a:t>
            </a:r>
            <a:endParaRPr lang="en-US" altLang="en-US" sz="3200" b="1">
              <a:solidFill>
                <a:srgbClr val="000000"/>
              </a:solidFill>
              <a:latin typeface="UTM Avo" panose="0204060305050602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7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59115" y="2542464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531302" y="391751"/>
            <a:ext cx="4750279" cy="4474027"/>
            <a:chOff x="204654" y="-92392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204654" y="-9239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143756" y="2251078"/>
              <a:ext cx="7561457" cy="37973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en-GB" sz="4000" err="1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GB" sz="4000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err="1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</a:t>
              </a:r>
              <a:r>
                <a:rPr lang="en-GB" sz="4000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err="1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đình</a:t>
              </a:r>
              <a:r>
                <a:rPr lang="en-GB" sz="4000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err="1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GB" sz="4000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Nam </a:t>
              </a:r>
              <a:r>
                <a:rPr lang="en-GB" sz="4000" err="1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GB" sz="4000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err="1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GB" sz="4000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err="1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GB" sz="4000">
                  <a:solidFill>
                    <a:srgbClr val="0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lang="en-US" sz="4000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36111" y="3980632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841771" y="3476767"/>
            <a:ext cx="6501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4000">
                <a:latin typeface="UTM Avo" panose="02040603050506020204" pitchFamily="18" charset="0"/>
                <a:cs typeface="Times New Roman" panose="02020603050405020304" pitchFamily="18" charset="0"/>
              </a:rPr>
              <a:t> Gia </a:t>
            </a:r>
            <a:r>
              <a:rPr lang="en-US" sz="4000" err="1">
                <a:latin typeface="UTM Avo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>
                <a:latin typeface="UTM Avo" panose="020406030505060202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4000">
                <a:latin typeface="UTM Avo" panose="02040603050506020204" pitchFamily="18" charset="0"/>
                <a:cs typeface="Times New Roman" panose="02020603050405020304" pitchFamily="18" charset="0"/>
              </a:rPr>
              <a:t> 28 </a:t>
            </a:r>
            <a:r>
              <a:rPr lang="en-US" sz="4000" err="1">
                <a:latin typeface="UTM Avo" panose="020406030505060202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>
                <a:latin typeface="UTM Avo" panose="02040603050506020204" pitchFamily="18" charset="0"/>
                <a:cs typeface="Times New Roman" panose="02020603050405020304" pitchFamily="18" charset="0"/>
              </a:rPr>
              <a:t> 6.</a:t>
            </a:r>
            <a:endParaRPr lang="en-US" sz="4000"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51992" y="1482115"/>
            <a:ext cx="5350383" cy="139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en-US" sz="3600" b="1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600" b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b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600" b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600" b="1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>
                <a:solidFill>
                  <a:srgbClr val="00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6380" y="3286718"/>
            <a:ext cx="664789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800">
                <a:latin typeface="UTM Avo" panose="02040603050506020204" pitchFamily="18" charset="0"/>
              </a:rPr>
              <a:t>     </a:t>
            </a:r>
            <a:r>
              <a:rPr lang="en-US" sz="4800" err="1">
                <a:latin typeface="UTM Avo" panose="02040603050506020204" pitchFamily="18" charset="0"/>
              </a:rPr>
              <a:t>Vào</a:t>
            </a:r>
            <a:r>
              <a:rPr lang="en-US" sz="4800">
                <a:latin typeface="UTM Avo" panose="02040603050506020204" pitchFamily="18" charset="0"/>
              </a:rPr>
              <a:t> </a:t>
            </a:r>
            <a:r>
              <a:rPr lang="en-US" sz="4800" err="1">
                <a:latin typeface="UTM Avo" panose="02040603050506020204" pitchFamily="18" charset="0"/>
              </a:rPr>
              <a:t>ngày</a:t>
            </a:r>
            <a:r>
              <a:rPr lang="en-US" sz="4800">
                <a:latin typeface="UTM Avo" panose="02040603050506020204" pitchFamily="18" charset="0"/>
              </a:rPr>
              <a:t> </a:t>
            </a:r>
            <a:r>
              <a:rPr lang="en-US" sz="4800" err="1">
                <a:latin typeface="UTM Avo" panose="02040603050506020204" pitchFamily="18" charset="0"/>
              </a:rPr>
              <a:t>này</a:t>
            </a:r>
            <a:r>
              <a:rPr lang="en-US" sz="4800">
                <a:latin typeface="UTM Avo" panose="02040603050506020204" pitchFamily="18" charset="0"/>
              </a:rPr>
              <a:t>, </a:t>
            </a:r>
            <a:r>
              <a:rPr lang="en-US" sz="4800" err="1">
                <a:latin typeface="UTM Avo" panose="02040603050506020204" pitchFamily="18" charset="0"/>
              </a:rPr>
              <a:t>gia</a:t>
            </a:r>
            <a:r>
              <a:rPr lang="en-US" sz="4800">
                <a:latin typeface="UTM Avo" panose="02040603050506020204" pitchFamily="18" charset="0"/>
              </a:rPr>
              <a:t> </a:t>
            </a:r>
            <a:r>
              <a:rPr lang="en-US" sz="4800" err="1">
                <a:latin typeface="UTM Avo" panose="02040603050506020204" pitchFamily="18" charset="0"/>
              </a:rPr>
              <a:t>đình</a:t>
            </a:r>
            <a:r>
              <a:rPr lang="en-US" sz="4800">
                <a:latin typeface="UTM Avo" panose="02040603050506020204" pitchFamily="18" charset="0"/>
              </a:rPr>
              <a:t> Chi </a:t>
            </a:r>
            <a:r>
              <a:rPr lang="en-US" sz="4800" err="1">
                <a:latin typeface="UTM Avo" panose="02040603050506020204" pitchFamily="18" charset="0"/>
              </a:rPr>
              <a:t>liên</a:t>
            </a:r>
            <a:r>
              <a:rPr lang="en-US" sz="4800">
                <a:latin typeface="UTM Avo" panose="02040603050506020204" pitchFamily="18" charset="0"/>
              </a:rPr>
              <a:t> </a:t>
            </a:r>
            <a:r>
              <a:rPr lang="en-US" sz="4800" err="1">
                <a:latin typeface="UTM Avo" panose="02040603050506020204" pitchFamily="18" charset="0"/>
              </a:rPr>
              <a:t>hoan</a:t>
            </a:r>
            <a:r>
              <a:rPr lang="en-US" sz="4800">
                <a:latin typeface="UTM Avo" panose="02040603050506020204" pitchFamily="18" charset="0"/>
              </a:rPr>
              <a:t>. </a:t>
            </a:r>
            <a:endParaRPr lang="en-US" sz="4000">
              <a:solidFill>
                <a:srgbClr val="00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22643" y="1478540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13956" y="1158459"/>
            <a:ext cx="4320469" cy="1418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en-US" sz="3600" b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ourier New" panose="02070309020205020404" pitchFamily="49" charset="0"/>
              </a:rPr>
              <a:t>   Theo </a:t>
            </a:r>
            <a:r>
              <a:rPr lang="en-US" sz="3600" b="1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ourier New" panose="02070309020205020404" pitchFamily="49" charset="0"/>
              </a:rPr>
              <a:t>em</a:t>
            </a:r>
            <a:r>
              <a:rPr lang="en-US" sz="3600" b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ourier New" panose="02070309020205020404" pitchFamily="49" charset="0"/>
              </a:rPr>
              <a:t>, </a:t>
            </a:r>
            <a:r>
              <a:rPr lang="en-US" sz="3600" b="1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ourier New" panose="02070309020205020404" pitchFamily="49" charset="0"/>
              </a:rPr>
              <a:t>vì</a:t>
            </a:r>
            <a:r>
              <a:rPr lang="en-US" sz="3600" b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ourier New" panose="02070309020205020404" pitchFamily="49" charset="0"/>
              </a:rPr>
              <a:t> </a:t>
            </a:r>
            <a:r>
              <a:rPr lang="en-US" sz="3600" b="1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ourier New" panose="02070309020205020404" pitchFamily="49" charset="0"/>
              </a:rPr>
              <a:t>sao</a:t>
            </a:r>
            <a:r>
              <a:rPr lang="en-US" sz="3600" b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ourier New" panose="02070309020205020404" pitchFamily="49" charset="0"/>
              </a:rPr>
              <a:t> Chi </a:t>
            </a:r>
            <a:r>
              <a:rPr lang="en-US" sz="3600" b="1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ourier New" panose="02070309020205020404" pitchFamily="49" charset="0"/>
              </a:rPr>
              <a:t>rất</a:t>
            </a:r>
            <a:r>
              <a:rPr lang="en-US" sz="3600" b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ourier New" panose="02070309020205020404" pitchFamily="49" charset="0"/>
              </a:rPr>
              <a:t> </a:t>
            </a:r>
            <a:r>
              <a:rPr lang="en-US" sz="3600" b="1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ourier New" panose="02070309020205020404" pitchFamily="49" charset="0"/>
              </a:rPr>
              <a:t>vui</a:t>
            </a:r>
            <a:r>
              <a:rPr lang="en-US" sz="3600" b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ourier New" panose="02070309020205020404" pitchFamily="49" charset="0"/>
              </a:rPr>
              <a:t>? </a:t>
            </a:r>
            <a:endParaRPr lang="en-GB" sz="3600" b="1">
              <a:solidFill>
                <a:srgbClr val="000000"/>
              </a:solidFill>
              <a:effectLst/>
              <a:latin typeface="+mj-lt"/>
              <a:ea typeface="Courier New" panose="02070309020205020404" pitchFamily="49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242153" y="251523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565316" y="3446022"/>
            <a:ext cx="536156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000">
                <a:latin typeface="+mj-lt"/>
              </a:rPr>
              <a:t>     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26"/>
            <a:ext cx="12808704" cy="58155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4DC7EC-B33C-4D7B-B4A3-A643581B3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85875"/>
            <a:ext cx="11340077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67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BA966-657B-4A63-96CE-71A9C6CF6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hu B">
            <a:hlinkClick r:id="" action="ppaction://media"/>
            <a:extLst>
              <a:ext uri="{FF2B5EF4-FFF2-40B4-BE49-F238E27FC236}">
                <a16:creationId xmlns:a16="http://schemas.microsoft.com/office/drawing/2014/main" id="{953CED53-246A-4BA9-B4D9-B057C42D55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4796" y="274639"/>
            <a:ext cx="7228114" cy="7228114"/>
          </a:xfrm>
        </p:spPr>
      </p:pic>
    </p:spTree>
    <p:extLst>
      <p:ext uri="{BB962C8B-B14F-4D97-AF65-F5344CB8AC3E}">
        <p14:creationId xmlns:p14="http://schemas.microsoft.com/office/powerpoint/2010/main" val="409369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6AF2-E7EE-4B98-8FAF-19312D4A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4EC884-94A6-4D2E-AB26-9CFA87A41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" y="846139"/>
            <a:ext cx="12116415" cy="4779869"/>
          </a:xfrm>
        </p:spPr>
      </p:pic>
    </p:spTree>
    <p:extLst>
      <p:ext uri="{BB962C8B-B14F-4D97-AF65-F5344CB8AC3E}">
        <p14:creationId xmlns:p14="http://schemas.microsoft.com/office/powerpoint/2010/main" val="1162094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5">
            <a:extLst>
              <a:ext uri="{FF2B5EF4-FFF2-40B4-BE49-F238E27FC236}">
                <a16:creationId xmlns:a16="http://schemas.microsoft.com/office/drawing/2014/main" id="{F89056FC-105A-4DA2-B16B-4B8BC3F054C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123378" y="2272943"/>
            <a:ext cx="587835" cy="733599"/>
            <a:chOff x="1836100" y="2332000"/>
            <a:chExt cx="1572829" cy="895643"/>
          </a:xfrm>
        </p:grpSpPr>
        <p:sp>
          <p:nvSpPr>
            <p:cNvPr id="3" name="任意多边形 10">
              <a:extLst>
                <a:ext uri="{FF2B5EF4-FFF2-40B4-BE49-F238E27FC236}">
                  <a16:creationId xmlns:a16="http://schemas.microsoft.com/office/drawing/2014/main" id="{C46B25E4-DD46-4118-BEBF-EBD3A8BFA63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任意多边形 11">
              <a:extLst>
                <a:ext uri="{FF2B5EF4-FFF2-40B4-BE49-F238E27FC236}">
                  <a16:creationId xmlns:a16="http://schemas.microsoft.com/office/drawing/2014/main" id="{2B2DF2B4-8801-462C-A138-8B216AA3153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文本框 12">
              <a:extLst>
                <a:ext uri="{FF2B5EF4-FFF2-40B4-BE49-F238E27FC236}">
                  <a16:creationId xmlns:a16="http://schemas.microsoft.com/office/drawing/2014/main" id="{030BD2CA-502D-408F-BE78-A0C81685014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642F3A5-E7CA-4C40-AD1C-27FF2F56EB52}"/>
              </a:ext>
            </a:extLst>
          </p:cNvPr>
          <p:cNvSpPr/>
          <p:nvPr/>
        </p:nvSpPr>
        <p:spPr>
          <a:xfrm>
            <a:off x="1715991" y="2413147"/>
            <a:ext cx="10476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8E2AB598-9150-4F74-9826-C765262E1730}"/>
              </a:ext>
            </a:extLst>
          </p:cNvPr>
          <p:cNvGrpSpPr/>
          <p:nvPr/>
        </p:nvGrpSpPr>
        <p:grpSpPr>
          <a:xfrm>
            <a:off x="1550576" y="3293376"/>
            <a:ext cx="9513228" cy="2747409"/>
            <a:chOff x="1354129" y="1774794"/>
            <a:chExt cx="9513228" cy="2747409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AF2483F-B0E9-47A2-B33F-6B69FF091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B864726B-77A3-4F40-B549-444AFCC9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10" name="文本框 4">
              <a:extLst>
                <a:ext uri="{FF2B5EF4-FFF2-40B4-BE49-F238E27FC236}">
                  <a16:creationId xmlns:a16="http://schemas.microsoft.com/office/drawing/2014/main" id="{6CA4FCFC-6246-4FF4-A017-5DF926D88C21}"/>
                </a:ext>
              </a:extLst>
            </p:cNvPr>
            <p:cNvSpPr txBox="1"/>
            <p:nvPr/>
          </p:nvSpPr>
          <p:spPr>
            <a:xfrm>
              <a:off x="3283225" y="2716524"/>
              <a:ext cx="62473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630"/>
              <a:r>
                <a:rPr lang="en-GB" sz="3600">
                  <a:latin typeface="UTM Avo" panose="02040603050506020204" pitchFamily="18" charset="0"/>
                </a:rPr>
                <a:t>    </a:t>
              </a:r>
              <a:r>
                <a:rPr lang="vi-VN" sz="3600">
                  <a:latin typeface="+mj-lt"/>
                </a:rPr>
                <a:t>Vào ngày này, gia đình Chi liên hoan</a:t>
              </a:r>
              <a:r>
                <a:rPr lang="en-US" sz="3600">
                  <a:latin typeface="UTM Avo" panose="02040603050506020204" pitchFamily="18" charset="0"/>
                </a:rPr>
                <a:t>.</a:t>
              </a:r>
              <a:endParaRPr lang="en-US" sz="3600">
                <a:solidFill>
                  <a:srgbClr val="27262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图片 23">
              <a:extLst>
                <a:ext uri="{FF2B5EF4-FFF2-40B4-BE49-F238E27FC236}">
                  <a16:creationId xmlns:a16="http://schemas.microsoft.com/office/drawing/2014/main" id="{E7345CA5-47A6-41DB-A66F-23B59E378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88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193966-D8AA-487B-AE4E-1DD1274369D4}"/>
              </a:ext>
            </a:extLst>
          </p:cNvPr>
          <p:cNvSpPr txBox="1"/>
          <p:nvPr/>
        </p:nvSpPr>
        <p:spPr>
          <a:xfrm>
            <a:off x="1755156" y="901125"/>
            <a:ext cx="429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Quan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sát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bức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tranh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61C309-AC17-4AC3-B8DC-D7889D8D049D}"/>
              </a:ext>
            </a:extLst>
          </p:cNvPr>
          <p:cNvSpPr/>
          <p:nvPr/>
        </p:nvSpPr>
        <p:spPr>
          <a:xfrm>
            <a:off x="3155795" y="5742878"/>
            <a:ext cx="6668429" cy="8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err="1">
                <a:latin typeface="UTM Avo" panose="02040603050506020204" pitchFamily="18" charset="0"/>
              </a:rPr>
              <a:t>Em</a:t>
            </a:r>
            <a:r>
              <a:rPr lang="en-US" sz="3200" b="1">
                <a:latin typeface="UTM Avo" panose="02040603050506020204" pitchFamily="18" charset="0"/>
              </a:rPr>
              <a:t> </a:t>
            </a:r>
            <a:r>
              <a:rPr lang="en-US" sz="3200" b="1" err="1">
                <a:latin typeface="UTM Avo" panose="02040603050506020204" pitchFamily="18" charset="0"/>
              </a:rPr>
              <a:t>thấy</a:t>
            </a:r>
            <a:r>
              <a:rPr lang="en-US" sz="3200" b="1">
                <a:latin typeface="UTM Avo" panose="02040603050506020204" pitchFamily="18" charset="0"/>
              </a:rPr>
              <a:t> </a:t>
            </a:r>
            <a:r>
              <a:rPr lang="en-US" sz="3200" b="1" err="1">
                <a:latin typeface="UTM Avo" panose="02040603050506020204" pitchFamily="18" charset="0"/>
              </a:rPr>
              <a:t>gì</a:t>
            </a:r>
            <a:r>
              <a:rPr lang="en-US" sz="3200" b="1">
                <a:latin typeface="UTM Avo" panose="02040603050506020204" pitchFamily="18" charset="0"/>
              </a:rPr>
              <a:t> </a:t>
            </a:r>
            <a:r>
              <a:rPr lang="en-US" sz="3200" b="1" err="1">
                <a:latin typeface="UTM Avo" panose="02040603050506020204" pitchFamily="18" charset="0"/>
              </a:rPr>
              <a:t>trong</a:t>
            </a:r>
            <a:r>
              <a:rPr lang="en-US" sz="3200" b="1">
                <a:latin typeface="UTM Avo" panose="02040603050506020204" pitchFamily="18" charset="0"/>
              </a:rPr>
              <a:t> </a:t>
            </a:r>
            <a:r>
              <a:rPr lang="en-US" sz="3200" b="1" err="1">
                <a:latin typeface="UTM Avo" panose="02040603050506020204" pitchFamily="18" charset="0"/>
              </a:rPr>
              <a:t>bức</a:t>
            </a:r>
            <a:r>
              <a:rPr lang="en-US" sz="3200" b="1">
                <a:latin typeface="UTM Avo" panose="02040603050506020204" pitchFamily="18" charset="0"/>
              </a:rPr>
              <a:t> </a:t>
            </a:r>
            <a:r>
              <a:rPr lang="en-US" sz="3200" b="1" err="1">
                <a:latin typeface="UTM Avo" panose="02040603050506020204" pitchFamily="18" charset="0"/>
              </a:rPr>
              <a:t>tranh</a:t>
            </a:r>
            <a:r>
              <a:rPr lang="en-US" sz="3200" b="1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268239-09EE-4A77-86FC-A19296953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1" y="683014"/>
            <a:ext cx="838199" cy="10282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C7713F-6A92-475C-A2B9-53BAE29FF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2" y="1485899"/>
            <a:ext cx="9534524" cy="417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3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24B3-4B34-43FD-A5FC-1CF66C1A4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E46941-8775-4A6F-B59A-24BD13FC6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724"/>
            <a:ext cx="12221212" cy="3852037"/>
          </a:xfrm>
        </p:spPr>
      </p:pic>
    </p:spTree>
    <p:extLst>
      <p:ext uri="{BB962C8B-B14F-4D97-AF65-F5344CB8AC3E}">
        <p14:creationId xmlns:p14="http://schemas.microsoft.com/office/powerpoint/2010/main" val="2375288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1054001" y="1319662"/>
            <a:ext cx="1008399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28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rau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dọn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xoong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nồi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cốc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chén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trông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quây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nhau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tuyệt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Chi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err="1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8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  <a:endParaRPr lang="en-US" altLang="zh-CN" sz="280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26D85-F4BE-41B0-A239-2DA2F84ED52E}"/>
              </a:ext>
            </a:extLst>
          </p:cNvPr>
          <p:cNvSpPr txBox="1"/>
          <p:nvPr/>
        </p:nvSpPr>
        <p:spPr>
          <a:xfrm>
            <a:off x="892098" y="32984"/>
            <a:ext cx="6061023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 </a:t>
            </a:r>
            <a:r>
              <a:rPr lang="en-US" altLang="en-US" sz="3200" b="1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pitchFamily="34" charset="0"/>
              </a:rPr>
              <a:t>mẫu</a:t>
            </a:r>
            <a:endParaRPr lang="en-US" altLang="en-US" sz="3200" b="1">
              <a:solidFill>
                <a:srgbClr val="FF0000"/>
              </a:solidFill>
              <a:latin typeface="UTM Avo" panose="0204060305050602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865B73E-6728-4914-8DE8-6D178E2F17AD}"/>
              </a:ext>
            </a:extLst>
          </p:cNvPr>
          <p:cNvCxnSpPr/>
          <p:nvPr/>
        </p:nvCxnSpPr>
        <p:spPr>
          <a:xfrm>
            <a:off x="1054001" y="5225143"/>
            <a:ext cx="18960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4E0DDC-DA21-425A-84F4-CB856D3BE118}"/>
              </a:ext>
            </a:extLst>
          </p:cNvPr>
          <p:cNvCxnSpPr/>
          <p:nvPr/>
        </p:nvCxnSpPr>
        <p:spPr>
          <a:xfrm>
            <a:off x="3383544" y="5693228"/>
            <a:ext cx="18960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527896" y="-159509"/>
            <a:ext cx="7906808" cy="1668661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749081" y="163288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</a:t>
            </a:r>
            <a:endParaRPr sz="4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00C593E3-9D3E-4D99-A426-6E51F4BAB352}"/>
              </a:ext>
            </a:extLst>
          </p:cNvPr>
          <p:cNvSpPr txBox="1"/>
          <p:nvPr/>
        </p:nvSpPr>
        <p:spPr>
          <a:xfrm>
            <a:off x="3860572" y="1197904"/>
            <a:ext cx="5535048" cy="1264980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xoong</a:t>
            </a:r>
            <a:r>
              <a:rPr lang="en-US" altLang="zh-CN" sz="4800" b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nồi</a:t>
            </a:r>
            <a:endParaRPr lang="zh-CN" altLang="en-US" sz="4800" b="1">
              <a:solidFill>
                <a:prstClr val="black"/>
              </a:solidFill>
              <a:latin typeface="UTM Avo" panose="02040603050506020204" pitchFamily="18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C62CB70-424B-450A-8666-71992B4A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76850" y="234416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E25E13-932B-488A-AE0C-E224F31F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261191" y="2704786"/>
            <a:ext cx="2440218" cy="2402392"/>
          </a:xfrm>
          <a:prstGeom prst="rect">
            <a:avLst/>
          </a:prstGeom>
        </p:spPr>
      </p:pic>
      <p:sp>
        <p:nvSpPr>
          <p:cNvPr id="15" name="TextBox 28">
            <a:extLst>
              <a:ext uri="{FF2B5EF4-FFF2-40B4-BE49-F238E27FC236}">
                <a16:creationId xmlns:a16="http://schemas.microsoft.com/office/drawing/2014/main" id="{3DB23C7C-16A1-4CA6-844C-A1D3CCA6A2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28598" y="5452513"/>
            <a:ext cx="6254898" cy="1405487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203195" indent="0" algn="ctr">
              <a:buNone/>
            </a:pPr>
            <a:r>
              <a:rPr lang="en-US" altLang="zh-CN" sz="4800" b="1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quây</a:t>
            </a:r>
            <a:r>
              <a:rPr lang="en-US" altLang="zh-CN" sz="4800" b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err="1">
                <a:solidFill>
                  <a:prstClr val="black"/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rPr>
              <a:t>quần</a:t>
            </a:r>
            <a:endParaRPr lang="zh-CN" altLang="en-US" sz="4800" b="1">
              <a:solidFill>
                <a:prstClr val="black"/>
              </a:solidFill>
              <a:latin typeface="UTM Avo" panose="02040603050506020204" pitchFamily="18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3C38761-B347-4DBD-9F19-8AAF9F6DE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9080" flipH="1" flipV="1">
            <a:off x="5721992" y="480058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667416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32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ạ.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nhặt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dọn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rửa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xoong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nồi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cốc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chén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trông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bé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quây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nhau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thật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tuyệt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    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1172198" y="1068039"/>
            <a:ext cx="346752" cy="331935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713506" y="2431006"/>
            <a:ext cx="346752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713506" y="2967573"/>
            <a:ext cx="346752" cy="39428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729536" y="3840683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1020302" y="4616395"/>
            <a:ext cx="285316" cy="39428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3589168" y="4669841"/>
            <a:ext cx="280531" cy="36455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7888913" y="1965074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7090451" y="2421964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338678" y="3418135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1730312" y="3933363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3539568" y="4393352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8193657" y="4393351"/>
            <a:ext cx="109808" cy="4023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ưu đồ: Đường kết nối 14">
            <a:extLst>
              <a:ext uri="{FF2B5EF4-FFF2-40B4-BE49-F238E27FC236}">
                <a16:creationId xmlns:a16="http://schemas.microsoft.com/office/drawing/2014/main" id="{DD56D45F-3E24-4E8E-90D6-D261A65961A9}"/>
              </a:ext>
            </a:extLst>
          </p:cNvPr>
          <p:cNvSpPr/>
          <p:nvPr/>
        </p:nvSpPr>
        <p:spPr>
          <a:xfrm>
            <a:off x="8162529" y="4550202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281F97-AA37-4C1A-9FD8-B8881CC631F7}"/>
              </a:ext>
            </a:extLst>
          </p:cNvPr>
          <p:cNvCxnSpPr>
            <a:cxnSpLocks/>
          </p:cNvCxnSpPr>
          <p:nvPr/>
        </p:nvCxnSpPr>
        <p:spPr>
          <a:xfrm flipH="1">
            <a:off x="4670756" y="4857143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ưu đồ: Đường kết nối 14">
            <a:extLst>
              <a:ext uri="{FF2B5EF4-FFF2-40B4-BE49-F238E27FC236}">
                <a16:creationId xmlns:a16="http://schemas.microsoft.com/office/drawing/2014/main" id="{3B088770-445E-4799-9B10-C6E8827CD9D9}"/>
              </a:ext>
            </a:extLst>
          </p:cNvPr>
          <p:cNvSpPr/>
          <p:nvPr/>
        </p:nvSpPr>
        <p:spPr>
          <a:xfrm>
            <a:off x="4635802" y="5276568"/>
            <a:ext cx="397994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92E585-2827-4CE7-B3F9-EB049D2B946B}"/>
              </a:ext>
            </a:extLst>
          </p:cNvPr>
          <p:cNvCxnSpPr>
            <a:cxnSpLocks/>
          </p:cNvCxnSpPr>
          <p:nvPr/>
        </p:nvCxnSpPr>
        <p:spPr>
          <a:xfrm flipH="1">
            <a:off x="1073319" y="5355559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ưu đồ: Đường kết nối 14">
            <a:extLst>
              <a:ext uri="{FF2B5EF4-FFF2-40B4-BE49-F238E27FC236}">
                <a16:creationId xmlns:a16="http://schemas.microsoft.com/office/drawing/2014/main" id="{A22202E5-BCAE-4D45-8313-EFB7D8875612}"/>
              </a:ext>
            </a:extLst>
          </p:cNvPr>
          <p:cNvSpPr/>
          <p:nvPr/>
        </p:nvSpPr>
        <p:spPr>
          <a:xfrm>
            <a:off x="1159395" y="5761140"/>
            <a:ext cx="288187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32FB37E-57E6-4B63-AAC5-ECDC4526FF2E}"/>
              </a:ext>
            </a:extLst>
          </p:cNvPr>
          <p:cNvCxnSpPr>
            <a:cxnSpLocks/>
          </p:cNvCxnSpPr>
          <p:nvPr/>
        </p:nvCxnSpPr>
        <p:spPr>
          <a:xfrm flipH="1">
            <a:off x="7998721" y="5396000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Lưu đồ: Đường kết nối 14">
            <a:extLst>
              <a:ext uri="{FF2B5EF4-FFF2-40B4-BE49-F238E27FC236}">
                <a16:creationId xmlns:a16="http://schemas.microsoft.com/office/drawing/2014/main" id="{406E16B6-AA67-43E7-905C-B1B70049C01A}"/>
              </a:ext>
            </a:extLst>
          </p:cNvPr>
          <p:cNvSpPr/>
          <p:nvPr/>
        </p:nvSpPr>
        <p:spPr>
          <a:xfrm>
            <a:off x="8165967" y="5763457"/>
            <a:ext cx="734348" cy="402312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128C83-6A2F-4624-A37E-EB9967F51908}"/>
              </a:ext>
            </a:extLst>
          </p:cNvPr>
          <p:cNvCxnSpPr>
            <a:cxnSpLocks/>
          </p:cNvCxnSpPr>
          <p:nvPr/>
        </p:nvCxnSpPr>
        <p:spPr>
          <a:xfrm flipH="1">
            <a:off x="1531125" y="5889034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ưu đồ: Đường kết nối 14">
            <a:extLst>
              <a:ext uri="{FF2B5EF4-FFF2-40B4-BE49-F238E27FC236}">
                <a16:creationId xmlns:a16="http://schemas.microsoft.com/office/drawing/2014/main" id="{37C11A5E-3368-4017-AF05-28A4F126557D}"/>
              </a:ext>
            </a:extLst>
          </p:cNvPr>
          <p:cNvSpPr/>
          <p:nvPr/>
        </p:nvSpPr>
        <p:spPr>
          <a:xfrm>
            <a:off x="1686841" y="6248119"/>
            <a:ext cx="667713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9FAECF-E7B4-4E40-8F05-29D35E4890A6}"/>
              </a:ext>
            </a:extLst>
          </p:cNvPr>
          <p:cNvCxnSpPr>
            <a:cxnSpLocks/>
          </p:cNvCxnSpPr>
          <p:nvPr/>
        </p:nvCxnSpPr>
        <p:spPr>
          <a:xfrm flipH="1">
            <a:off x="1518950" y="6363769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39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8" grpId="0" animBg="1"/>
      <p:bldP spid="30" grpId="0" animBg="1"/>
      <p:bldP spid="32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231552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32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56809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286035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32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      </a:t>
            </a:r>
            <a:endParaRPr lang="zh-CN" altLang="en-US" sz="3200">
              <a:solidFill>
                <a:srgbClr val="0070C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037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547405"/>
            <a:ext cx="12192000" cy="395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Bữa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cơm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en-US" altLang="zh-CN" sz="3200" b="1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Chi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Sao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mua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ạ?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Đố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nay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A,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6,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Gia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32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Nam.</a:t>
            </a:r>
          </a:p>
          <a:p>
            <a:pPr algn="just"/>
            <a:r>
              <a:rPr lang="en-US" altLang="zh-CN" sz="32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44552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DBD302-3BBC-40B8-B8C7-FC31214849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EDC0D4-9241-4808-8E9D-F91A6FAB6471}">
  <ds:schemaRefs>
    <ds:schemaRef ds:uri="04428cd5-0689-4562-8eaa-c57d4739e61c"/>
    <ds:schemaRef ds:uri="aa3bae8b-93bb-44fa-b79c-ae2e3c4b5ff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6BD0E31-5D0C-439A-8C42-A920EA56D3F8}">
  <ds:schemaRefs>
    <ds:schemaRef ds:uri="04428cd5-0689-4562-8eaa-c57d4739e61c"/>
    <ds:schemaRef ds:uri="aa3bae8b-93bb-44fa-b79c-ae2e3c4b5f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7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Office 主题​​</vt:lpstr>
      <vt:lpstr>End of the School Year by Slidesgo</vt:lpstr>
      <vt:lpstr>1_Office Theme</vt:lpstr>
      <vt:lpstr>第一PPT，www.1ppt.com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Từ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revision>1</cp:revision>
  <dcterms:created xsi:type="dcterms:W3CDTF">2019-06-13T13:22:00Z</dcterms:created>
  <dcterms:modified xsi:type="dcterms:W3CDTF">2024-02-06T07:34:38Z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  <property fmtid="{D5CDD505-2E9C-101B-9397-08002B2CF9AE}" pid="4" name="ContentTypeId">
    <vt:lpwstr>0x010100D136222746B9DD4E9009FC74C2167E69</vt:lpwstr>
  </property>
  <property fmtid="{D5CDD505-2E9C-101B-9397-08002B2CF9AE}" pid="5" name="MediaServiceImageTags">
    <vt:lpwstr/>
  </property>
</Properties>
</file>