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67" r:id="rId5"/>
    <p:sldId id="258" r:id="rId6"/>
    <p:sldId id="259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C815-D8B8-49F6-BD3E-EE211FB9C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20FC0-92BA-4531-9DFC-D1A90A4FF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38BC6-F621-4EBB-A71B-78E3A3F87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14A14-CB14-4609-89D3-232A8EA4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15D46-7FBC-43CC-A085-C7A90034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2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73951-5BBA-472B-89CD-1F874379C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DE8D4-7E89-4E4A-A3C0-138EB56F0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2A173-2789-4132-B0E6-C3CE85D8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B5145-591D-4BB4-B2B5-231A153E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348B3-07CC-4806-94D7-30696E9B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F8148F-AAF9-4D37-9F3F-1C60AA411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FBEC5-A20D-4C8B-84C5-3A2B8BDB9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24D64-A351-4415-900A-0CAC3872F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BE1B9-1A79-45A4-A344-17698405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8D575-7939-4D7F-B5F6-210CA22B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1A58-77F6-4BAF-8AC9-372B18BD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F6458-27E2-45E1-8187-F52948FE4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88C7A-AC81-4CB8-88A8-0853AB86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20EC3-FA44-4B13-87E5-CA70C080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C3B8-A307-4E0B-8ADA-EEA670CBC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DDA9B-3D9D-4699-98D1-DDD27769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97D61-641E-43D7-86CD-A042BC053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94ECF-F469-4F8F-B506-23ADBC4B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C9378-701B-47DA-94E7-762B4350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BA3A7-1732-4431-B20D-CD9BF651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2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55D5-134F-49A9-A453-F524D312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770DF-7F3E-4596-8828-A8504EEE3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0A817-9EC7-45E4-ABB7-FB98396EC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F73B4-D5C7-4883-9124-CF146D32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03CD6-46BC-4E68-88BC-85B597F1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05986-4380-49D2-BE21-EC9781B2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4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E874-D2C1-416B-9B29-7506A3CDC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0BB55-0936-47DD-80AA-C0378D499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0824F-AB9F-4047-8BD6-C578AFC78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D0D427-A498-4BE8-807A-01A7C9F904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FD62E-07AF-422B-B088-D316628D1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41FA5-06AD-47D3-BA59-3EDED1137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B2AC5-4F93-4A55-9BD9-D3304DAC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C5160-B638-4F26-82B8-503C0054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8B3C-36A3-453C-97DC-823C9602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B91686-257F-4EFA-B222-42471563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FA940-B60A-4164-9693-AD88589D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AD066-9551-423C-85BF-2353AC20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3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27018E-10D8-4D81-B9D9-7F96F86A6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D808A-B2F4-4A27-8B24-BF31C56C2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10769-C8D2-4BE1-BC56-1B903235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2F38-6A58-40D6-B2AC-C5AA2D63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263DB-DAD1-4F9C-B98E-6D42525B7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9B674-337B-451F-9870-8ECA37E44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04E98-93A1-4A47-8AC7-1E2791C88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59100-39CA-46B0-8EE6-95B99FFC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9EEDE-FF7C-49C5-B4B5-BDF9C373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1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6AAF-0F0B-406F-8845-90CCEC78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3BDE5-FECF-45B1-98EF-03E17560D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36CCF-E128-46F5-8947-EBAE0FFF9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C28E6-0A72-46EA-81CB-0AE5DD1B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A5AC7-D27F-4360-9C53-7F5DEE19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83984-DCFE-4F0A-B344-102CC92E4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1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7C743-92E9-4717-A81E-A000B770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49420-7619-48B3-83F7-309CA207B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321E5-1678-45F4-925A-400F2FC4A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7860E-970D-4682-8B73-3A8FB23CF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B777-67B7-4028-B7EC-DD5F4AAD3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7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4C5E9-2A74-4E6D-A241-0835A7AF9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A6176-0058-458B-910E-44681E7691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CE374-9B5C-4CF9-8E20-5CAAAD7AA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F90CF4-DEB8-4520-A6E8-5F1B646AAB83}"/>
              </a:ext>
            </a:extLst>
          </p:cNvPr>
          <p:cNvSpPr txBox="1"/>
          <p:nvPr/>
        </p:nvSpPr>
        <p:spPr>
          <a:xfrm>
            <a:off x="4010025" y="2171006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63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FBF0-FA38-4DC9-879F-770AB15B7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Gà Trống Mèo Con Và Cún Con - Nhà Em Có Con Gà Trống">
            <a:hlinkClick r:id="" action="ppaction://media"/>
            <a:extLst>
              <a:ext uri="{FF2B5EF4-FFF2-40B4-BE49-F238E27FC236}">
                <a16:creationId xmlns:a16="http://schemas.microsoft.com/office/drawing/2014/main" id="{C2BF2955-3A3D-4683-9AEA-8776C04BF2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700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82654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C213-8CBA-472A-B4CA-D018F21F1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928A99-C8DB-4B83-B437-3E020117D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" y="206476"/>
            <a:ext cx="12172336" cy="635198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5D2B48-8A83-4EA8-8B51-3692926146AF}"/>
              </a:ext>
            </a:extLst>
          </p:cNvPr>
          <p:cNvSpPr txBox="1"/>
          <p:nvPr/>
        </p:nvSpPr>
        <p:spPr>
          <a:xfrm>
            <a:off x="1820278" y="3234986"/>
            <a:ext cx="8551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SÓC VÀ BẢO VỆ VẬT NUÔI</a:t>
            </a:r>
          </a:p>
        </p:txBody>
      </p:sp>
    </p:spTree>
    <p:extLst>
      <p:ext uri="{BB962C8B-B14F-4D97-AF65-F5344CB8AC3E}">
        <p14:creationId xmlns:p14="http://schemas.microsoft.com/office/powerpoint/2010/main" val="303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73E3-58A4-47F5-AFC0-6800C1ECB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5E3953-C1BE-4A0A-9031-6EBE02863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F85084-7E93-4E21-AD09-8565F1AFD06F}"/>
              </a:ext>
            </a:extLst>
          </p:cNvPr>
          <p:cNvSpPr txBox="1"/>
          <p:nvPr/>
        </p:nvSpPr>
        <p:spPr>
          <a:xfrm>
            <a:off x="3352694" y="2767280"/>
            <a:ext cx="59121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630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6669B5-0802-4AFE-B046-2BE16A873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30" y="1567263"/>
            <a:ext cx="10429539" cy="52259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484A9-A450-485D-AB47-7973CBE21F65}"/>
              </a:ext>
            </a:extLst>
          </p:cNvPr>
          <p:cNvSpPr txBox="1"/>
          <p:nvPr/>
        </p:nvSpPr>
        <p:spPr>
          <a:xfrm>
            <a:off x="1571625" y="0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5A4670-B2E0-44E0-A674-C807841DF5F3}"/>
              </a:ext>
            </a:extLst>
          </p:cNvPr>
          <p:cNvSpPr txBox="1"/>
          <p:nvPr/>
        </p:nvSpPr>
        <p:spPr>
          <a:xfrm>
            <a:off x="1571625" y="646331"/>
            <a:ext cx="7030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D29EC8-36C0-4E23-AF87-CB37DABBD4A5}"/>
              </a:ext>
            </a:extLst>
          </p:cNvPr>
          <p:cNvSpPr/>
          <p:nvPr/>
        </p:nvSpPr>
        <p:spPr>
          <a:xfrm>
            <a:off x="1400175" y="1259727"/>
            <a:ext cx="1962150" cy="1822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23AE7F-A908-4A1D-B31B-BE0298297759}"/>
              </a:ext>
            </a:extLst>
          </p:cNvPr>
          <p:cNvSpPr/>
          <p:nvPr/>
        </p:nvSpPr>
        <p:spPr>
          <a:xfrm>
            <a:off x="1162050" y="3924300"/>
            <a:ext cx="2200275" cy="2743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DCB62A-AAD8-4EFB-9348-F3605387DC28}"/>
              </a:ext>
            </a:extLst>
          </p:cNvPr>
          <p:cNvSpPr/>
          <p:nvPr/>
        </p:nvSpPr>
        <p:spPr>
          <a:xfrm>
            <a:off x="5514975" y="2358242"/>
            <a:ext cx="1962150" cy="1822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5C79E4-9A5F-4A49-AE3D-A2494D2F097D}"/>
              </a:ext>
            </a:extLst>
          </p:cNvPr>
          <p:cNvSpPr/>
          <p:nvPr/>
        </p:nvSpPr>
        <p:spPr>
          <a:xfrm>
            <a:off x="8327147" y="3269248"/>
            <a:ext cx="2702803" cy="2855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1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45B66-A518-4153-876B-C000C2EAD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86F8C6-D572-44BD-9348-B1EA0A225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7" y="1915330"/>
            <a:ext cx="3905607" cy="318457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6C67A2-E801-4397-86BB-B0A321DD1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2230573"/>
            <a:ext cx="3725089" cy="2911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2C564-4855-484A-B309-6CD1FE321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98" y="2281689"/>
            <a:ext cx="3552970" cy="280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150094-BC70-4677-BB6E-D7A1A1770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3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9712" y="1822039"/>
            <a:ext cx="37898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6926" y="2969053"/>
            <a:ext cx="905814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FluffingADuck-KevinMacLeod-59784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3172" y="5988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8182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BBC77FB-4232-4B8E-B58B-90BFD63AAE63}"/>
</file>

<file path=customXml/itemProps2.xml><?xml version="1.0" encoding="utf-8"?>
<ds:datastoreItem xmlns:ds="http://schemas.openxmlformats.org/officeDocument/2006/customXml" ds:itemID="{364C1127-A407-4CF0-AE01-100750007BD9}"/>
</file>

<file path=customXml/itemProps3.xml><?xml version="1.0" encoding="utf-8"?>
<ds:datastoreItem xmlns:ds="http://schemas.openxmlformats.org/officeDocument/2006/customXml" ds:itemID="{3BBAE1D2-E8E4-4C3F-9E66-9A317B035E86}"/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65</Words>
  <Application>Microsoft Office PowerPoint</Application>
  <PresentationFormat>Widescreen</PresentationFormat>
  <Paragraphs>8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việc làm để bảo vệ và chăm sóc con vật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Kieu Nga</dc:creator>
  <cp:lastModifiedBy>Admin</cp:lastModifiedBy>
  <cp:revision>4</cp:revision>
  <dcterms:created xsi:type="dcterms:W3CDTF">2021-11-09T15:52:15Z</dcterms:created>
  <dcterms:modified xsi:type="dcterms:W3CDTF">2022-09-03T15:35:19Z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