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7937-DF0B-4AB4-B7DE-326C6011B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6A350-7695-4E0B-985A-D6E0560CB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50C3A-F8DE-4789-8C18-8C9E36D8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D717-DF7C-4251-9DFF-29DF0A9F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CD970-D78C-45EE-85B2-D210B4E2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A1E7-3512-41E7-BA11-3016E97C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1FD3E-F306-4B88-A95E-50CE2BEC1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DBE41-E70E-4AA8-A703-428F27A6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2906-87F2-44EC-83CA-6F3CF605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95CD-8E73-4DFE-85C3-54F242A6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084DA-149B-4F4D-B2C9-3E1C5085F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C8C10-84A2-4C30-81E5-69559B8C1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7F43C-FB08-49DA-85E6-42B4E80D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41C15-414D-45F4-9089-E34CA488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28266-ECE7-43F5-A464-DB417F82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8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E03E-A3E4-4D98-BA29-3F88DE3C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EA3F1-5819-4F7B-B26E-67F630DF1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722E6-2883-4075-817B-9CA295C8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989A3-2298-41CE-BCE3-46234C09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6D019-6D62-48A1-9CE8-8B738DDE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0AFB-8443-44D5-AC1D-40457348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7FE1B-3BA0-4004-8834-1CF7F2706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1CF5-956F-49A5-AE5B-661D0851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7A639-D829-4298-B679-6F55FE5F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306AC-3BA2-463B-AD40-F11135C9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4AA9-2FE4-444C-B9CA-26A4C2BD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744F7-1772-4EC8-89B9-E4178C1F8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FEFE8-3EAA-44F6-88F2-11469AA26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EA60A-473C-4E52-8198-48C75F03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2A495-8A3E-4777-AEC5-140A6148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DE18A-E672-4B3D-A9F1-6A22D5BB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7D8A-E9B2-4CAD-A0FD-9A78F3A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BF736-A098-4D67-B042-30EC5C36A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29A89-F1B4-4A98-B294-8FB626F1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3D1DA-3320-4AF9-BDAE-DFB315F5F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A8705-BFC4-4736-8A3E-912AB5C19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1D11B-D773-44C7-B0C4-EBE66E3C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3B670-0A5E-4893-B8EF-D8D1DAE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E12A3-A095-4DB7-BE8C-364B4C32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386A-1470-48F9-AD2D-B18BCCFD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390D3-F40E-403E-A530-1572E74D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466A3-A90B-4C38-83C1-B0CE04DB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7E6-45B4-4938-832E-8C28EE6C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DD274B-A623-4F42-A408-EFBDD376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E41B8-D01F-4D67-B8AB-17052BA3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B7BF1-672E-4740-8674-4DF6FDC1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8B1D-E9D2-46BF-AC8B-DDB05FF8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7E39C-5783-4638-9882-FF88F6DE9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E9104-77DA-4474-8356-5A7297C14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8862E-1453-4DB3-B580-99A72455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4B46-7462-409D-8307-639ED7F2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1B5AA-363E-4052-9122-32DAC9F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A0AD-127A-4A68-923D-AF97A1E1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61A3B-A0EF-4876-89D2-4AD4662B5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7DB0A-6C58-4D66-9761-64FF38A15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4B690-0A75-4CCA-A0C3-80E6E7DE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AC3EB-3F74-4E24-B678-1110595B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D5427-C847-40A6-A41E-397EFE00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427E5-3FC2-45FC-A855-985F36B6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A41EC-AC2E-4406-97F5-193DE0CF6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EE012-F3A7-4738-95DF-DEBF05536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4655-CB6C-49B3-8FA1-EA5BD702DC61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08E59-3E9C-4911-A901-8E99B229B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84A1E-8DA7-4875-9609-544538FC6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A084-33FB-4754-AAD8-40F6423C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r="27156" b="20601"/>
          <a:stretch>
            <a:fillRect/>
          </a:stretch>
        </p:blipFill>
        <p:spPr bwMode="auto">
          <a:xfrm>
            <a:off x="3683000" y="2773363"/>
            <a:ext cx="38163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617538" y="401638"/>
            <a:ext cx="12239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599" r="1161" b="12201"/>
          <a:stretch>
            <a:fillRect/>
          </a:stretch>
        </p:blipFill>
        <p:spPr bwMode="auto">
          <a:xfrm>
            <a:off x="5932488" y="5203825"/>
            <a:ext cx="36718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1" r="56302" b="10802"/>
          <a:stretch>
            <a:fillRect/>
          </a:stretch>
        </p:blipFill>
        <p:spPr bwMode="auto">
          <a:xfrm>
            <a:off x="2654300" y="5053013"/>
            <a:ext cx="19462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9" r="83871" b="12201"/>
          <a:stretch>
            <a:fillRect/>
          </a:stretch>
        </p:blipFill>
        <p:spPr bwMode="auto">
          <a:xfrm>
            <a:off x="755650" y="3919538"/>
            <a:ext cx="21717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9043" y="2200497"/>
            <a:ext cx="10182363" cy="1082232"/>
          </a:xfrm>
          <a:prstGeom prst="rect">
            <a:avLst/>
          </a:prstGeom>
          <a:noFill/>
        </p:spPr>
        <p:txBody>
          <a:bodyPr wrap="none" lIns="65925" tIns="32963" rIns="65925" bIns="32963" rtlCol="0">
            <a:spAutoFit/>
          </a:bodyPr>
          <a:lstStyle/>
          <a:p>
            <a:r>
              <a:rPr lang="en-US" sz="6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17: </a:t>
            </a:r>
            <a:r>
              <a:rPr lang="en-US" sz="6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6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6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6B51B4-0D50-46D0-AB07-2EEE6D336122}"/>
              </a:ext>
            </a:extLst>
          </p:cNvPr>
          <p:cNvSpPr txBox="1"/>
          <p:nvPr/>
        </p:nvSpPr>
        <p:spPr>
          <a:xfrm>
            <a:off x="1795461" y="308609"/>
            <a:ext cx="896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5ECF87-A254-4E4A-BBD2-F5DF7411C9D9}"/>
              </a:ext>
            </a:extLst>
          </p:cNvPr>
          <p:cNvSpPr/>
          <p:nvPr/>
        </p:nvSpPr>
        <p:spPr>
          <a:xfrm>
            <a:off x="647701" y="1266825"/>
            <a:ext cx="3249116" cy="543877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6557F-BB36-43CC-ADBD-958F0B0371D7}"/>
              </a:ext>
            </a:extLst>
          </p:cNvPr>
          <p:cNvSpPr txBox="1"/>
          <p:nvPr/>
        </p:nvSpPr>
        <p:spPr>
          <a:xfrm>
            <a:off x="780504" y="1216337"/>
            <a:ext cx="2983509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AE3DF-9AF9-46F2-909B-9F00F10DBA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" y="2566513"/>
            <a:ext cx="2114551" cy="1585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6E4CD-4000-4BBE-93C4-7E5E5A3C9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1" y="4525867"/>
            <a:ext cx="2752725" cy="18351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24517E-265B-4B2C-9377-98355F85AD3E}"/>
              </a:ext>
            </a:extLst>
          </p:cNvPr>
          <p:cNvSpPr/>
          <p:nvPr/>
        </p:nvSpPr>
        <p:spPr>
          <a:xfrm>
            <a:off x="4471442" y="1266825"/>
            <a:ext cx="3249116" cy="543877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A6372-9D9B-4B81-978C-97B8B4965827}"/>
              </a:ext>
            </a:extLst>
          </p:cNvPr>
          <p:cNvSpPr txBox="1"/>
          <p:nvPr/>
        </p:nvSpPr>
        <p:spPr>
          <a:xfrm>
            <a:off x="4920841" y="1205787"/>
            <a:ext cx="2350323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7BB48D-AFA5-45FB-AD22-D26B90F81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51" y="5253315"/>
            <a:ext cx="2358616" cy="1372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327DE8-7870-4A0D-B4E4-F9F98094B4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51" y="3701915"/>
            <a:ext cx="2426098" cy="1364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E49320-1209-4DC7-986C-B0314DFA07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40" y="2091485"/>
            <a:ext cx="2350323" cy="145228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60F472-D50E-483A-B15C-3A78CC7AE3E8}"/>
              </a:ext>
            </a:extLst>
          </p:cNvPr>
          <p:cNvSpPr/>
          <p:nvPr/>
        </p:nvSpPr>
        <p:spPr>
          <a:xfrm>
            <a:off x="8465877" y="1277375"/>
            <a:ext cx="3249116" cy="543877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E29A0-3385-43C1-8BED-ECD5EE3D53BA}"/>
              </a:ext>
            </a:extLst>
          </p:cNvPr>
          <p:cNvSpPr txBox="1"/>
          <p:nvPr/>
        </p:nvSpPr>
        <p:spPr>
          <a:xfrm>
            <a:off x="8734141" y="1216337"/>
            <a:ext cx="2712602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E763C9D-827E-47DB-8B2E-9B646484F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377" y="1927523"/>
            <a:ext cx="2373036" cy="13368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BDAD54-5888-4E0B-BAE3-5540DFF4A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4" y="3429914"/>
            <a:ext cx="2485379" cy="16945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F2CC31-EB79-4544-AD51-FF63DFEFA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48" y="5334887"/>
            <a:ext cx="2368265" cy="12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02B83-6F81-4020-B1E9-9E7DC2BA3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7" y="1507362"/>
            <a:ext cx="11693745" cy="421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11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71525"/>
            <a:ext cx="10633075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775767" y="3075057"/>
            <a:ext cx="792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F5367-2499-40F3-9B71-DCF659BE3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0" b="1015"/>
          <a:stretch/>
        </p:blipFill>
        <p:spPr>
          <a:xfrm>
            <a:off x="572728" y="1024706"/>
            <a:ext cx="10832027" cy="563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0A3007-4F27-42E0-B046-E455B965B91E}"/>
              </a:ext>
            </a:extLst>
          </p:cNvPr>
          <p:cNvSpPr txBox="1"/>
          <p:nvPr/>
        </p:nvSpPr>
        <p:spPr>
          <a:xfrm>
            <a:off x="2991535" y="112148"/>
            <a:ext cx="6467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6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FC6E71-69BF-4EAB-A458-6BB6AF37A8C3}"/>
              </a:ext>
            </a:extLst>
          </p:cNvPr>
          <p:cNvSpPr/>
          <p:nvPr/>
        </p:nvSpPr>
        <p:spPr>
          <a:xfrm>
            <a:off x="3775586" y="88490"/>
            <a:ext cx="4463845" cy="11110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88AF19E-C9F8-4A24-A0CF-385216197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65332"/>
              </p:ext>
            </p:extLst>
          </p:nvPr>
        </p:nvGraphicFramePr>
        <p:xfrm>
          <a:off x="619432" y="1386347"/>
          <a:ext cx="10962968" cy="526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484">
                  <a:extLst>
                    <a:ext uri="{9D8B030D-6E8A-4147-A177-3AD203B41FA5}">
                      <a16:colId xmlns:a16="http://schemas.microsoft.com/office/drawing/2014/main" val="1301809052"/>
                    </a:ext>
                  </a:extLst>
                </a:gridCol>
                <a:gridCol w="5481484">
                  <a:extLst>
                    <a:ext uri="{9D8B030D-6E8A-4147-A177-3AD203B41FA5}">
                      <a16:colId xmlns:a16="http://schemas.microsoft.com/office/drawing/2014/main" val="901695034"/>
                    </a:ext>
                  </a:extLst>
                </a:gridCol>
              </a:tblGrid>
              <a:tr h="85540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08793"/>
                  </a:ext>
                </a:extLst>
              </a:tr>
              <a:tr h="4404851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366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7EFC587-DF43-4225-9A9F-E90879DA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3" y="2373414"/>
            <a:ext cx="2180384" cy="1358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DE70E-2B25-48EA-9277-5AFC59110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6" y="5341915"/>
            <a:ext cx="1707148" cy="1280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CB630C-09E4-4172-91E2-634FC025DD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1291" r="10519" b="-1"/>
          <a:stretch/>
        </p:blipFill>
        <p:spPr>
          <a:xfrm>
            <a:off x="780054" y="3858194"/>
            <a:ext cx="1852260" cy="1300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A817FD-ECDE-4151-AD90-887EAB192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97" y="4719380"/>
            <a:ext cx="2337775" cy="1150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2D9C5-8EC5-4D22-9710-9E153395FB8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44" y="2373413"/>
            <a:ext cx="2415824" cy="135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3ED3CC-D3C4-4CEA-BE7F-C5E3CB00BEC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56" y="2497394"/>
            <a:ext cx="2502543" cy="1757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DDD905-6884-4308-AB48-A7757EFCAF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111" y="2425733"/>
            <a:ext cx="2286835" cy="18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FC6E71-69BF-4EAB-A458-6BB6AF37A8C3}"/>
              </a:ext>
            </a:extLst>
          </p:cNvPr>
          <p:cNvSpPr/>
          <p:nvPr/>
        </p:nvSpPr>
        <p:spPr>
          <a:xfrm>
            <a:off x="3775586" y="88490"/>
            <a:ext cx="4463845" cy="11110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88AF19E-C9F8-4A24-A0CF-385216197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47849"/>
              </p:ext>
            </p:extLst>
          </p:nvPr>
        </p:nvGraphicFramePr>
        <p:xfrm>
          <a:off x="619432" y="1386347"/>
          <a:ext cx="10962968" cy="526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484">
                  <a:extLst>
                    <a:ext uri="{9D8B030D-6E8A-4147-A177-3AD203B41FA5}">
                      <a16:colId xmlns:a16="http://schemas.microsoft.com/office/drawing/2014/main" val="1301809052"/>
                    </a:ext>
                  </a:extLst>
                </a:gridCol>
                <a:gridCol w="5481484">
                  <a:extLst>
                    <a:ext uri="{9D8B030D-6E8A-4147-A177-3AD203B41FA5}">
                      <a16:colId xmlns:a16="http://schemas.microsoft.com/office/drawing/2014/main" val="901695034"/>
                    </a:ext>
                  </a:extLst>
                </a:gridCol>
              </a:tblGrid>
              <a:tr h="85540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08793"/>
                  </a:ext>
                </a:extLst>
              </a:tr>
              <a:tr h="4404851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366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AB58EF-A566-4109-B390-5352F50D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28" y="4683939"/>
            <a:ext cx="2836521" cy="1860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567B83-B4A9-4709-92F8-6B499D7BE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27" y="2420679"/>
            <a:ext cx="2836521" cy="21084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689D08-CF43-4CBF-BE7A-E38DBE4EA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5" y="3069412"/>
            <a:ext cx="1743075" cy="2619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FDB5EB-D20E-432E-B3A4-5C467397E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74" y="2952751"/>
            <a:ext cx="4302926" cy="22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FC6E71-69BF-4EAB-A458-6BB6AF37A8C3}"/>
              </a:ext>
            </a:extLst>
          </p:cNvPr>
          <p:cNvSpPr/>
          <p:nvPr/>
        </p:nvSpPr>
        <p:spPr>
          <a:xfrm>
            <a:off x="3775586" y="88490"/>
            <a:ext cx="4463845" cy="11110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88AF19E-C9F8-4A24-A0CF-385216197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6406"/>
              </p:ext>
            </p:extLst>
          </p:nvPr>
        </p:nvGraphicFramePr>
        <p:xfrm>
          <a:off x="619432" y="1386347"/>
          <a:ext cx="10962968" cy="526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484">
                  <a:extLst>
                    <a:ext uri="{9D8B030D-6E8A-4147-A177-3AD203B41FA5}">
                      <a16:colId xmlns:a16="http://schemas.microsoft.com/office/drawing/2014/main" val="1301809052"/>
                    </a:ext>
                  </a:extLst>
                </a:gridCol>
                <a:gridCol w="5481484">
                  <a:extLst>
                    <a:ext uri="{9D8B030D-6E8A-4147-A177-3AD203B41FA5}">
                      <a16:colId xmlns:a16="http://schemas.microsoft.com/office/drawing/2014/main" val="901695034"/>
                    </a:ext>
                  </a:extLst>
                </a:gridCol>
              </a:tblGrid>
              <a:tr h="85540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diệt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tơi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08793"/>
                  </a:ext>
                </a:extLst>
              </a:tr>
              <a:tr h="4404851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366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7D37E5A-C830-4E97-821F-76084E101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4418666"/>
            <a:ext cx="3151083" cy="2105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77467-63C2-481E-A48C-D8103A5F31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0" y="2345088"/>
            <a:ext cx="3018827" cy="1886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7596C2-7CE1-4E22-A0E1-33D44154D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93" y="2933700"/>
            <a:ext cx="4035060" cy="25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4523E-62E2-4B98-A760-5C615B4E5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55" y="119363"/>
            <a:ext cx="6007169" cy="66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1DEDC-2288-4AE3-9A17-00635D133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27020"/>
            <a:ext cx="4572000" cy="31089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8A2D8-F47F-4AD2-8585-785004A8351F}"/>
              </a:ext>
            </a:extLst>
          </p:cNvPr>
          <p:cNvSpPr/>
          <p:nvPr/>
        </p:nvSpPr>
        <p:spPr>
          <a:xfrm>
            <a:off x="6581774" y="4381500"/>
            <a:ext cx="4591051" cy="21678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D4552C-0552-45F9-877F-D6A5A1DDC23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914900" y="4381500"/>
            <a:ext cx="1666874" cy="1162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8D1BB3-B939-46D2-8832-1A83D0AD87B9}"/>
              </a:ext>
            </a:extLst>
          </p:cNvPr>
          <p:cNvSpPr/>
          <p:nvPr/>
        </p:nvSpPr>
        <p:spPr>
          <a:xfrm>
            <a:off x="6600825" y="1453515"/>
            <a:ext cx="4572000" cy="16497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349642-FEDB-4B05-857D-5D1F9DE24329}"/>
              </a:ext>
            </a:extLst>
          </p:cNvPr>
          <p:cNvCxnSpPr>
            <a:cxnSpLocks/>
          </p:cNvCxnSpPr>
          <p:nvPr/>
        </p:nvCxnSpPr>
        <p:spPr>
          <a:xfrm flipV="1">
            <a:off x="4905374" y="2382201"/>
            <a:ext cx="1685925" cy="19869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8F42C1-FE05-4624-AE06-EA0E622AC112}"/>
              </a:ext>
            </a:extLst>
          </p:cNvPr>
          <p:cNvSpPr txBox="1"/>
          <p:nvPr/>
        </p:nvSpPr>
        <p:spPr>
          <a:xfrm>
            <a:off x="1795461" y="308609"/>
            <a:ext cx="896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CBDCF-31EA-4345-A467-B91E14805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1066724"/>
            <a:ext cx="3786935" cy="2120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C4ACAE-8FB9-401B-92B6-A17575C7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" y="990600"/>
            <a:ext cx="3041623" cy="2133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FF2BD-0654-4CD4-B41B-95187FE1F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48" y="1066724"/>
            <a:ext cx="3435303" cy="22860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5E2815-4B06-4672-81CE-226BC226C617}"/>
              </a:ext>
            </a:extLst>
          </p:cNvPr>
          <p:cNvCxnSpPr>
            <a:cxnSpLocks/>
          </p:cNvCxnSpPr>
          <p:nvPr/>
        </p:nvCxnSpPr>
        <p:spPr>
          <a:xfrm>
            <a:off x="1781175" y="3262293"/>
            <a:ext cx="0" cy="12478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389BF38-C3D3-4AAC-BDE6-7A4F84C56C01}"/>
              </a:ext>
            </a:extLst>
          </p:cNvPr>
          <p:cNvSpPr/>
          <p:nvPr/>
        </p:nvSpPr>
        <p:spPr>
          <a:xfrm>
            <a:off x="76201" y="4572001"/>
            <a:ext cx="3505200" cy="220979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ruyền bệnh đường ruột như ỉa chảy, kiết lỵ, thương hàn, tả…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9A5ED2-3C00-4A7A-A515-6FF81879391C}"/>
              </a:ext>
            </a:extLst>
          </p:cNvPr>
          <p:cNvCxnSpPr>
            <a:cxnSpLocks/>
          </p:cNvCxnSpPr>
          <p:nvPr/>
        </p:nvCxnSpPr>
        <p:spPr>
          <a:xfrm>
            <a:off x="5810250" y="3200398"/>
            <a:ext cx="0" cy="12478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B9FAC16-14D3-479A-96A5-ADFE2826D9A0}"/>
              </a:ext>
            </a:extLst>
          </p:cNvPr>
          <p:cNvSpPr/>
          <p:nvPr/>
        </p:nvSpPr>
        <p:spPr>
          <a:xfrm>
            <a:off x="4105276" y="4510106"/>
            <a:ext cx="3505200" cy="2209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T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ruyền bệnh đường ruột như lỵ trực trùng, thương hàn, tả, giun đũa, nhiễm khuẩn mắt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58EFE4-E8F0-4449-A87E-ACECE7D9CFCD}"/>
              </a:ext>
            </a:extLst>
          </p:cNvPr>
          <p:cNvCxnSpPr>
            <a:cxnSpLocks/>
          </p:cNvCxnSpPr>
          <p:nvPr/>
        </p:nvCxnSpPr>
        <p:spPr>
          <a:xfrm>
            <a:off x="9953625" y="3275286"/>
            <a:ext cx="0" cy="12478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AF27A53-2C71-436F-9C9A-7B57C71DE9CC}"/>
              </a:ext>
            </a:extLst>
          </p:cNvPr>
          <p:cNvSpPr/>
          <p:nvPr/>
        </p:nvSpPr>
        <p:spPr>
          <a:xfrm>
            <a:off x="8248651" y="4584994"/>
            <a:ext cx="3505200" cy="2209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uyền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 nguy hiểm cho con người như sốt xuất huyết, sốt rét, sốt vàng, giun chỉ, bạch huyết, viêm não Nhật Bản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A3C465-679A-4071-B2D9-73D29EFD1F7C}"/>
              </a:ext>
            </a:extLst>
          </p:cNvPr>
          <p:cNvSpPr txBox="1"/>
          <p:nvPr/>
        </p:nvSpPr>
        <p:spPr>
          <a:xfrm>
            <a:off x="1724026" y="24749"/>
            <a:ext cx="896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99D382B-CDE2-48B7-8C7B-6A0834C9E1EE}"/>
</file>

<file path=customXml/itemProps2.xml><?xml version="1.0" encoding="utf-8"?>
<ds:datastoreItem xmlns:ds="http://schemas.openxmlformats.org/officeDocument/2006/customXml" ds:itemID="{B3DD68BF-611D-4F2D-AB86-0141B67DA983}"/>
</file>

<file path=customXml/itemProps3.xml><?xml version="1.0" encoding="utf-8"?>
<ds:datastoreItem xmlns:ds="http://schemas.openxmlformats.org/officeDocument/2006/customXml" ds:itemID="{D39D45C0-9F2C-4CF1-BE7A-F72D1B4C8346}"/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203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Kieu Nga</dc:creator>
  <cp:lastModifiedBy>Admin</cp:lastModifiedBy>
  <cp:revision>5</cp:revision>
  <dcterms:created xsi:type="dcterms:W3CDTF">2021-11-07T04:33:40Z</dcterms:created>
  <dcterms:modified xsi:type="dcterms:W3CDTF">2022-09-03T15:59:02Z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