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90" r:id="rId3"/>
    <p:sldId id="286" r:id="rId4"/>
    <p:sldId id="271" r:id="rId5"/>
    <p:sldId id="272" r:id="rId6"/>
    <p:sldId id="266" r:id="rId7"/>
    <p:sldId id="291" r:id="rId8"/>
    <p:sldId id="275" r:id="rId9"/>
    <p:sldId id="276" r:id="rId10"/>
    <p:sldId id="269" r:id="rId11"/>
    <p:sldId id="289" r:id="rId12"/>
    <p:sldId id="25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3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78C52-149D-4976-9A46-47C4A671EC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65B652-89FC-4D42-89E5-F6F022E6F0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EDE781-5B1A-4142-A209-5D2D5FE15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D6576-6162-42FB-AA96-6D284590D6EC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630F5-2AC8-4822-822D-B48B8DB3D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3834C7-AB30-44C2-8806-D29ED167B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D7E1-9177-4AF4-A234-7AC9174C1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0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49CD3-3AE1-47D3-A810-C689D6982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3A9B57-54B2-4EAC-8C75-12B58CB181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5D0CF6-DA69-4CCF-B3AC-9DF82345F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D6576-6162-42FB-AA96-6D284590D6EC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5F3AF9-253B-4A5F-86B7-9003203F9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5CCF1-EC13-47AD-B60C-E2400E06F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D7E1-9177-4AF4-A234-7AC9174C1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423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F048C1-794D-45C8-AD94-686E5C5646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E12D22-1A59-4AD1-B929-BF42E926A1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7E3147-0AEE-4F93-9016-DCBDE9C8D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D6576-6162-42FB-AA96-6D284590D6EC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CCCBA0-A5E9-4D0D-93A6-F102D85B1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D57710-933F-45DC-8A93-A1A92A094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D7E1-9177-4AF4-A234-7AC9174C1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843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7E9B6-F1CC-4DF9-A0C2-7D2A49B9E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89654-90D7-4F2A-B309-7082738EA5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D0A28A-6ECE-44E9-8BA8-F60FB5153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D6576-6162-42FB-AA96-6D284590D6EC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C0C94-846E-4524-824B-23566FC25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4369DA-583C-4EEF-A0C3-9AA94C697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D7E1-9177-4AF4-A234-7AC9174C1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551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73337-DE81-4908-996C-783A16A8B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738737-F5AA-483C-93AA-4F5EE662CB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7C831-C2FC-4E2C-B827-3DF9E18B4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D6576-6162-42FB-AA96-6D284590D6EC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BE6EA-5517-4AD7-91FF-77DCCDE1F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49FB17-B138-44FA-9789-7EBC747B5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D7E1-9177-4AF4-A234-7AC9174C1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71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C499B-DE2A-4DA6-A47F-C8353A4BA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B59E5-09A6-4C41-9EE5-E94BFDA7C4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88A7D2-6AAF-44CA-9283-9F7DD7E1D3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C78D90-6428-489F-A490-0FE97F2DF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D6576-6162-42FB-AA96-6D284590D6EC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6AC88E-9CD1-453E-901E-94A9BA364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B15359-ED8B-4BB6-8751-4CA6644C5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D7E1-9177-4AF4-A234-7AC9174C1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536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104B1-934B-4A0A-8F7A-3114D38EB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551BCA-63D6-460E-B21B-4A3AF4F76B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8CE4E5-3145-4D0B-9637-0E2963FA4E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469F71-ECEF-4C4C-9855-37971AE575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A7F7AC-9AF9-4345-B3FA-46AD198AFD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BA8B25-B4F0-4CF9-84B8-0A758358F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D6576-6162-42FB-AA96-6D284590D6EC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D2EC38-AE19-4BEA-9D34-F64B5144A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9A6C1D-CCEE-4BA5-A340-C1C39A67C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D7E1-9177-4AF4-A234-7AC9174C1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008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520B1-2F72-4496-8D4A-AFCF17003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DBDD62-B598-47CD-8140-9BBC4521E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D6576-6162-42FB-AA96-6D284590D6EC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F38B88-0B0D-4735-8524-B53D2B257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7A21FC-EF63-448E-8A1F-FF5845964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D7E1-9177-4AF4-A234-7AC9174C1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422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E579C3-3F5C-47D8-9E2F-F69B323BA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D6576-6162-42FB-AA96-6D284590D6EC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702CB1-E717-45B2-AAF5-606F425BB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3A0F1-42AA-4DB4-AA7D-E7251F87D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D7E1-9177-4AF4-A234-7AC9174C1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875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51EAA-5896-4334-AB37-2305FB68F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A08DD-82F0-4AE3-ABFD-91ED11BBE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1A1310-8097-479C-8273-4ECDBCCDDB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833F24-F2BA-4F81-9549-96B8B74D5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D6576-6162-42FB-AA96-6D284590D6EC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8E05B2-AEE3-4EC3-98FB-91CA0E2F4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08E569-8F0B-44F8-85B0-9D0AFF728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D7E1-9177-4AF4-A234-7AC9174C1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443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BC9C8-D728-41B9-BF0C-7615DCFF4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C517D5-7500-4614-A64E-A6A5CF7EBF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FFED67-5E36-4BA4-8B08-D0865283A2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49BE10-F839-4216-AFEB-7CFC46CC8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D6576-6162-42FB-AA96-6D284590D6EC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89AAF1-BC3C-4468-ABD9-448B24CD1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C511D7-F6AC-4BCC-A3A0-199FA2807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D7E1-9177-4AF4-A234-7AC9174C1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130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6093BE-69D3-4959-B020-FCE53F592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0CA242-2BAC-434C-9445-4F84783641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F35897-5F5B-41D7-9B45-77EB61110C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D6576-6162-42FB-AA96-6D284590D6EC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0BC97F-B245-4A5A-84BE-63BF96A7C5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90C1B0-EE4D-4FBD-A70C-54D7E99140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9D7E1-9177-4AF4-A234-7AC9174C1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621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1304.photobucket.com/albums/s522/HuyMechanic/Kute/khung-anh-dep1copy_zpsacfbb0ef.png">
            <a:extLst>
              <a:ext uri="{FF2B5EF4-FFF2-40B4-BE49-F238E27FC236}">
                <a16:creationId xmlns:a16="http://schemas.microsoft.com/office/drawing/2014/main" id="{436A54FA-8019-4D85-A17B-7FDA975CD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0"/>
            <a:ext cx="121253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4E11B07-5866-4884-956B-4549D1F0B649}"/>
              </a:ext>
            </a:extLst>
          </p:cNvPr>
          <p:cNvSpPr txBox="1"/>
          <p:nvPr/>
        </p:nvSpPr>
        <p:spPr>
          <a:xfrm>
            <a:off x="2201847" y="2265303"/>
            <a:ext cx="78549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(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B46BF5-5B0E-4440-851E-47EEA16CD1B4}"/>
              </a:ext>
            </a:extLst>
          </p:cNvPr>
          <p:cNvSpPr txBox="1"/>
          <p:nvPr/>
        </p:nvSpPr>
        <p:spPr>
          <a:xfrm>
            <a:off x="5251421" y="1434306"/>
            <a:ext cx="7045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37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200400" y="0"/>
            <a:ext cx="1219200" cy="533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166" y="533400"/>
            <a:ext cx="8975834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3505200"/>
            <a:ext cx="9144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C2F5570C-2922-41EA-94BC-8AD53AAD2545}"/>
              </a:ext>
            </a:extLst>
          </p:cNvPr>
          <p:cNvSpPr/>
          <p:nvPr/>
        </p:nvSpPr>
        <p:spPr>
          <a:xfrm>
            <a:off x="2286000" y="990600"/>
            <a:ext cx="8382000" cy="990600"/>
          </a:xfrm>
          <a:prstGeom prst="round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416126-E8B5-4280-BC78-1FB59E23341E}"/>
              </a:ext>
            </a:extLst>
          </p:cNvPr>
          <p:cNvSpPr txBox="1"/>
          <p:nvPr/>
        </p:nvSpPr>
        <p:spPr>
          <a:xfrm>
            <a:off x="177594" y="135806"/>
            <a:ext cx="12162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33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1B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1C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35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C94D87-C90F-4D43-B585-E85AD4330F75}"/>
              </a:ext>
            </a:extLst>
          </p:cNvPr>
          <p:cNvSpPr txBox="1"/>
          <p:nvPr/>
        </p:nvSpPr>
        <p:spPr>
          <a:xfrm>
            <a:off x="466724" y="945863"/>
            <a:ext cx="11725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1B,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C54AE0-2BAC-432B-AAA2-5AF3E9E8ECC0}"/>
              </a:ext>
            </a:extLst>
          </p:cNvPr>
          <p:cNvSpPr txBox="1"/>
          <p:nvPr/>
        </p:nvSpPr>
        <p:spPr>
          <a:xfrm>
            <a:off x="1100137" y="1485900"/>
            <a:ext cx="11725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1A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D4F9B4-9B97-4B55-8BF1-E211E0250A76}"/>
              </a:ext>
            </a:extLst>
          </p:cNvPr>
          <p:cNvSpPr txBox="1"/>
          <p:nvPr/>
        </p:nvSpPr>
        <p:spPr>
          <a:xfrm>
            <a:off x="466724" y="2068950"/>
            <a:ext cx="11725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1B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1C,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D78477-7D35-4A75-9120-92E4313DA16D}"/>
              </a:ext>
            </a:extLst>
          </p:cNvPr>
          <p:cNvSpPr txBox="1"/>
          <p:nvPr/>
        </p:nvSpPr>
        <p:spPr>
          <a:xfrm>
            <a:off x="1011647" y="2741475"/>
            <a:ext cx="11725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1B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0D14FA-DE68-4E8D-A154-71061624F707}"/>
              </a:ext>
            </a:extLst>
          </p:cNvPr>
          <p:cNvSpPr txBox="1"/>
          <p:nvPr/>
        </p:nvSpPr>
        <p:spPr>
          <a:xfrm>
            <a:off x="545382" y="3412275"/>
            <a:ext cx="11725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52002B-43BE-4686-BEFA-09A19B8C0A9C}"/>
              </a:ext>
            </a:extLst>
          </p:cNvPr>
          <p:cNvSpPr txBox="1"/>
          <p:nvPr/>
        </p:nvSpPr>
        <p:spPr>
          <a:xfrm>
            <a:off x="1011647" y="4177207"/>
            <a:ext cx="11725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1C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5F271F-ED69-46BA-8445-01702760A826}"/>
              </a:ext>
            </a:extLst>
          </p:cNvPr>
          <p:cNvSpPr txBox="1"/>
          <p:nvPr/>
        </p:nvSpPr>
        <p:spPr>
          <a:xfrm>
            <a:off x="614362" y="4837671"/>
            <a:ext cx="11725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BB21D3-7AAF-4625-9F17-13E323614FF7}"/>
              </a:ext>
            </a:extLst>
          </p:cNvPr>
          <p:cNvSpPr txBox="1"/>
          <p:nvPr/>
        </p:nvSpPr>
        <p:spPr>
          <a:xfrm>
            <a:off x="903493" y="5602603"/>
            <a:ext cx="11725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1B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DAF0926-E692-4BD0-B9AE-14D801378141}"/>
              </a:ext>
            </a:extLst>
          </p:cNvPr>
          <p:cNvCxnSpPr/>
          <p:nvPr/>
        </p:nvCxnSpPr>
        <p:spPr>
          <a:xfrm>
            <a:off x="1100137" y="720581"/>
            <a:ext cx="28860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EAE1587-C758-4D2C-9723-2B8BC3F773EB}"/>
              </a:ext>
            </a:extLst>
          </p:cNvPr>
          <p:cNvCxnSpPr>
            <a:cxnSpLocks/>
          </p:cNvCxnSpPr>
          <p:nvPr/>
        </p:nvCxnSpPr>
        <p:spPr>
          <a:xfrm>
            <a:off x="4386262" y="720581"/>
            <a:ext cx="35385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66F78B6-56C3-40F9-9854-FF1DD4AB1C73}"/>
              </a:ext>
            </a:extLst>
          </p:cNvPr>
          <p:cNvCxnSpPr>
            <a:cxnSpLocks/>
          </p:cNvCxnSpPr>
          <p:nvPr/>
        </p:nvCxnSpPr>
        <p:spPr>
          <a:xfrm>
            <a:off x="8234362" y="717262"/>
            <a:ext cx="35385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291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nh-nen-powerpoint-cut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4038600" y="1447800"/>
            <a:ext cx="4800600" cy="2819400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791" y="1524000"/>
            <a:ext cx="7858125" cy="48006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3581410" y="2514600"/>
            <a:ext cx="9040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3210727" y="2743200"/>
            <a:ext cx="1274763" cy="1295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705602" y="2971800"/>
            <a:ext cx="1274763" cy="1295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9015761" y="2971800"/>
            <a:ext cx="1274763" cy="1295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1653887" y="304801"/>
            <a:ext cx="2601191" cy="110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79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776" y="274639"/>
            <a:ext cx="8382000" cy="5638800"/>
          </a:xfrm>
        </p:spPr>
      </p:pic>
      <p:sp>
        <p:nvSpPr>
          <p:cNvPr id="5" name="Oval 4"/>
          <p:cNvSpPr/>
          <p:nvPr/>
        </p:nvSpPr>
        <p:spPr>
          <a:xfrm>
            <a:off x="4114800" y="2090928"/>
            <a:ext cx="1143000" cy="1143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685788" y="2124456"/>
            <a:ext cx="1143000" cy="11094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229600" y="1905000"/>
            <a:ext cx="1143000" cy="1066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26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233" y="1619828"/>
            <a:ext cx="8339138" cy="4571999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602375"/>
            <a:ext cx="2514600" cy="26173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2438411"/>
            <a:ext cx="3048000" cy="25965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743201"/>
            <a:ext cx="2743200" cy="247650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952171" y="1447800"/>
            <a:ext cx="82296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Đổi chỗ hai chiếc xe để các số trên xe sắp xếp theo thứ tự từ bé đến lớn.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600" y="2725236"/>
            <a:ext cx="3048000" cy="229178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17" y="2841117"/>
            <a:ext cx="2743199" cy="225844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503" y="2559228"/>
            <a:ext cx="3124201" cy="2490279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>
            <a:off x="7467600" y="2438400"/>
            <a:ext cx="2438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885220" y="3911032"/>
            <a:ext cx="2180771" cy="0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015031" y="3871117"/>
            <a:ext cx="2180771" cy="0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1752600" y="152401"/>
            <a:ext cx="2133600" cy="110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02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206 L -0.24687 0.0104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33" y="-602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.25417 -0.016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0.22279 -0.0097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39" y="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56069E-6 L -0.27361 0.0076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81" y="37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828800"/>
            <a:ext cx="8229600" cy="4343400"/>
          </a:xfrm>
        </p:spPr>
      </p:pic>
      <p:sp>
        <p:nvSpPr>
          <p:cNvPr id="15" name="Rectangle 14"/>
          <p:cNvSpPr/>
          <p:nvPr/>
        </p:nvSpPr>
        <p:spPr>
          <a:xfrm>
            <a:off x="1952171" y="1502229"/>
            <a:ext cx="82296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Đổi chỗ hai chiếc xe để các số trên xe sắp xếp theo thứ tự từ lớn đến bé.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17" y="2728685"/>
            <a:ext cx="2832779" cy="26815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179" y="2940739"/>
            <a:ext cx="3124200" cy="22574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79" y="2728683"/>
            <a:ext cx="3263221" cy="2400300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>
            <a:off x="6553200" y="4191000"/>
            <a:ext cx="2209800" cy="0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17" y="2691039"/>
            <a:ext cx="3124199" cy="287156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927" y="2728685"/>
            <a:ext cx="2852738" cy="283391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083" y="2538639"/>
            <a:ext cx="3033344" cy="2871564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>
            <a:off x="3581411" y="4419600"/>
            <a:ext cx="2489879" cy="0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444406" y="2438400"/>
            <a:ext cx="1295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579" y="152405"/>
            <a:ext cx="2895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158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0.25625 2.96296E-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12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52 0.02037 L -0.24414 0.0203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56" y="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6 -0.00671 L 0.23229 -0.00833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59" y="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98 -0.01111 L -0.25521 0.0129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16" y="1204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076"/>
            <a:ext cx="2438401" cy="83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lowchart: Predefined Process 4"/>
          <p:cNvSpPr/>
          <p:nvPr/>
        </p:nvSpPr>
        <p:spPr>
          <a:xfrm>
            <a:off x="2443161" y="0"/>
            <a:ext cx="4843464" cy="762000"/>
          </a:xfrm>
          <a:prstGeom prst="flowChartPredefined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trượt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16272"/>
            <a:ext cx="6286500" cy="5833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00" y="5661273"/>
            <a:ext cx="1026648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DE0475-E7CA-47BC-BD25-5968A5313BAB}"/>
              </a:ext>
            </a:extLst>
          </p:cNvPr>
          <p:cNvSpPr txBox="1"/>
          <p:nvPr/>
        </p:nvSpPr>
        <p:spPr>
          <a:xfrm>
            <a:off x="7449550" y="427175"/>
            <a:ext cx="459857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buFontTx/>
              <a:buChar char="-"/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Khi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xắc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xắc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Khi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Khi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trượt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trượt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1304.photobucket.com/albums/s522/HuyMechanic/Kute/khung-anh-dep1copy_zpsacfbb0ef.png">
            <a:extLst>
              <a:ext uri="{FF2B5EF4-FFF2-40B4-BE49-F238E27FC236}">
                <a16:creationId xmlns:a16="http://schemas.microsoft.com/office/drawing/2014/main" id="{436A54FA-8019-4D85-A17B-7FDA975CD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0"/>
            <a:ext cx="121253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4E11B07-5866-4884-956B-4549D1F0B649}"/>
              </a:ext>
            </a:extLst>
          </p:cNvPr>
          <p:cNvSpPr txBox="1"/>
          <p:nvPr/>
        </p:nvSpPr>
        <p:spPr>
          <a:xfrm>
            <a:off x="2201847" y="2265303"/>
            <a:ext cx="78549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(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3)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B46BF5-5B0E-4440-851E-47EEA16CD1B4}"/>
              </a:ext>
            </a:extLst>
          </p:cNvPr>
          <p:cNvSpPr txBox="1"/>
          <p:nvPr/>
        </p:nvSpPr>
        <p:spPr>
          <a:xfrm>
            <a:off x="5251421" y="1434306"/>
            <a:ext cx="7045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30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676401"/>
            <a:ext cx="8763000" cy="49672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587" y="1874838"/>
            <a:ext cx="7048500" cy="4768851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8936273" y="5421085"/>
            <a:ext cx="752247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936261" y="5399315"/>
            <a:ext cx="731384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312" y="1798867"/>
            <a:ext cx="7775576" cy="4580164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8841800" y="5111186"/>
            <a:ext cx="762000" cy="8072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288" y="1309917"/>
            <a:ext cx="8113712" cy="5333773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8951921" y="5006163"/>
            <a:ext cx="819437" cy="82986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554" y="1457325"/>
            <a:ext cx="7626351" cy="4878160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9009868" y="5060497"/>
            <a:ext cx="703543" cy="9086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29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1" grpId="0" animBg="1"/>
      <p:bldP spid="11" grpId="1" animBg="1"/>
      <p:bldP spid="17" grpId="0" animBg="1"/>
      <p:bldP spid="17" grpId="1" animBg="1"/>
      <p:bldP spid="19" grpId="0" animBg="1"/>
      <p:bldP spid="19" grpId="1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76402"/>
            <a:ext cx="9144000" cy="5127171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429000" y="2438400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&lt;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096001" y="2438400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&gt;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505200" y="4343400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&gt;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410200" y="4343400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=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 rot="5400000">
            <a:off x="7010400" y="3624943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&gt;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772400" y="4372429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&gt;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 rot="5400000">
            <a:off x="3712030" y="5181600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=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 rot="5400000">
            <a:off x="6593115" y="4601029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=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2971804" y="2819411"/>
            <a:ext cx="1" cy="2200729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124200" y="5020129"/>
            <a:ext cx="838200" cy="0"/>
          </a:xfrm>
          <a:prstGeom prst="straightConnector1">
            <a:avLst/>
          </a:prstGeom>
          <a:ln w="3810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3733800" y="5020140"/>
            <a:ext cx="16330" cy="771071"/>
          </a:xfrm>
          <a:prstGeom prst="straightConnector1">
            <a:avLst/>
          </a:prstGeom>
          <a:ln w="3810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962412" y="5791200"/>
            <a:ext cx="2668815" cy="0"/>
          </a:xfrm>
          <a:prstGeom prst="straightConnector1">
            <a:avLst/>
          </a:prstGeom>
          <a:ln w="3810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6821715" y="3200403"/>
            <a:ext cx="0" cy="2400300"/>
          </a:xfrm>
          <a:prstGeom prst="straightConnector1">
            <a:avLst/>
          </a:prstGeom>
          <a:ln w="3810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4876817" y="3048000"/>
            <a:ext cx="1754415" cy="0"/>
          </a:xfrm>
          <a:prstGeom prst="straightConnector1">
            <a:avLst/>
          </a:prstGeom>
          <a:ln w="3810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4876800" y="2628900"/>
            <a:ext cx="2362200" cy="0"/>
          </a:xfrm>
          <a:prstGeom prst="straightConnector1">
            <a:avLst/>
          </a:prstGeom>
          <a:ln w="5715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7239000" y="2819411"/>
            <a:ext cx="0" cy="1743529"/>
          </a:xfrm>
          <a:prstGeom prst="straightConnector1">
            <a:avLst/>
          </a:prstGeom>
          <a:ln w="3810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7429500" y="4562929"/>
            <a:ext cx="1257300" cy="0"/>
          </a:xfrm>
          <a:prstGeom prst="straightConnector1">
            <a:avLst/>
          </a:prstGeom>
          <a:ln w="5715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8686800" y="4791540"/>
            <a:ext cx="0" cy="999671"/>
          </a:xfrm>
          <a:prstGeom prst="straightConnector1">
            <a:avLst/>
          </a:prstGeom>
          <a:ln w="5715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514601" y="6705600"/>
            <a:ext cx="32394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1"/>
            <a:ext cx="2895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795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8" ma:contentTypeDescription="Tạo tài liệu mới." ma:contentTypeScope="" ma:versionID="b0d3dccb1dea67d89db10013b12d936c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353ad8bc25002707c97d916ef9b53ee3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E2D3761E-78EA-417F-8017-EA633F168785}"/>
</file>

<file path=customXml/itemProps2.xml><?xml version="1.0" encoding="utf-8"?>
<ds:datastoreItem xmlns:ds="http://schemas.openxmlformats.org/officeDocument/2006/customXml" ds:itemID="{B69F9B8E-C3BF-4764-9801-C3CB5E58BEDC}"/>
</file>

<file path=customXml/itemProps3.xml><?xml version="1.0" encoding="utf-8"?>
<ds:datastoreItem xmlns:ds="http://schemas.openxmlformats.org/officeDocument/2006/customXml" ds:itemID="{7F8DEB0B-BADF-43BA-909F-CD4C25E10778}"/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288</Words>
  <Application>Microsoft Office PowerPoint</Application>
  <PresentationFormat>Widescreen</PresentationFormat>
  <Paragraphs>36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Đinh Thị Thêu</dc:creator>
  <cp:lastModifiedBy>Đinh Thị Thêu</cp:lastModifiedBy>
  <cp:revision>8</cp:revision>
  <dcterms:created xsi:type="dcterms:W3CDTF">2022-01-25T04:07:29Z</dcterms:created>
  <dcterms:modified xsi:type="dcterms:W3CDTF">2022-02-08T09:47:52Z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</Properties>
</file>