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</p:sldMasterIdLst>
  <p:notesMasterIdLst>
    <p:notesMasterId r:id="rId13"/>
  </p:notesMasterIdLst>
  <p:sldIdLst>
    <p:sldId id="329" r:id="rId3"/>
    <p:sldId id="396" r:id="rId4"/>
    <p:sldId id="388" r:id="rId5"/>
    <p:sldId id="400" r:id="rId6"/>
    <p:sldId id="401" r:id="rId7"/>
    <p:sldId id="397" r:id="rId8"/>
    <p:sldId id="398" r:id="rId9"/>
    <p:sldId id="402" r:id="rId10"/>
    <p:sldId id="395" r:id="rId11"/>
    <p:sldId id="32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9C030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5E8EB-2C0B-4736-BE63-D2117613EA01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4AC9-0182-4F4F-8A5A-96E0B187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42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8C1-C31C-4A2D-97EE-45B89E6B99F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1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8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0"/>
            <a:ext cx="12217400" cy="6866255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970915" y="749935"/>
            <a:ext cx="10833735" cy="5855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6360160" y="0"/>
            <a:ext cx="5857240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A8A2-77F3-4D1F-B27B-B97C15303098}" type="datetimeFigureOut">
              <a:rPr lang="en-US"/>
              <a:pPr>
                <a:defRPr/>
              </a:pPr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8F3A-0F04-4D0B-8D1A-8C66367D1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4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0823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6446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4895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2663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4627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9866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667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313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32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076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6468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5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758" r:id="rId28"/>
    <p:sldLayoutId id="2147483759" r:id="rId29"/>
    <p:sldLayoutId id="214748376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17F1A-B1E3-478D-9B84-95D6BA6DE76A}" type="datetimeFigureOut">
              <a:rPr lang="vi-VN" smtClean="0"/>
              <a:t>07/02/2023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E1352-6B8E-422A-92F7-914EFC2685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1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960634" y="272862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UTM Avo" panose="02040603050506020204" pitchFamily="18" charset="0"/>
              </a:rPr>
              <a:t>Ôn</a:t>
            </a:r>
            <a:r>
              <a:rPr lang="en-US" sz="6000" b="1" dirty="0">
                <a:latin typeface="UTM Avo" panose="02040603050506020204" pitchFamily="18" charset="0"/>
              </a:rPr>
              <a:t> bài </a:t>
            </a:r>
            <a:r>
              <a:rPr lang="en-US" sz="6000" b="1" dirty="0" err="1">
                <a:latin typeface="UTM Avo" panose="02040603050506020204" pitchFamily="18" charset="0"/>
              </a:rPr>
              <a:t>cũ</a:t>
            </a:r>
            <a:endParaRPr lang="en-US" sz="60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CỦNG CỐ - 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226" y="2124223"/>
            <a:ext cx="4421261" cy="3244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9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77D1ED-0FC1-4B97-9081-0496CC9200B1}"/>
              </a:ext>
            </a:extLst>
          </p:cNvPr>
          <p:cNvSpPr txBox="1"/>
          <p:nvPr/>
        </p:nvSpPr>
        <p:spPr>
          <a:xfrm>
            <a:off x="1451408" y="772892"/>
            <a:ext cx="9762932" cy="52322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endParaRPr lang="en-US" altLang="zh-CN" sz="3200" b="1" dirty="0">
              <a:solidFill>
                <a:srgbClr val="0070C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F14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Hôm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khuya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quần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áo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uống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tuýp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thuốc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chống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côn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trùng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Hôm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tới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Nam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đuổi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huỳnh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huỵch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Càng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càng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dốc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khúc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khuỷu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cõng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Thỉnh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thoảng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lau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hôi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/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đỉnh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sướng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vang.</a:t>
            </a:r>
          </a:p>
          <a:p>
            <a:pPr algn="r"/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Lâm</a:t>
            </a:r>
            <a:r>
              <a:rPr lang="en-US" altLang="zh-CN" sz="30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Anh)</a:t>
            </a:r>
            <a:endParaRPr lang="zh-CN" altLang="en-US" sz="30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95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01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3418" y="374579"/>
            <a:ext cx="6727646" cy="910758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</a:rPr>
              <a:t>TIẾNG VIỆT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1975449" y="2573347"/>
            <a:ext cx="9336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00CC"/>
                </a:solidFill>
                <a:latin typeface="UTM Avo" panose="02040603050506020204" pitchFamily="18" charset="0"/>
              </a:rPr>
              <a:t>Bài 3: Cả nhà đi chơi núi (Tiết 2)</a:t>
            </a:r>
            <a:endParaRPr lang="en-US" sz="6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180491"/>
      </p:ext>
    </p:extLst>
  </p:cSld>
  <p:clrMapOvr>
    <a:masterClrMapping/>
  </p:clrMapOvr>
  <p:transition spd="slow" advTm="29256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03A5A7-670F-48C7-9C7E-ACA07AE568BF}"/>
              </a:ext>
            </a:extLst>
          </p:cNvPr>
          <p:cNvSpPr/>
          <p:nvPr/>
        </p:nvSpPr>
        <p:spPr>
          <a:xfrm>
            <a:off x="2005936" y="2169878"/>
            <a:ext cx="7736815" cy="8139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E6FABCA4-7E4C-4502-AFFE-663B8FCD90CA}"/>
              </a:ext>
            </a:extLst>
          </p:cNvPr>
          <p:cNvSpPr/>
          <p:nvPr/>
        </p:nvSpPr>
        <p:spPr>
          <a:xfrm>
            <a:off x="594360" y="1295203"/>
            <a:ext cx="10828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0D9294B7-B32F-4BB7-B99B-1DD11308F6FC}"/>
              </a:ext>
            </a:extLst>
          </p:cNvPr>
          <p:cNvSpPr/>
          <p:nvPr/>
        </p:nvSpPr>
        <p:spPr>
          <a:xfrm>
            <a:off x="2449248" y="2289441"/>
            <a:ext cx="1402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thấp</a:t>
            </a:r>
            <a:endParaRPr lang="zh-CN" altLang="en-US" sz="32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32816DCF-5A5F-4D8D-912A-D979B534DCD6}"/>
              </a:ext>
            </a:extLst>
          </p:cNvPr>
          <p:cNvSpPr/>
          <p:nvPr/>
        </p:nvSpPr>
        <p:spPr>
          <a:xfrm>
            <a:off x="1843177" y="3781110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3200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3200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quanh</a:t>
            </a:r>
            <a:r>
              <a:rPr lang="en-US" altLang="zh-CN" sz="3200" dirty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co,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8CED37A8-DA29-47F6-AD94-E735F3882712}"/>
              </a:ext>
            </a:extLst>
          </p:cNvPr>
          <p:cNvSpPr/>
          <p:nvPr/>
        </p:nvSpPr>
        <p:spPr>
          <a:xfrm>
            <a:off x="7512532" y="2289441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hào</a:t>
            </a:r>
            <a:r>
              <a:rPr lang="en-US" altLang="zh-CN" sz="32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hứng</a:t>
            </a:r>
            <a:endParaRPr lang="zh-CN" altLang="en-US" sz="32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01A7CE30-513F-4242-8DF8-545094E895F2}"/>
              </a:ext>
            </a:extLst>
          </p:cNvPr>
          <p:cNvSpPr/>
          <p:nvPr/>
        </p:nvSpPr>
        <p:spPr>
          <a:xfrm>
            <a:off x="4332290" y="2309644"/>
            <a:ext cx="2700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khúc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khuỷu</a:t>
            </a:r>
            <a:endParaRPr lang="zh-CN" altLang="en-US" sz="32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B2BC6DF4-3BED-420E-BAE9-CA1EFC289168}"/>
              </a:ext>
            </a:extLst>
          </p:cNvPr>
          <p:cNvSpPr/>
          <p:nvPr/>
        </p:nvSpPr>
        <p:spPr>
          <a:xfrm>
            <a:off x="6866893" y="3753750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00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4 -0.00463 L 0.21783 0.2152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1099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9" b="8356"/>
          <a:stretch>
            <a:fillRect/>
          </a:stretch>
        </p:blipFill>
        <p:spPr bwMode="auto">
          <a:xfrm>
            <a:off x="111125" y="0"/>
            <a:ext cx="11018838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88427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4" y="1125747"/>
            <a:ext cx="9749646" cy="46798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1397480" y="468501"/>
            <a:ext cx="1092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UTM Avo" panose="02040603050506020204" pitchFamily="18" charset="0"/>
              </a:rPr>
              <a:t>7. Nghe viết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0C171-5AB1-45D9-BDE0-CEED4DC9EE2F}"/>
              </a:ext>
            </a:extLst>
          </p:cNvPr>
          <p:cNvSpPr txBox="1"/>
          <p:nvPr/>
        </p:nvSpPr>
        <p:spPr>
          <a:xfrm>
            <a:off x="2507063" y="1624323"/>
            <a:ext cx="469422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0D113-0B7D-44A2-BCCC-EB507A1A641D}"/>
              </a:ext>
            </a:extLst>
          </p:cNvPr>
          <p:cNvSpPr txBox="1"/>
          <p:nvPr/>
        </p:nvSpPr>
        <p:spPr>
          <a:xfrm>
            <a:off x="7091093" y="1572328"/>
            <a:ext cx="4694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7011F-A9C7-4007-BF83-2DB6CE74BCF5}"/>
              </a:ext>
            </a:extLst>
          </p:cNvPr>
          <p:cNvSpPr txBox="1"/>
          <p:nvPr/>
        </p:nvSpPr>
        <p:spPr>
          <a:xfrm>
            <a:off x="3775199" y="1564730"/>
            <a:ext cx="4694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  <a:cs typeface="Arial-SGK-TV" pitchFamily="2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1606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63" y="980518"/>
            <a:ext cx="10058400" cy="41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/>
          <p:nvPr/>
        </p:nvSpPr>
        <p:spPr bwMode="auto">
          <a:xfrm>
            <a:off x="1057275" y="1874838"/>
            <a:ext cx="114776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  <a:defRPr/>
            </a:pP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 hợp thay cho ô vuông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  <a:defRPr/>
            </a:pPr>
            <a:r>
              <a:rPr lang="vi-V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uyp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uyu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uýp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uỷu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vi-V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eriod"/>
              <a:defRPr/>
            </a:pPr>
            <a:r>
              <a:rPr lang="vi-V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uych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uých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           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0050" y="2057400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2800" dirty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" name="Picture 12" descr="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34" y="2620170"/>
            <a:ext cx="78263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22" y="2565940"/>
            <a:ext cx="7826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041" y="4159251"/>
            <a:ext cx="8477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54" y="4148138"/>
            <a:ext cx="87471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424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439947" y="477128"/>
            <a:ext cx="1092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UTM Avo" panose="02040603050506020204" pitchFamily="18" charset="0"/>
              </a:rPr>
              <a:t>9. Kể về một lần em được đi chơi cùng gia đình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21" y="1061903"/>
            <a:ext cx="8467544" cy="53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5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AF6C3BC-D285-40CC-B4F0-2EDE8ED25FD1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0C9B3C4-C66A-4264-992A-67E613A870FF}"/>
</file>

<file path=customXml/itemProps2.xml><?xml version="1.0" encoding="utf-8"?>
<ds:datastoreItem xmlns:ds="http://schemas.openxmlformats.org/officeDocument/2006/customXml" ds:itemID="{CFE170AC-E155-4946-A6A1-C0FE192DDC0C}"/>
</file>

<file path=customXml/itemProps3.xml><?xml version="1.0" encoding="utf-8"?>
<ds:datastoreItem xmlns:ds="http://schemas.openxmlformats.org/officeDocument/2006/customXml" ds:itemID="{9A852C61-8A78-4BAD-8B63-22AF25F040F9}"/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207</Words>
  <Application>Microsoft Office PowerPoint</Application>
  <PresentationFormat>Widescreen</PresentationFormat>
  <Paragraphs>27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.VnAvant</vt:lpstr>
      <vt:lpstr>Arial</vt:lpstr>
      <vt:lpstr>Arial-Rounded</vt:lpstr>
      <vt:lpstr>Arial-SGK-TV</vt:lpstr>
      <vt:lpstr>Calibri</vt:lpstr>
      <vt:lpstr>Calibri Light</vt:lpstr>
      <vt:lpstr>等线</vt:lpstr>
      <vt:lpstr>Times New Roman</vt:lpstr>
      <vt:lpstr>UTM Avo</vt:lpstr>
      <vt:lpstr>UTM Cookies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329</cp:revision>
  <dcterms:created xsi:type="dcterms:W3CDTF">2021-06-02T01:34:28Z</dcterms:created>
  <dcterms:modified xsi:type="dcterms:W3CDTF">2023-02-07T05:09:34Z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