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17" r:id="rId5"/>
    <p:sldMasterId id="2147483741" r:id="rId6"/>
  </p:sldMasterIdLst>
  <p:notesMasterIdLst>
    <p:notesMasterId r:id="rId20"/>
  </p:notesMasterIdLst>
  <p:sldIdLst>
    <p:sldId id="329" r:id="rId7"/>
    <p:sldId id="308" r:id="rId8"/>
    <p:sldId id="388" r:id="rId9"/>
    <p:sldId id="401" r:id="rId10"/>
    <p:sldId id="407" r:id="rId11"/>
    <p:sldId id="404" r:id="rId12"/>
    <p:sldId id="405" r:id="rId13"/>
    <p:sldId id="403" r:id="rId14"/>
    <p:sldId id="399" r:id="rId15"/>
    <p:sldId id="406" r:id="rId16"/>
    <p:sldId id="389" r:id="rId17"/>
    <p:sldId id="402" r:id="rId18"/>
    <p:sldId id="321" r:id="rId1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59C030"/>
    <a:srgbClr val="ACD868"/>
    <a:srgbClr val="F6B843"/>
    <a:srgbClr val="66E5B9"/>
    <a:srgbClr val="F0C9BF"/>
    <a:srgbClr val="F5A45F"/>
    <a:srgbClr val="FFED8E"/>
    <a:srgbClr val="B2E3FC"/>
    <a:srgbClr val="FFF8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71B9BA8-E6B4-F4C9-AF0C-806E7F972D3C}" v="1" dt="2024-01-30T03:12:12.19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774" autoAdjust="0"/>
    <p:restoredTop sz="94660"/>
  </p:normalViewPr>
  <p:slideViewPr>
    <p:cSldViewPr snapToGrid="0">
      <p:cViewPr varScale="1">
        <p:scale>
          <a:sx n="79" d="100"/>
          <a:sy n="79" d="100"/>
        </p:scale>
        <p:origin x="35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ê Thu Hồng" userId="S::lthong@thtrungyen.edu.vn::ae74cfde-cc0f-494a-9b33-87e0b2e5a716" providerId="AD" clId="Web-{B71B9BA8-E6B4-F4C9-AF0C-806E7F972D3C}"/>
    <pc:docChg chg="addSld">
      <pc:chgData name="Lê Thu Hồng" userId="S::lthong@thtrungyen.edu.vn::ae74cfde-cc0f-494a-9b33-87e0b2e5a716" providerId="AD" clId="Web-{B71B9BA8-E6B4-F4C9-AF0C-806E7F972D3C}" dt="2024-01-30T03:12:12.195" v="0"/>
      <pc:docMkLst>
        <pc:docMk/>
      </pc:docMkLst>
      <pc:sldChg chg="new">
        <pc:chgData name="Lê Thu Hồng" userId="S::lthong@thtrungyen.edu.vn::ae74cfde-cc0f-494a-9b33-87e0b2e5a716" providerId="AD" clId="Web-{B71B9BA8-E6B4-F4C9-AF0C-806E7F972D3C}" dt="2024-01-30T03:12:12.195" v="0"/>
        <pc:sldMkLst>
          <pc:docMk/>
          <pc:sldMk cId="1441606422" sldId="40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A5E8EB-2C0B-4736-BE63-D2117613EA01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DF4AC9-0182-4F4F-8A5A-96E0B1875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144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6148C1-C31C-4A2D-97EE-45B89E6B99F4}" type="slidenum">
              <a:rPr lang="vi-VN" smtClean="0"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15122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7234" y="219519"/>
            <a:ext cx="12164765" cy="6418963"/>
            <a:chOff x="125465" y="219519"/>
            <a:chExt cx="8923440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125465" y="219519"/>
              <a:ext cx="8923440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6656728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6789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CC38E5E-3A53-4A62-8410-F8E9596C4911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222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D32E1D-248C-4F2E-942F-A5A042AD367E}" type="datetimeFigureOut">
              <a:rPr lang="en-US"/>
              <a:pPr>
                <a:defRPr/>
              </a:pPr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8763E5-A6C0-44C1-92A6-E60865F554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8371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17F1A-B1E3-478D-9B84-95D6BA6DE76A}" type="datetimeFigureOut">
              <a:rPr lang="vi-VN" smtClean="0"/>
              <a:t>29/01/2024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E1352-6B8E-422A-92F7-914EFC26857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208230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17F1A-B1E3-478D-9B84-95D6BA6DE76A}" type="datetimeFigureOut">
              <a:rPr lang="vi-VN" smtClean="0"/>
              <a:t>29/01/2024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E1352-6B8E-422A-92F7-914EFC26857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264462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17F1A-B1E3-478D-9B84-95D6BA6DE76A}" type="datetimeFigureOut">
              <a:rPr lang="vi-VN" smtClean="0"/>
              <a:t>29/01/2024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E1352-6B8E-422A-92F7-914EFC26857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948958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17F1A-B1E3-478D-9B84-95D6BA6DE76A}" type="datetimeFigureOut">
              <a:rPr lang="vi-VN" smtClean="0"/>
              <a:t>29/01/2024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E1352-6B8E-422A-92F7-914EFC26857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26634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17F1A-B1E3-478D-9B84-95D6BA6DE76A}" type="datetimeFigureOut">
              <a:rPr lang="vi-VN" smtClean="0"/>
              <a:t>29/01/2024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E1352-6B8E-422A-92F7-914EFC26857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646279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17F1A-B1E3-478D-9B84-95D6BA6DE76A}" type="datetimeFigureOut">
              <a:rPr lang="vi-VN" smtClean="0"/>
              <a:t>29/01/2024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E1352-6B8E-422A-92F7-914EFC26857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998668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17F1A-B1E3-478D-9B84-95D6BA6DE76A}" type="datetimeFigureOut">
              <a:rPr lang="vi-VN" smtClean="0"/>
              <a:t>29/01/2024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E1352-6B8E-422A-92F7-914EFC26857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36674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17F1A-B1E3-478D-9B84-95D6BA6DE76A}" type="datetimeFigureOut">
              <a:rPr lang="vi-VN" smtClean="0"/>
              <a:t>29/01/2024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E1352-6B8E-422A-92F7-914EFC26857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83130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17F1A-B1E3-478D-9B84-95D6BA6DE76A}" type="datetimeFigureOut">
              <a:rPr lang="vi-VN" smtClean="0"/>
              <a:t>29/01/2024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E1352-6B8E-422A-92F7-914EFC26857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5322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17F1A-B1E3-478D-9B84-95D6BA6DE76A}" type="datetimeFigureOut">
              <a:rPr lang="vi-VN" smtClean="0"/>
              <a:t>29/01/2024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E1352-6B8E-422A-92F7-914EFC26857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50768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17F1A-B1E3-478D-9B84-95D6BA6DE76A}" type="datetimeFigureOut">
              <a:rPr lang="vi-VN" smtClean="0"/>
              <a:t>29/01/2024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E1352-6B8E-422A-92F7-914EFC26857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064689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74580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2142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6809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4648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7281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8104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3898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62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3455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3489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69323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2103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1028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4264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91" r:id="rId6"/>
    <p:sldLayoutId id="2147483662" r:id="rId7"/>
    <p:sldLayoutId id="2147483663" r:id="rId8"/>
    <p:sldLayoutId id="2147483664" r:id="rId9"/>
    <p:sldLayoutId id="2147483665" r:id="rId10"/>
    <p:sldLayoutId id="2147483675" r:id="rId11"/>
    <p:sldLayoutId id="2147483692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  <p:sldLayoutId id="2147483758" r:id="rId28"/>
    <p:sldLayoutId id="2147483759" r:id="rId29"/>
    <p:sldLayoutId id="2147483760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17F1A-B1E3-478D-9B84-95D6BA6DE76A}" type="datetimeFigureOut">
              <a:rPr lang="vi-VN" smtClean="0"/>
              <a:t>29/01/2024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4E1352-6B8E-422A-92F7-914EFC26857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2612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5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849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2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0AB5A69-BD9B-4192-904F-7065F7BE6CA6}"/>
              </a:ext>
            </a:extLst>
          </p:cNvPr>
          <p:cNvSpPr txBox="1"/>
          <p:nvPr/>
        </p:nvSpPr>
        <p:spPr>
          <a:xfrm flipH="1">
            <a:off x="3960634" y="2728623"/>
            <a:ext cx="55997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atin typeface="UTM Avo" panose="02040603050506020204" pitchFamily="18" charset="0"/>
              </a:rPr>
              <a:t>Ôn</a:t>
            </a:r>
            <a:r>
              <a:rPr lang="en-US" sz="6000" b="1" dirty="0">
                <a:latin typeface="UTM Avo" panose="02040603050506020204" pitchFamily="18" charset="0"/>
              </a:rPr>
              <a:t> bài </a:t>
            </a:r>
            <a:r>
              <a:rPr lang="en-US" sz="6000" b="1" dirty="0" err="1">
                <a:latin typeface="UTM Avo" panose="02040603050506020204" pitchFamily="18" charset="0"/>
              </a:rPr>
              <a:t>cũ</a:t>
            </a:r>
            <a:endParaRPr lang="en-US" sz="6000" b="1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0762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le 1"/>
          <p:cNvSpPr txBox="1">
            <a:spLocks noChangeArrowheads="1"/>
          </p:cNvSpPr>
          <p:nvPr/>
        </p:nvSpPr>
        <p:spPr bwMode="auto">
          <a:xfrm>
            <a:off x="831850" y="206375"/>
            <a:ext cx="10515600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>
              <a:lnSpc>
                <a:spcPct val="90000"/>
              </a:lnSpc>
            </a:pPr>
            <a:r>
              <a:rPr lang="en-US" altLang="en-US" sz="3200" b="1">
                <a:latin typeface="Times New Roman" panose="02020603050405020304" pitchFamily="18" charset="0"/>
              </a:rPr>
              <a:t>Thứ   ng</a:t>
            </a: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3200" b="1">
                <a:latin typeface="Times New Roman" panose="02020603050405020304" pitchFamily="18" charset="0"/>
              </a:rPr>
              <a:t>y tháng năm</a:t>
            </a:r>
            <a:br>
              <a:rPr lang="en-US" altLang="en-US" sz="3200" b="1">
                <a:latin typeface="Times New Roman" panose="02020603050405020304" pitchFamily="18" charset="0"/>
              </a:rPr>
            </a:br>
            <a:r>
              <a:rPr lang="en-US" altLang="en-US" sz="3200" b="1">
                <a:latin typeface="Times New Roman" panose="02020603050405020304" pitchFamily="18" charset="0"/>
              </a:rPr>
              <a:t>Tiếng Việt</a:t>
            </a:r>
            <a:br>
              <a:rPr lang="en-US" altLang="en-US" sz="3200" b="1">
                <a:latin typeface="Times New Roman" panose="02020603050405020304" pitchFamily="18" charset="0"/>
              </a:rPr>
            </a:b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</a:rPr>
              <a:t>B</a:t>
            </a: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</a:rPr>
              <a:t>i 1: Nụ hôn trên b</a:t>
            </a: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</a:rPr>
              <a:t>n tay</a:t>
            </a:r>
            <a:endParaRPr lang="en-US" alt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ubtitle 2"/>
          <p:cNvSpPr txBox="1"/>
          <p:nvPr/>
        </p:nvSpPr>
        <p:spPr bwMode="auto">
          <a:xfrm>
            <a:off x="1093788" y="1900238"/>
            <a:ext cx="11477625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14350" indent="-5143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AutoNum type="alphaLcPeriod"/>
            </a:pPr>
            <a:r>
              <a:rPr lang="en-US" altLang="vi-VN" sz="2800" dirty="0" err="1">
                <a:latin typeface="Times New Roman" panose="02020603050405020304" pitchFamily="18" charset="0"/>
              </a:rPr>
              <a:t>Chọn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chữ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phù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hợp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thay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cho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bông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hoa</a:t>
            </a:r>
            <a:endParaRPr lang="en-US" altLang="vi-VN" sz="2800" dirty="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AutoNum type="alphaLcPeriod"/>
            </a:pPr>
            <a:r>
              <a:rPr lang="vi-VN" altLang="en-US" sz="2800" i="1" dirty="0">
                <a:latin typeface="Times New Roman" panose="02020603050405020304" pitchFamily="18" charset="0"/>
              </a:rPr>
              <a:t>n</a:t>
            </a:r>
            <a:r>
              <a:rPr lang="vi-VN" altLang="en-US" sz="2800" dirty="0">
                <a:latin typeface="Times New Roman" panose="02020603050405020304" pitchFamily="18" charset="0"/>
              </a:rPr>
              <a:t> hay </a:t>
            </a:r>
            <a:r>
              <a:rPr lang="vi-VN" altLang="en-US" sz="2800" i="1" dirty="0">
                <a:latin typeface="Times New Roman" panose="02020603050405020304" pitchFamily="18" charset="0"/>
              </a:rPr>
              <a:t>l</a:t>
            </a:r>
            <a:r>
              <a:rPr lang="vi-VN" altLang="en-US" sz="2800" dirty="0">
                <a:latin typeface="Times New Roman" panose="02020603050405020304" pitchFamily="18" charset="0"/>
              </a:rPr>
              <a:t>?                  </a:t>
            </a: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n</a:t>
            </a:r>
            <a:r>
              <a:rPr lang="vi-VN" altLang="en-US" sz="2800" dirty="0">
                <a:latin typeface="Times New Roman" panose="02020603050405020304" pitchFamily="18" charset="0"/>
              </a:rPr>
              <a:t>i</a:t>
            </a:r>
            <a:r>
              <a:rPr lang="en-US" altLang="vi-VN" sz="2800" dirty="0" err="1">
                <a:latin typeface="Times New Roman" panose="02020603050405020304" pitchFamily="18" charset="0"/>
              </a:rPr>
              <a:t>ềm</a:t>
            </a:r>
            <a:r>
              <a:rPr lang="vi-VN" altLang="en-US" sz="2800" dirty="0">
                <a:latin typeface="Times New Roman" panose="02020603050405020304" pitchFamily="18" charset="0"/>
              </a:rPr>
              <a:t> vui              </a:t>
            </a: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l</a:t>
            </a:r>
            <a:r>
              <a:rPr lang="vi-VN" altLang="en-US" sz="2800" dirty="0">
                <a:latin typeface="Times New Roman" panose="02020603050405020304" pitchFamily="18" charset="0"/>
              </a:rPr>
              <a:t>o l</a:t>
            </a:r>
            <a:r>
              <a:rPr lang="en-US" altLang="vi-VN" sz="2800" dirty="0">
                <a:latin typeface="Times New Roman" panose="02020603050405020304" pitchFamily="18" charset="0"/>
              </a:rPr>
              <a:t>ắ</a:t>
            </a:r>
            <a:r>
              <a:rPr lang="vi-VN" altLang="en-US" sz="2800" dirty="0">
                <a:latin typeface="Times New Roman" panose="02020603050405020304" pitchFamily="18" charset="0"/>
              </a:rPr>
              <a:t>ng             </a:t>
            </a: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l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òng</a:t>
            </a:r>
            <a:r>
              <a:rPr lang="vi-VN" altLang="en-US" sz="2800" dirty="0">
                <a:latin typeface="Times New Roman" panose="02020603050405020304" pitchFamily="18" charset="0"/>
              </a:rPr>
              <a:t> m</a:t>
            </a:r>
            <a:r>
              <a:rPr lang="en-US" altLang="vi-VN" sz="2800" dirty="0">
                <a:latin typeface="Times New Roman" panose="02020603050405020304" pitchFamily="18" charset="0"/>
              </a:rPr>
              <a:t>ẹ</a:t>
            </a:r>
            <a:endParaRPr lang="vi-VN" altLang="en-US" sz="2800" dirty="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AutoNum type="alphaLcPeriod"/>
            </a:pPr>
            <a:r>
              <a:rPr lang="vi-VN" altLang="en-US" sz="2800" i="1" dirty="0">
                <a:latin typeface="Times New Roman" panose="02020603050405020304" pitchFamily="18" charset="0"/>
              </a:rPr>
              <a:t>c</a:t>
            </a:r>
            <a:r>
              <a:rPr lang="vi-VN" altLang="en-US" sz="2800" dirty="0">
                <a:latin typeface="Times New Roman" panose="02020603050405020304" pitchFamily="18" charset="0"/>
              </a:rPr>
              <a:t> hay </a:t>
            </a:r>
            <a:r>
              <a:rPr lang="vi-VN" altLang="en-US" sz="2800" i="1" dirty="0">
                <a:latin typeface="Times New Roman" panose="02020603050405020304" pitchFamily="18" charset="0"/>
              </a:rPr>
              <a:t>k</a:t>
            </a:r>
            <a:r>
              <a:rPr lang="vi-VN" altLang="en-US" sz="2800" dirty="0">
                <a:latin typeface="Times New Roman" panose="02020603050405020304" pitchFamily="18" charset="0"/>
              </a:rPr>
              <a:t>?                 m</a:t>
            </a:r>
            <a:r>
              <a:rPr lang="en-US" altLang="vi-VN" sz="2800" dirty="0">
                <a:latin typeface="Times New Roman" panose="02020603050405020304" pitchFamily="18" charset="0"/>
              </a:rPr>
              <a:t>ẹ</a:t>
            </a:r>
            <a:r>
              <a:rPr lang="vi-VN" altLang="en-US" sz="2800" dirty="0">
                <a:latin typeface="Times New Roman" panose="02020603050405020304" pitchFamily="18" charset="0"/>
              </a:rPr>
              <a:t>   </a:t>
            </a:r>
            <a:r>
              <a:rPr lang="vi-VN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vi-VN" altLang="en-US" sz="2800" dirty="0">
                <a:latin typeface="Times New Roman" panose="02020603050405020304" pitchFamily="18" charset="0"/>
              </a:rPr>
              <a:t>on             </a:t>
            </a:r>
            <a:r>
              <a:rPr lang="vi-VN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k</a:t>
            </a:r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ỉ</a:t>
            </a:r>
            <a:r>
              <a:rPr lang="vi-VN" altLang="en-US" sz="2800" dirty="0">
                <a:latin typeface="Times New Roman" panose="02020603050405020304" pitchFamily="18" charset="0"/>
              </a:rPr>
              <a:t> ni</a:t>
            </a:r>
            <a:r>
              <a:rPr lang="en-US" altLang="vi-VN" sz="2800" dirty="0">
                <a:latin typeface="Times New Roman" panose="02020603050405020304" pitchFamily="18" charset="0"/>
              </a:rPr>
              <a:t>ệ</a:t>
            </a:r>
            <a:r>
              <a:rPr lang="vi-VN" altLang="en-US" sz="2800" dirty="0">
                <a:latin typeface="Times New Roman" panose="02020603050405020304" pitchFamily="18" charset="0"/>
              </a:rPr>
              <a:t>m             </a:t>
            </a:r>
            <a:r>
              <a:rPr lang="en-US" altLang="vi-VN" sz="2800" dirty="0" err="1">
                <a:latin typeface="Times New Roman" panose="02020603050405020304" pitchFamily="18" charset="0"/>
              </a:rPr>
              <a:t>kì</a:t>
            </a:r>
            <a:r>
              <a:rPr lang="vi-VN" altLang="en-US" sz="2800" dirty="0">
                <a:latin typeface="Times New Roman" panose="02020603050405020304" pitchFamily="18" charset="0"/>
              </a:rPr>
              <a:t> di</a:t>
            </a:r>
            <a:r>
              <a:rPr lang="en-US" altLang="vi-VN" sz="2800" dirty="0" err="1">
                <a:latin typeface="Times New Roman" panose="02020603050405020304" pitchFamily="18" charset="0"/>
              </a:rPr>
              <a:t>ệu</a:t>
            </a:r>
            <a:endParaRPr lang="en-US" altLang="en-US" sz="2800" dirty="0">
              <a:latin typeface="Times New Roman" panose="02020603050405020304" pitchFamily="18" charset="0"/>
            </a:endParaRPr>
          </a:p>
        </p:txBody>
      </p:sp>
      <p:sp>
        <p:nvSpPr>
          <p:cNvPr id="8" name="AutoShape 14" descr="daisy_button_pink_hb"/>
          <p:cNvSpPr>
            <a:spLocks noChangeArrowheads="1"/>
          </p:cNvSpPr>
          <p:nvPr/>
        </p:nvSpPr>
        <p:spPr bwMode="auto">
          <a:xfrm>
            <a:off x="4032699" y="2774949"/>
            <a:ext cx="636588" cy="619125"/>
          </a:xfrm>
          <a:prstGeom prst="actionButtonBlank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altLang="en-US"/>
          </a:p>
        </p:txBody>
      </p:sp>
      <p:sp>
        <p:nvSpPr>
          <p:cNvPr id="9" name="AutoShape 14" descr="daisy_button_pink_hb"/>
          <p:cNvSpPr>
            <a:spLocks noChangeArrowheads="1"/>
          </p:cNvSpPr>
          <p:nvPr/>
        </p:nvSpPr>
        <p:spPr bwMode="auto">
          <a:xfrm>
            <a:off x="6489236" y="2739535"/>
            <a:ext cx="638175" cy="619125"/>
          </a:xfrm>
          <a:prstGeom prst="actionButtonBlank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altLang="en-US"/>
          </a:p>
        </p:txBody>
      </p:sp>
      <p:sp>
        <p:nvSpPr>
          <p:cNvPr id="10" name="AutoShape 14" descr="daisy_button_pink_hb"/>
          <p:cNvSpPr>
            <a:spLocks noChangeArrowheads="1"/>
          </p:cNvSpPr>
          <p:nvPr/>
        </p:nvSpPr>
        <p:spPr bwMode="auto">
          <a:xfrm>
            <a:off x="8617020" y="2820988"/>
            <a:ext cx="636587" cy="498475"/>
          </a:xfrm>
          <a:prstGeom prst="actionButtonBlank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altLang="en-US"/>
          </a:p>
        </p:txBody>
      </p:sp>
      <p:sp>
        <p:nvSpPr>
          <p:cNvPr id="11" name="AutoShape 14" descr="daisy_button_pink_hb"/>
          <p:cNvSpPr>
            <a:spLocks noChangeArrowheads="1"/>
          </p:cNvSpPr>
          <p:nvPr/>
        </p:nvSpPr>
        <p:spPr bwMode="auto">
          <a:xfrm>
            <a:off x="4745002" y="3598947"/>
            <a:ext cx="563373" cy="574591"/>
          </a:xfrm>
          <a:prstGeom prst="actionButtonBlank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altLang="en-US"/>
          </a:p>
        </p:txBody>
      </p:sp>
      <p:sp>
        <p:nvSpPr>
          <p:cNvPr id="12" name="AutoShape 14" descr="daisy_button_pink_hb"/>
          <p:cNvSpPr>
            <a:spLocks noChangeArrowheads="1"/>
          </p:cNvSpPr>
          <p:nvPr/>
        </p:nvSpPr>
        <p:spPr bwMode="auto">
          <a:xfrm>
            <a:off x="6330599" y="3554413"/>
            <a:ext cx="636587" cy="619125"/>
          </a:xfrm>
          <a:prstGeom prst="actionButtonBlank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altLang="en-US"/>
          </a:p>
        </p:txBody>
      </p:sp>
      <p:sp>
        <p:nvSpPr>
          <p:cNvPr id="13" name="AutoShape 14" descr="daisy_button_pink_hb"/>
          <p:cNvSpPr>
            <a:spLocks noChangeArrowheads="1"/>
          </p:cNvSpPr>
          <p:nvPr/>
        </p:nvSpPr>
        <p:spPr bwMode="auto">
          <a:xfrm>
            <a:off x="8576559" y="3554413"/>
            <a:ext cx="636588" cy="619125"/>
          </a:xfrm>
          <a:prstGeom prst="actionButtonBlank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altLang="en-US"/>
          </a:p>
        </p:txBody>
      </p:sp>
      <p:sp>
        <p:nvSpPr>
          <p:cNvPr id="14" name="Oval 13"/>
          <p:cNvSpPr/>
          <p:nvPr/>
        </p:nvSpPr>
        <p:spPr>
          <a:xfrm>
            <a:off x="360363" y="2076450"/>
            <a:ext cx="657225" cy="61118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vi-VN" sz="2800" dirty="0">
                <a:solidFill>
                  <a:schemeClr val="tx1"/>
                </a:solidFill>
              </a:rPr>
              <a:t>8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959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50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1" grpId="0" bldLvl="0" animBg="1"/>
      <p:bldP spid="11" grpId="1" bldLvl="0" animBg="1"/>
      <p:bldP spid="12" grpId="0" bldLvl="0" animBg="1"/>
      <p:bldP spid="12" grpId="1" bldLvl="0" animBg="1"/>
      <p:bldP spid="13" grpId="0" bldLvl="0" animBg="1"/>
      <p:bldP spid="13" grpId="1" bldLvl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333AFB4-BD72-4C5D-B066-8016DD895B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2" t="54747" r="16726" b="9293"/>
          <a:stretch/>
        </p:blipFill>
        <p:spPr>
          <a:xfrm>
            <a:off x="760576" y="318913"/>
            <a:ext cx="10571147" cy="604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3494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[KARAOKE] MẸ ƠI CÓ BIẾT - LỚP 2 - KẾT NỐI TRI THỨC VỚI CUỘC SỐ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8068" y="131401"/>
            <a:ext cx="11308934" cy="636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138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014165" y="321361"/>
            <a:ext cx="61636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CỦNG CỐ - DẶN DÒ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0A635F-595D-7944-B06B-0F42D3C7303D}"/>
              </a:ext>
            </a:extLst>
          </p:cNvPr>
          <p:cNvSpPr txBox="1"/>
          <p:nvPr/>
        </p:nvSpPr>
        <p:spPr>
          <a:xfrm>
            <a:off x="1085088" y="13776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A9AC09-F85A-4AD1-9CC1-A9E790886E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5226" y="2124223"/>
            <a:ext cx="4421261" cy="32443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4979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893776" y="334385"/>
            <a:ext cx="7886700" cy="69274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Nụ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hôn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trên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bàn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tay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43224" y="994589"/>
            <a:ext cx="10514137" cy="46482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400" dirty="0">
                <a:latin typeface="UTM Avo" panose="02040603050506020204" pitchFamily="18" charset="0"/>
              </a:rPr>
              <a:t>      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Ngày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đầu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đi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học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, Nam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hồi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hộp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lắm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.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Mẹ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nhẹ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nhàng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đặt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một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nụ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hôn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vào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bàn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tay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Nam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và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dặn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     -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Mỗi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khi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lo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lắng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, con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hãy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áp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bàn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tay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này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lên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má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.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Mẹ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lúc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nào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cũng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ở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bên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con.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600" dirty="0">
                <a:latin typeface="UTM Avo" panose="02040603050506020204" pitchFamily="18" charset="0"/>
              </a:rPr>
              <a:t>      Nam </a:t>
            </a:r>
            <a:r>
              <a:rPr lang="en-US" sz="2600" dirty="0" err="1">
                <a:latin typeface="UTM Avo" panose="02040603050506020204" pitchFamily="18" charset="0"/>
              </a:rPr>
              <a:t>cảm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thấy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thật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ấm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áp</a:t>
            </a:r>
            <a:r>
              <a:rPr lang="en-US" sz="2600" dirty="0">
                <a:latin typeface="UTM Avo" panose="02040603050506020204" pitchFamily="18" charset="0"/>
              </a:rPr>
              <a:t>. </a:t>
            </a:r>
            <a:r>
              <a:rPr lang="en-US" sz="2600" dirty="0" err="1">
                <a:latin typeface="UTM Avo" panose="02040603050506020204" pitchFamily="18" charset="0"/>
              </a:rPr>
              <a:t>Cậu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im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lặng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rồi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đột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nhiên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mỉm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cười</a:t>
            </a:r>
            <a:r>
              <a:rPr lang="en-US" sz="2600" dirty="0">
                <a:latin typeface="UTM Avo" panose="02040603050506020204" pitchFamily="18" charset="0"/>
              </a:rPr>
              <a:t>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600" dirty="0">
                <a:latin typeface="UTM Avo" panose="02040603050506020204" pitchFamily="18" charset="0"/>
              </a:rPr>
              <a:t>      - </a:t>
            </a:r>
            <a:r>
              <a:rPr lang="en-US" sz="2600" dirty="0" err="1">
                <a:latin typeface="UTM Avo" panose="02040603050506020204" pitchFamily="18" charset="0"/>
              </a:rPr>
              <a:t>Mẹ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đưa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tay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cho</a:t>
            </a:r>
            <a:r>
              <a:rPr lang="en-US" sz="2600" dirty="0">
                <a:latin typeface="UTM Avo" panose="02040603050506020204" pitchFamily="18" charset="0"/>
              </a:rPr>
              <a:t> con </a:t>
            </a:r>
            <a:r>
              <a:rPr lang="en-US" sz="2600" dirty="0" err="1">
                <a:latin typeface="UTM Avo" panose="02040603050506020204" pitchFamily="18" charset="0"/>
              </a:rPr>
              <a:t>nào</a:t>
            </a:r>
            <a:r>
              <a:rPr lang="en-US" sz="2600" dirty="0">
                <a:latin typeface="UTM Avo" panose="02040603050506020204" pitchFamily="18" charset="0"/>
              </a:rPr>
              <a:t>!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600" dirty="0">
                <a:latin typeface="UTM Avo" panose="02040603050506020204" pitchFamily="18" charset="0"/>
              </a:rPr>
              <a:t>      Nam </a:t>
            </a:r>
            <a:r>
              <a:rPr lang="en-US" sz="2600" dirty="0" err="1">
                <a:latin typeface="UTM Avo" panose="02040603050506020204" pitchFamily="18" charset="0"/>
              </a:rPr>
              <a:t>đặt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một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nụ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hôn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vào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bàn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tay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mẹ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rồi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thủ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thỉ</a:t>
            </a:r>
            <a:r>
              <a:rPr lang="en-US" sz="2600" dirty="0">
                <a:latin typeface="UTM Avo" panose="02040603050506020204" pitchFamily="18" charset="0"/>
              </a:rPr>
              <a:t>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600" dirty="0">
                <a:latin typeface="UTM Avo" panose="02040603050506020204" pitchFamily="18" charset="0"/>
              </a:rPr>
              <a:t>      - </a:t>
            </a:r>
            <a:r>
              <a:rPr lang="en-US" sz="2600" dirty="0" err="1">
                <a:latin typeface="UTM Avo" panose="02040603050506020204" pitchFamily="18" charset="0"/>
              </a:rPr>
              <a:t>Bây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giờ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thì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mẹ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cũng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có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nụ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hôn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trên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bàn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tay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rồi</a:t>
            </a:r>
            <a:r>
              <a:rPr lang="en-US" sz="2600" dirty="0">
                <a:latin typeface="UTM Avo" panose="02040603050506020204" pitchFamily="18" charset="0"/>
              </a:rPr>
              <a:t>. Con </a:t>
            </a:r>
            <a:r>
              <a:rPr lang="en-US" sz="2600" dirty="0" err="1">
                <a:latin typeface="UTM Avo" panose="02040603050506020204" pitchFamily="18" charset="0"/>
              </a:rPr>
              <a:t>yêu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mẹ</a:t>
            </a:r>
            <a:r>
              <a:rPr lang="en-US" sz="2600" dirty="0">
                <a:latin typeface="UTM Avo" panose="02040603050506020204" pitchFamily="18" charset="0"/>
              </a:rPr>
              <a:t>!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600" dirty="0">
                <a:latin typeface="UTM Avo" panose="02040603050506020204" pitchFamily="18" charset="0"/>
              </a:rPr>
              <a:t>      Nam </a:t>
            </a:r>
            <a:r>
              <a:rPr lang="en-US" sz="2600" dirty="0" err="1">
                <a:latin typeface="UTM Avo" panose="02040603050506020204" pitchFamily="18" charset="0"/>
              </a:rPr>
              <a:t>chào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mẹ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và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tung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tăng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bước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vào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lớp</a:t>
            </a:r>
            <a:r>
              <a:rPr lang="en-US" sz="2600" dirty="0">
                <a:latin typeface="UTM Avo" panose="02040603050506020204" pitchFamily="18" charset="0"/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61589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600960" y="2367280"/>
            <a:ext cx="8422640" cy="2326640"/>
          </a:xfrm>
          <a:prstGeom prst="rect">
            <a:avLst/>
          </a:prstGeom>
          <a:noFill/>
          <a:ln w="38100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51" name="Title 1"/>
          <p:cNvSpPr>
            <a:spLocks noGrp="1"/>
          </p:cNvSpPr>
          <p:nvPr>
            <p:ph type="ctrTitle"/>
          </p:nvPr>
        </p:nvSpPr>
        <p:spPr>
          <a:xfrm>
            <a:off x="2600960" y="2085975"/>
            <a:ext cx="8392160" cy="1470025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br>
              <a:rPr lang="en-US" alt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5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Chủ </a:t>
            </a:r>
            <a:r>
              <a:rPr lang="en-US" altLang="en-US" sz="5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5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49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49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9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altLang="en-US" sz="49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9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49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9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br>
              <a:rPr lang="en-US" altLang="en-US" sz="53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hôn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+ 4)</a:t>
            </a:r>
            <a:endParaRPr lang="en-US" altLang="en-US" sz="5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9200" y="62992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008880" y="402590"/>
            <a:ext cx="3586480" cy="16090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b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Up Ribbon 1"/>
          <p:cNvSpPr/>
          <p:nvPr/>
        </p:nvSpPr>
        <p:spPr>
          <a:xfrm>
            <a:off x="3291840" y="1097280"/>
            <a:ext cx="6827520" cy="978535"/>
          </a:xfrm>
          <a:prstGeom prst="ribbon2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3180491"/>
      </p:ext>
    </p:extLst>
  </p:cSld>
  <p:clrMapOvr>
    <a:masterClrMapping/>
  </p:clrMapOvr>
  <p:transition spd="slow" advTm="29256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051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09" t="14546" r="16103" b="73952"/>
          <a:stretch/>
        </p:blipFill>
        <p:spPr>
          <a:xfrm>
            <a:off x="1524000" y="393105"/>
            <a:ext cx="9144000" cy="2032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32720" y="2811546"/>
            <a:ext cx="8935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Mỗi</a:t>
            </a:r>
            <a:r>
              <a:rPr lang="en-US" sz="40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lần</a:t>
            </a:r>
            <a:r>
              <a:rPr lang="en-US" sz="40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em</a:t>
            </a:r>
            <a:r>
              <a:rPr lang="en-US" sz="40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bị</a:t>
            </a:r>
            <a:r>
              <a:rPr lang="en-US" sz="40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ốm</a:t>
            </a:r>
            <a:r>
              <a:rPr lang="en-US" sz="4000" b="1" dirty="0">
                <a:solidFill>
                  <a:srgbClr val="00B050"/>
                </a:solidFill>
                <a:latin typeface="UTM Avo" panose="02040603050506020204" pitchFamily="18" charset="0"/>
              </a:rPr>
              <a:t>, </a:t>
            </a:r>
            <a:r>
              <a:rPr lang="en-US" sz="40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mẹ</a:t>
            </a:r>
            <a:r>
              <a:rPr lang="en-US" sz="40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rất</a:t>
            </a:r>
            <a:r>
              <a:rPr lang="en-US" sz="4000" b="1" dirty="0">
                <a:solidFill>
                  <a:srgbClr val="00B050"/>
                </a:solidFill>
                <a:latin typeface="UTM Avo" panose="02040603050506020204" pitchFamily="18" charset="0"/>
              </a:rPr>
              <a:t> …………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32720" y="2811546"/>
            <a:ext cx="152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M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12376" t="2593" r="8707" b="77231"/>
          <a:stretch/>
        </p:blipFill>
        <p:spPr bwMode="auto">
          <a:xfrm>
            <a:off x="1524000" y="4418674"/>
            <a:ext cx="9133114" cy="1357745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3086099" y="1435000"/>
            <a:ext cx="7162800" cy="7245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mỉm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cười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</a:rPr>
              <a:t>      lo 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lắng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</a:rPr>
              <a:t>	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thủ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thỉ</a:t>
            </a:r>
            <a:endParaRPr lang="en-US" sz="32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470268" y="2820549"/>
            <a:ext cx="28883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</a:rPr>
              <a:t>lo </a:t>
            </a:r>
            <a:r>
              <a:rPr lang="en-US" sz="4000" b="1" dirty="0" err="1">
                <a:latin typeface="UTM Avo" panose="02040603050506020204" pitchFamily="18" charset="0"/>
              </a:rPr>
              <a:t>lắng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46CFDB-4ECD-47F6-B424-627D18F33A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456" y="4177361"/>
            <a:ext cx="10823152" cy="200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460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6064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9" t="30569" r="11610" b="33185"/>
          <a:stretch>
            <a:fillRect/>
          </a:stretch>
        </p:blipFill>
        <p:spPr bwMode="auto">
          <a:xfrm>
            <a:off x="17463" y="2012950"/>
            <a:ext cx="6153150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3" t="67203" r="16724" b="8379"/>
          <a:stretch>
            <a:fillRect/>
          </a:stretch>
        </p:blipFill>
        <p:spPr bwMode="auto">
          <a:xfrm>
            <a:off x="6592888" y="3595688"/>
            <a:ext cx="4927600" cy="316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itle 1"/>
          <p:cNvSpPr txBox="1">
            <a:spLocks noChangeArrowheads="1"/>
          </p:cNvSpPr>
          <p:nvPr/>
        </p:nvSpPr>
        <p:spPr bwMode="auto">
          <a:xfrm>
            <a:off x="831850" y="206375"/>
            <a:ext cx="10515600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>
              <a:lnSpc>
                <a:spcPct val="90000"/>
              </a:lnSpc>
            </a:pPr>
            <a:r>
              <a:rPr lang="en-US" altLang="en-US" sz="3200" b="1">
                <a:latin typeface="Times New Roman" panose="02020603050405020304" pitchFamily="18" charset="0"/>
              </a:rPr>
              <a:t>Thứ   ng</a:t>
            </a: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3200" b="1">
                <a:latin typeface="Times New Roman" panose="02020603050405020304" pitchFamily="18" charset="0"/>
              </a:rPr>
              <a:t>y tháng năm</a:t>
            </a:r>
            <a:br>
              <a:rPr lang="en-US" altLang="en-US" sz="3200" b="1">
                <a:latin typeface="Times New Roman" panose="02020603050405020304" pitchFamily="18" charset="0"/>
              </a:rPr>
            </a:br>
            <a:r>
              <a:rPr lang="en-US" altLang="en-US" sz="3200" b="1">
                <a:latin typeface="Times New Roman" panose="02020603050405020304" pitchFamily="18" charset="0"/>
              </a:rPr>
              <a:t>Tiếng Việt</a:t>
            </a:r>
            <a:br>
              <a:rPr lang="en-US" altLang="en-US" sz="3200" b="1">
                <a:latin typeface="Times New Roman" panose="02020603050405020304" pitchFamily="18" charset="0"/>
              </a:rPr>
            </a:b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</a:rPr>
              <a:t>B</a:t>
            </a: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</a:rPr>
              <a:t>i 1: Nụ hôn trên b</a:t>
            </a: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</a:rPr>
              <a:t>n tay</a:t>
            </a:r>
            <a:endParaRPr lang="en-US" alt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9" t="30569" r="11610" b="33185"/>
          <a:stretch>
            <a:fillRect/>
          </a:stretch>
        </p:blipFill>
        <p:spPr bwMode="auto">
          <a:xfrm>
            <a:off x="0" y="1430338"/>
            <a:ext cx="6678613" cy="541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3" t="67203" r="16724" b="8379"/>
          <a:stretch>
            <a:fillRect/>
          </a:stretch>
        </p:blipFill>
        <p:spPr bwMode="auto">
          <a:xfrm>
            <a:off x="6577013" y="3213100"/>
            <a:ext cx="5346700" cy="354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38632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" t="2628" r="-3403" b="58989"/>
          <a:stretch>
            <a:fillRect/>
          </a:stretch>
        </p:blipFill>
        <p:spPr bwMode="auto">
          <a:xfrm>
            <a:off x="387350" y="636588"/>
            <a:ext cx="9645650" cy="605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6" name="Title 1"/>
          <p:cNvSpPr txBox="1">
            <a:spLocks noChangeArrowheads="1"/>
          </p:cNvSpPr>
          <p:nvPr/>
        </p:nvSpPr>
        <p:spPr bwMode="auto">
          <a:xfrm>
            <a:off x="831850" y="206375"/>
            <a:ext cx="10515600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>
              <a:lnSpc>
                <a:spcPct val="90000"/>
              </a:lnSpc>
            </a:pPr>
            <a:r>
              <a:rPr lang="en-US" altLang="en-US" sz="3200" b="1">
                <a:latin typeface="Times New Roman" panose="02020603050405020304" pitchFamily="18" charset="0"/>
              </a:rPr>
              <a:t>Thứ   ng</a:t>
            </a: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3200" b="1">
                <a:latin typeface="Times New Roman" panose="02020603050405020304" pitchFamily="18" charset="0"/>
              </a:rPr>
              <a:t>y tháng năm</a:t>
            </a:r>
            <a:br>
              <a:rPr lang="en-US" altLang="en-US" sz="3200" b="1">
                <a:latin typeface="Times New Roman" panose="02020603050405020304" pitchFamily="18" charset="0"/>
              </a:rPr>
            </a:br>
            <a:r>
              <a:rPr lang="en-US" altLang="en-US" sz="3200" b="1">
                <a:latin typeface="Times New Roman" panose="02020603050405020304" pitchFamily="18" charset="0"/>
              </a:rPr>
              <a:t>Tiếng Việt</a:t>
            </a:r>
            <a:br>
              <a:rPr lang="en-US" altLang="en-US" sz="3200" b="1">
                <a:latin typeface="Times New Roman" panose="02020603050405020304" pitchFamily="18" charset="0"/>
              </a:rPr>
            </a:b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</a:rPr>
              <a:t>B</a:t>
            </a: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</a:rPr>
              <a:t>i 1: Nụ hôn trên b</a:t>
            </a: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</a:rPr>
              <a:t>n tay</a:t>
            </a:r>
            <a:endParaRPr lang="en-US" alt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363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11F064-5F17-4306-B4DA-0C1494442B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7" t="8424" r="8818" b="58989"/>
          <a:stretch/>
        </p:blipFill>
        <p:spPr>
          <a:xfrm>
            <a:off x="746620" y="352338"/>
            <a:ext cx="10402349" cy="57967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460163" y="1753028"/>
            <a:ext cx="469422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13099" y="2221693"/>
            <a:ext cx="469422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23631" y="1744639"/>
            <a:ext cx="469422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341992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911F064-5F17-4306-B4DA-0C1494442B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7" t="8424" r="10798" b="87593"/>
          <a:stretch/>
        </p:blipFill>
        <p:spPr>
          <a:xfrm>
            <a:off x="1524000" y="0"/>
            <a:ext cx="9144000" cy="838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11F064-5F17-4306-B4DA-0C1494442B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9" t="21459" r="9477" b="58989"/>
          <a:stretch/>
        </p:blipFill>
        <p:spPr>
          <a:xfrm>
            <a:off x="1447800" y="2743200"/>
            <a:ext cx="9296400" cy="4114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2377" t="2593" r="9271" b="67356"/>
          <a:stretch/>
        </p:blipFill>
        <p:spPr bwMode="auto">
          <a:xfrm>
            <a:off x="1905000" y="838201"/>
            <a:ext cx="8495168" cy="1894561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38399" y="1186601"/>
            <a:ext cx="94404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solidFill>
                  <a:srgbClr val="FF0000"/>
                </a:solidFill>
                <a:latin typeface="HP001 4 hàng" panose="020B0603050302020204" pitchFamily="34" charset="-93"/>
              </a:rPr>
              <a:t>M</a:t>
            </a:r>
            <a:r>
              <a:rPr lang="vi-VN" sz="3000" b="1" dirty="0">
                <a:latin typeface="HP001 4 hàng" panose="020B0603050302020204" pitchFamily="34" charset="-93"/>
              </a:rPr>
              <a:t>ẹ nhẹ nhàng đặt nụ hôn vào bàn tay </a:t>
            </a:r>
            <a:r>
              <a:rPr lang="vi-VN" sz="3000" b="1" dirty="0">
                <a:solidFill>
                  <a:srgbClr val="FF0000"/>
                </a:solidFill>
                <a:latin typeface="HP001 4 hàng" panose="020B0603050302020204" pitchFamily="34" charset="-93"/>
              </a:rPr>
              <a:t>N</a:t>
            </a:r>
            <a:r>
              <a:rPr lang="vi-VN" sz="3000" b="1" dirty="0">
                <a:latin typeface="HP001 4 hàng" panose="020B0603050302020204" pitchFamily="34" charset="-93"/>
              </a:rPr>
              <a:t>am.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37376" y="1775935"/>
            <a:ext cx="8686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latin typeface="HP001 4 hàng" panose="020B0603050302020204" pitchFamily="34" charset="-93"/>
              </a:rPr>
              <a:t>    </a:t>
            </a:r>
            <a:r>
              <a:rPr lang="vi-VN" sz="3000" b="1" dirty="0">
                <a:solidFill>
                  <a:srgbClr val="FF0000"/>
                </a:solidFill>
                <a:latin typeface="HP001 4 hàng" panose="020B0603050302020204" pitchFamily="34" charset="-93"/>
              </a:rPr>
              <a:t>N</a:t>
            </a:r>
            <a:r>
              <a:rPr lang="vi-VN" sz="3000" b="1" dirty="0">
                <a:latin typeface="HP001 4 hàng" panose="020B0603050302020204" pitchFamily="34" charset="-93"/>
              </a:rPr>
              <a:t>am thấy thật ấm áp.</a:t>
            </a:r>
          </a:p>
        </p:txBody>
      </p:sp>
    </p:spTree>
    <p:extLst>
      <p:ext uri="{BB962C8B-B14F-4D97-AF65-F5344CB8AC3E}">
        <p14:creationId xmlns:p14="http://schemas.microsoft.com/office/powerpoint/2010/main" val="84929995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DAF6C3BC-D285-40CC-B4F0-2EDE8ED25FD1}"/>
  <p:tag name="GENSWF_ADVANCE_TIME" val="5"/>
  <p:tag name="ISPRING_CUSTOM_TIMING_USED" val="1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8" ma:contentTypeDescription="Tạo tài liệu mới." ma:contentTypeScope="" ma:versionID="b0d3dccb1dea67d89db10013b12d936c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353ad8bc25002707c97d916ef9b53ee3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85C7AC5-6BE9-47AE-BA92-C0F331AAF107}"/>
</file>

<file path=customXml/itemProps2.xml><?xml version="1.0" encoding="utf-8"?>
<ds:datastoreItem xmlns:ds="http://schemas.openxmlformats.org/officeDocument/2006/customXml" ds:itemID="{95D5D51E-EE26-4DC6-9203-18FC19853C76}">
  <ds:schemaRefs>
    <ds:schemaRef ds:uri="http://schemas.microsoft.com/office/2006/metadata/properties"/>
    <ds:schemaRef ds:uri="http://schemas.microsoft.com/office/infopath/2007/PartnerControls"/>
    <ds:schemaRef ds:uri="aa3bae8b-93bb-44fa-b79c-ae2e3c4b5ffa"/>
    <ds:schemaRef ds:uri="04428cd5-0689-4562-8eaa-c57d4739e61c"/>
  </ds:schemaRefs>
</ds:datastoreItem>
</file>

<file path=customXml/itemProps3.xml><?xml version="1.0" encoding="utf-8"?>
<ds:datastoreItem xmlns:ds="http://schemas.openxmlformats.org/officeDocument/2006/customXml" ds:itemID="{7DEF469D-3840-4443-B9A8-2B6649AAC1D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4396</TotalTime>
  <Words>222</Words>
  <Application>Microsoft Office PowerPoint</Application>
  <PresentationFormat>Widescreen</PresentationFormat>
  <Paragraphs>29</Paragraphs>
  <Slides>13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Office Theme</vt:lpstr>
      <vt:lpstr>3_Office Theme</vt:lpstr>
      <vt:lpstr>2_Office Theme</vt:lpstr>
      <vt:lpstr>PowerPoint Presentation</vt:lpstr>
      <vt:lpstr>PowerPoint Presentation</vt:lpstr>
      <vt:lpstr> Chủ đề 2: Mái ấm gia đình Bài 1: Nụ hôn trên bàn tay (tiết 3 + 4)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327</cp:revision>
  <dcterms:created xsi:type="dcterms:W3CDTF">2021-06-02T01:34:28Z</dcterms:created>
  <dcterms:modified xsi:type="dcterms:W3CDTF">2024-01-30T03:12:12Z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  <property fmtid="{D5CDD505-2E9C-101B-9397-08002B2CF9AE}" pid="3" name="MediaServiceImageTags">
    <vt:lpwstr/>
  </property>
</Properties>
</file>