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0" r:id="rId5"/>
    <p:sldMasterId id="2147483677" r:id="rId6"/>
    <p:sldMasterId id="2147483707" r:id="rId7"/>
    <p:sldMasterId id="2147483719" r:id="rId8"/>
    <p:sldMasterId id="2147483725" r:id="rId9"/>
  </p:sldMasterIdLst>
  <p:notesMasterIdLst>
    <p:notesMasterId r:id="rId38"/>
  </p:notesMasterIdLst>
  <p:handoutMasterIdLst>
    <p:handoutMasterId r:id="rId39"/>
  </p:handoutMasterIdLst>
  <p:sldIdLst>
    <p:sldId id="256" r:id="rId10"/>
    <p:sldId id="3409" r:id="rId11"/>
    <p:sldId id="257" r:id="rId12"/>
    <p:sldId id="289" r:id="rId13"/>
    <p:sldId id="3411" r:id="rId14"/>
    <p:sldId id="3426" r:id="rId15"/>
    <p:sldId id="3454" r:id="rId16"/>
    <p:sldId id="3455" r:id="rId17"/>
    <p:sldId id="3464" r:id="rId18"/>
    <p:sldId id="3456" r:id="rId19"/>
    <p:sldId id="3457" r:id="rId20"/>
    <p:sldId id="3465" r:id="rId21"/>
    <p:sldId id="3458" r:id="rId22"/>
    <p:sldId id="3459" r:id="rId23"/>
    <p:sldId id="3466" r:id="rId24"/>
    <p:sldId id="3467" r:id="rId25"/>
    <p:sldId id="3468" r:id="rId26"/>
    <p:sldId id="3463" r:id="rId27"/>
    <p:sldId id="267" r:id="rId28"/>
    <p:sldId id="3420" r:id="rId29"/>
    <p:sldId id="262" r:id="rId30"/>
    <p:sldId id="3425" r:id="rId31"/>
    <p:sldId id="3441" r:id="rId32"/>
    <p:sldId id="3471" r:id="rId33"/>
    <p:sldId id="3469" r:id="rId34"/>
    <p:sldId id="3421" r:id="rId35"/>
    <p:sldId id="3470" r:id="rId36"/>
    <p:sldId id="3424" r:id="rId37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FA81CA-8F2F-318F-767F-038173A7967F}" v="43" dt="2024-01-30T02:48:57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83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84" y="44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tags" Target="tags/tag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1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Thu Hồng" userId="S::lthong@thtrungyen.edu.vn::ae74cfde-cc0f-494a-9b33-87e0b2e5a716" providerId="AD" clId="Web-{35FA81CA-8F2F-318F-767F-038173A7967F}"/>
    <pc:docChg chg="modSld">
      <pc:chgData name="Lê Thu Hồng" userId="S::lthong@thtrungyen.edu.vn::ae74cfde-cc0f-494a-9b33-87e0b2e5a716" providerId="AD" clId="Web-{35FA81CA-8F2F-318F-767F-038173A7967F}" dt="2024-01-30T02:48:57.075" v="41" actId="1076"/>
      <pc:docMkLst>
        <pc:docMk/>
      </pc:docMkLst>
      <pc:sldChg chg="addSp modSp addAnim">
        <pc:chgData name="Lê Thu Hồng" userId="S::lthong@thtrungyen.edu.vn::ae74cfde-cc0f-494a-9b33-87e0b2e5a716" providerId="AD" clId="Web-{35FA81CA-8F2F-318F-767F-038173A7967F}" dt="2024-01-30T02:48:57.075" v="41" actId="1076"/>
        <pc:sldMkLst>
          <pc:docMk/>
          <pc:sldMk cId="3983339987" sldId="3426"/>
        </pc:sldMkLst>
        <pc:spChg chg="add mod">
          <ac:chgData name="Lê Thu Hồng" userId="S::lthong@thtrungyen.edu.vn::ae74cfde-cc0f-494a-9b33-87e0b2e5a716" providerId="AD" clId="Web-{35FA81CA-8F2F-318F-767F-038173A7967F}" dt="2024-01-30T02:48:57.075" v="41" actId="1076"/>
          <ac:spMkLst>
            <pc:docMk/>
            <pc:sldMk cId="3983339987" sldId="3426"/>
            <ac:spMk id="3" creationId="{4C708385-25A1-9FD0-76BD-BBCC6F332F2D}"/>
          </ac:spMkLst>
        </pc:spChg>
        <pc:spChg chg="mod">
          <ac:chgData name="Lê Thu Hồng" userId="S::lthong@thtrungyen.edu.vn::ae74cfde-cc0f-494a-9b33-87e0b2e5a716" providerId="AD" clId="Web-{35FA81CA-8F2F-318F-767F-038173A7967F}" dt="2024-01-30T02:24:36.639" v="1" actId="1076"/>
          <ac:spMkLst>
            <pc:docMk/>
            <pc:sldMk cId="3983339987" sldId="3426"/>
            <ac:spMk id="14" creationId="{00000000-0000-0000-0000-000000000000}"/>
          </ac:spMkLst>
        </pc:spChg>
        <pc:spChg chg="mod">
          <ac:chgData name="Lê Thu Hồng" userId="S::lthong@thtrungyen.edu.vn::ae74cfde-cc0f-494a-9b33-87e0b2e5a716" providerId="AD" clId="Web-{35FA81CA-8F2F-318F-767F-038173A7967F}" dt="2024-01-30T02:30:37.837" v="31" actId="1076"/>
          <ac:spMkLst>
            <pc:docMk/>
            <pc:sldMk cId="3983339987" sldId="3426"/>
            <ac:spMk id="15" creationId="{00000000-0000-0000-0000-000000000000}"/>
          </ac:spMkLst>
        </pc:spChg>
        <pc:spChg chg="mod">
          <ac:chgData name="Lê Thu Hồng" userId="S::lthong@thtrungyen.edu.vn::ae74cfde-cc0f-494a-9b33-87e0b2e5a716" providerId="AD" clId="Web-{35FA81CA-8F2F-318F-767F-038173A7967F}" dt="2024-01-30T02:27:39.128" v="24" actId="1076"/>
          <ac:spMkLst>
            <pc:docMk/>
            <pc:sldMk cId="3983339987" sldId="3426"/>
            <ac:spMk id="16" creationId="{00000000-0000-0000-0000-000000000000}"/>
          </ac:spMkLst>
        </pc:spChg>
        <pc:spChg chg="mod">
          <ac:chgData name="Lê Thu Hồng" userId="S::lthong@thtrungyen.edu.vn::ae74cfde-cc0f-494a-9b33-87e0b2e5a716" providerId="AD" clId="Web-{35FA81CA-8F2F-318F-767F-038173A7967F}" dt="2024-01-30T02:27:44.019" v="25" actId="1076"/>
          <ac:spMkLst>
            <pc:docMk/>
            <pc:sldMk cId="3983339987" sldId="3426"/>
            <ac:spMk id="17" creationId="{00000000-0000-0000-0000-000000000000}"/>
          </ac:spMkLst>
        </pc:spChg>
        <pc:spChg chg="mod">
          <ac:chgData name="Lê Thu Hồng" userId="S::lthong@thtrungyen.edu.vn::ae74cfde-cc0f-494a-9b33-87e0b2e5a716" providerId="AD" clId="Web-{35FA81CA-8F2F-318F-767F-038173A7967F}" dt="2024-01-30T02:32:49.716" v="32" actId="1076"/>
          <ac:spMkLst>
            <pc:docMk/>
            <pc:sldMk cId="3983339987" sldId="3426"/>
            <ac:spMk id="18" creationId="{00000000-0000-0000-0000-000000000000}"/>
          </ac:spMkLst>
        </pc:spChg>
        <pc:spChg chg="mod">
          <ac:chgData name="Lê Thu Hồng" userId="S::lthong@thtrungyen.edu.vn::ae74cfde-cc0f-494a-9b33-87e0b2e5a716" providerId="AD" clId="Web-{35FA81CA-8F2F-318F-767F-038173A7967F}" dt="2024-01-30T02:48:25.543" v="34" actId="1076"/>
          <ac:spMkLst>
            <pc:docMk/>
            <pc:sldMk cId="3983339987" sldId="3426"/>
            <ac:spMk id="19" creationId="{0C613821-19F5-41A0-B00A-4C257C5A3D8A}"/>
          </ac:spMkLst>
        </pc:spChg>
        <pc:spChg chg="mod">
          <ac:chgData name="Lê Thu Hồng" userId="S::lthong@thtrungyen.edu.vn::ae74cfde-cc0f-494a-9b33-87e0b2e5a716" providerId="AD" clId="Web-{35FA81CA-8F2F-318F-767F-038173A7967F}" dt="2024-01-30T02:48:35.105" v="36" actId="1076"/>
          <ac:spMkLst>
            <pc:docMk/>
            <pc:sldMk cId="3983339987" sldId="3426"/>
            <ac:spMk id="27" creationId="{ABB451B2-76DB-467B-A2BE-937E9249A3FD}"/>
          </ac:spMkLst>
        </pc:spChg>
        <pc:cxnChg chg="mod">
          <ac:chgData name="Lê Thu Hồng" userId="S::lthong@thtrungyen.edu.vn::ae74cfde-cc0f-494a-9b33-87e0b2e5a716" providerId="AD" clId="Web-{35FA81CA-8F2F-318F-767F-038173A7967F}" dt="2024-01-30T02:24:26.779" v="0" actId="1076"/>
          <ac:cxnSpMkLst>
            <pc:docMk/>
            <pc:sldMk cId="3983339987" sldId="3426"/>
            <ac:cxnSpMk id="11" creationId="{9DD7F449-94DE-46C4-B47F-976AEB401CA5}"/>
          </ac:cxnSpMkLst>
        </pc:cxnChg>
        <pc:cxnChg chg="mod">
          <ac:chgData name="Lê Thu Hồng" userId="S::lthong@thtrungyen.edu.vn::ae74cfde-cc0f-494a-9b33-87e0b2e5a716" providerId="AD" clId="Web-{35FA81CA-8F2F-318F-767F-038173A7967F}" dt="2024-01-30T02:25:08.515" v="5" actId="1076"/>
          <ac:cxnSpMkLst>
            <pc:docMk/>
            <pc:sldMk cId="3983339987" sldId="3426"/>
            <ac:cxnSpMk id="20" creationId="{A9BC4312-1841-4DFA-84DA-955EA90D4C17}"/>
          </ac:cxnSpMkLst>
        </pc:cxnChg>
        <pc:cxnChg chg="mod">
          <ac:chgData name="Lê Thu Hồng" userId="S::lthong@thtrungyen.edu.vn::ae74cfde-cc0f-494a-9b33-87e0b2e5a716" providerId="AD" clId="Web-{35FA81CA-8F2F-318F-767F-038173A7967F}" dt="2024-01-30T02:48:18.058" v="33" actId="1076"/>
          <ac:cxnSpMkLst>
            <pc:docMk/>
            <pc:sldMk cId="3983339987" sldId="3426"/>
            <ac:cxnSpMk id="21" creationId="{9DD7F449-94DE-46C4-B47F-976AEB401CA5}"/>
          </ac:cxnSpMkLst>
        </pc:cxnChg>
        <pc:cxnChg chg="mod">
          <ac:chgData name="Lê Thu Hồng" userId="S::lthong@thtrungyen.edu.vn::ae74cfde-cc0f-494a-9b33-87e0b2e5a716" providerId="AD" clId="Web-{35FA81CA-8F2F-318F-767F-038173A7967F}" dt="2024-01-30T02:25:26.843" v="8" actId="1076"/>
          <ac:cxnSpMkLst>
            <pc:docMk/>
            <pc:sldMk cId="3983339987" sldId="3426"/>
            <ac:cxnSpMk id="22" creationId="{9DD7F449-94DE-46C4-B47F-976AEB401CA5}"/>
          </ac:cxnSpMkLst>
        </pc:cxnChg>
        <pc:cxnChg chg="mod">
          <ac:chgData name="Lê Thu Hồng" userId="S::lthong@thtrungyen.edu.vn::ae74cfde-cc0f-494a-9b33-87e0b2e5a716" providerId="AD" clId="Web-{35FA81CA-8F2F-318F-767F-038173A7967F}" dt="2024-01-30T02:48:28.699" v="35" actId="1076"/>
          <ac:cxnSpMkLst>
            <pc:docMk/>
            <pc:sldMk cId="3983339987" sldId="3426"/>
            <ac:cxnSpMk id="23" creationId="{9DD7F449-94DE-46C4-B47F-976AEB401CA5}"/>
          </ac:cxnSpMkLst>
        </pc:cxnChg>
        <pc:cxnChg chg="mod">
          <ac:chgData name="Lê Thu Hồng" userId="S::lthong@thtrungyen.edu.vn::ae74cfde-cc0f-494a-9b33-87e0b2e5a716" providerId="AD" clId="Web-{35FA81CA-8F2F-318F-767F-038173A7967F}" dt="2024-01-30T02:27:54.129" v="27" actId="1076"/>
          <ac:cxnSpMkLst>
            <pc:docMk/>
            <pc:sldMk cId="3983339987" sldId="3426"/>
            <ac:cxnSpMk id="24" creationId="{9DD7F449-94DE-46C4-B47F-976AEB401CA5}"/>
          </ac:cxnSpMkLst>
        </pc:cxnChg>
        <pc:cxnChg chg="mod">
          <ac:chgData name="Lê Thu Hồng" userId="S::lthong@thtrungyen.edu.vn::ae74cfde-cc0f-494a-9b33-87e0b2e5a716" providerId="AD" clId="Web-{35FA81CA-8F2F-318F-767F-038173A7967F}" dt="2024-01-30T02:25:15.952" v="6" actId="1076"/>
          <ac:cxnSpMkLst>
            <pc:docMk/>
            <pc:sldMk cId="3983339987" sldId="3426"/>
            <ac:cxnSpMk id="25" creationId="{9D70248C-63CB-4444-A914-46AB835EA640}"/>
          </ac:cxnSpMkLst>
        </pc:cxnChg>
        <pc:cxnChg chg="mod">
          <ac:chgData name="Lê Thu Hồng" userId="S::lthong@thtrungyen.edu.vn::ae74cfde-cc0f-494a-9b33-87e0b2e5a716" providerId="AD" clId="Web-{35FA81CA-8F2F-318F-767F-038173A7967F}" dt="2024-01-30T02:25:58.579" v="12" actId="1076"/>
          <ac:cxnSpMkLst>
            <pc:docMk/>
            <pc:sldMk cId="3983339987" sldId="3426"/>
            <ac:cxnSpMk id="26" creationId="{9DD7F449-94DE-46C4-B47F-976AEB401CA5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2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84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733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183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999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9719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63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4763"/>
      </p:ext>
    </p:extLst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762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96061"/>
      </p:ext>
    </p:extLst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14531"/>
      </p:ext>
    </p:extLst>
  </p:cSld>
  <p:clrMapOvr>
    <a:masterClrMapping/>
  </p:clrMapOvr>
  <p:transition spd="slow" advTm="5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4832"/>
      </p:ext>
    </p:extLst>
  </p:cSld>
  <p:clrMapOvr>
    <a:masterClrMapping/>
  </p:clrMapOvr>
  <p:transition spd="slow" advTm="5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90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94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81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832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435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81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37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69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9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2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70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2024/1/29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51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ransition spd="slow" advTm="500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5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4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106893" y="1577362"/>
            <a:ext cx="8704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Nụ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34051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32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ấm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endParaRPr lang="zh-CN" altLang="en-US" sz="32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55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03967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32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ấm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Cậu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đột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mỉm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endParaRPr lang="zh-CN" altLang="en-US" sz="3200" dirty="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08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5845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32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ấm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Cậu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thỉ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Bây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endParaRPr lang="zh-CN" altLang="en-US" sz="3200" dirty="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28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667416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32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ấm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Cậu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thỉ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Bây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endParaRPr lang="zh-CN" altLang="en-US" sz="3200" dirty="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63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183839"/>
            <a:ext cx="12192000" cy="667416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32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ấm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Cậu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thỉ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Bây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tung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tăng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bước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503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2D4EFB8-585D-4842-8957-E976DD2DE0A4}"/>
              </a:ext>
            </a:extLst>
          </p:cNvPr>
          <p:cNvSpPr txBox="1"/>
          <p:nvPr/>
        </p:nvSpPr>
        <p:spPr>
          <a:xfrm>
            <a:off x="892098" y="32984"/>
            <a:ext cx="5878815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FF0000"/>
              </a:solidFill>
              <a:latin typeface="UTM Avo" panose="0204060305050602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C65146C-165F-43CE-A4E6-45535E39635C}"/>
              </a:ext>
            </a:extLst>
          </p:cNvPr>
          <p:cNvSpPr/>
          <p:nvPr/>
        </p:nvSpPr>
        <p:spPr>
          <a:xfrm>
            <a:off x="117613" y="1032376"/>
            <a:ext cx="11956773" cy="585691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28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ấm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Cậu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thỉ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Bây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tung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tăng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bước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4" name="Lưu đồ: Đường kết nối 8">
            <a:extLst>
              <a:ext uri="{FF2B5EF4-FFF2-40B4-BE49-F238E27FC236}">
                <a16:creationId xmlns:a16="http://schemas.microsoft.com/office/drawing/2014/main" id="{94CE102C-7E92-4515-9E38-9ACB1BBA0949}"/>
              </a:ext>
            </a:extLst>
          </p:cNvPr>
          <p:cNvSpPr/>
          <p:nvPr/>
        </p:nvSpPr>
        <p:spPr>
          <a:xfrm>
            <a:off x="750323" y="1691109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497BD874-FED6-48EF-AEC5-1C2B672B6B85}"/>
              </a:ext>
            </a:extLst>
          </p:cNvPr>
          <p:cNvSpPr/>
          <p:nvPr/>
        </p:nvSpPr>
        <p:spPr>
          <a:xfrm>
            <a:off x="634630" y="348344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7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2D4EFB8-585D-4842-8957-E976DD2DE0A4}"/>
              </a:ext>
            </a:extLst>
          </p:cNvPr>
          <p:cNvSpPr txBox="1"/>
          <p:nvPr/>
        </p:nvSpPr>
        <p:spPr>
          <a:xfrm>
            <a:off x="892098" y="32984"/>
            <a:ext cx="5878815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FF0000"/>
              </a:solidFill>
              <a:latin typeface="UTM Avo" panose="0204060305050602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C65146C-165F-43CE-A4E6-45535E39635C}"/>
              </a:ext>
            </a:extLst>
          </p:cNvPr>
          <p:cNvSpPr/>
          <p:nvPr/>
        </p:nvSpPr>
        <p:spPr>
          <a:xfrm>
            <a:off x="117613" y="1032376"/>
            <a:ext cx="11956773" cy="29965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28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</a:p>
        </p:txBody>
      </p:sp>
      <p:sp>
        <p:nvSpPr>
          <p:cNvPr id="4" name="Lưu đồ: Đường kết nối 8">
            <a:extLst>
              <a:ext uri="{FF2B5EF4-FFF2-40B4-BE49-F238E27FC236}">
                <a16:creationId xmlns:a16="http://schemas.microsoft.com/office/drawing/2014/main" id="{94CE102C-7E92-4515-9E38-9ACB1BBA0949}"/>
              </a:ext>
            </a:extLst>
          </p:cNvPr>
          <p:cNvSpPr/>
          <p:nvPr/>
        </p:nvSpPr>
        <p:spPr>
          <a:xfrm>
            <a:off x="750323" y="1691109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2D4EFB8-585D-4842-8957-E976DD2DE0A4}"/>
              </a:ext>
            </a:extLst>
          </p:cNvPr>
          <p:cNvSpPr txBox="1"/>
          <p:nvPr/>
        </p:nvSpPr>
        <p:spPr>
          <a:xfrm>
            <a:off x="892098" y="32984"/>
            <a:ext cx="5878815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FF0000"/>
              </a:solidFill>
              <a:latin typeface="UTM Avo" panose="0204060305050602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C65146C-165F-43CE-A4E6-45535E39635C}"/>
              </a:ext>
            </a:extLst>
          </p:cNvPr>
          <p:cNvSpPr/>
          <p:nvPr/>
        </p:nvSpPr>
        <p:spPr>
          <a:xfrm>
            <a:off x="117613" y="1032376"/>
            <a:ext cx="11956773" cy="585691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28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Nam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ấm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Cậu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đột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mỉm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thỉ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Bây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Con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Nam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tung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tăng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bước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4" name="Lưu đồ: Đường kết nối 8">
            <a:extLst>
              <a:ext uri="{FF2B5EF4-FFF2-40B4-BE49-F238E27FC236}">
                <a16:creationId xmlns:a16="http://schemas.microsoft.com/office/drawing/2014/main" id="{94CE102C-7E92-4515-9E38-9ACB1BBA0949}"/>
              </a:ext>
            </a:extLst>
          </p:cNvPr>
          <p:cNvSpPr/>
          <p:nvPr/>
        </p:nvSpPr>
        <p:spPr>
          <a:xfrm>
            <a:off x="750323" y="1691109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497BD874-FED6-48EF-AEC5-1C2B672B6B85}"/>
              </a:ext>
            </a:extLst>
          </p:cNvPr>
          <p:cNvSpPr/>
          <p:nvPr/>
        </p:nvSpPr>
        <p:spPr>
          <a:xfrm>
            <a:off x="634630" y="348344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4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183839"/>
            <a:ext cx="12192000" cy="667416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32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ấm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Cậu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thỉ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Bây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tung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tăng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bước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8609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9115" y="2542464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531302" y="391751"/>
            <a:ext cx="4857306" cy="4474027"/>
            <a:chOff x="204654" y="-92392"/>
            <a:chExt cx="9714613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204654" y="-9239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088566" y="2141842"/>
              <a:ext cx="7830701" cy="37973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4000" dirty="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4000" dirty="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dirty="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dirty="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Nam </a:t>
              </a:r>
              <a:r>
                <a:rPr lang="en-US" sz="4000" dirty="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4000" dirty="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4000" dirty="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07536" y="3960839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985270" y="3053931"/>
            <a:ext cx="6501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      </a:t>
            </a:r>
            <a:r>
              <a:rPr lang="en-GB" sz="4400" dirty="0" err="1">
                <a:latin typeface="UTM Avo" panose="02040603050506020204" pitchFamily="18" charset="0"/>
              </a:rPr>
              <a:t>Ngày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đầu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đi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học</a:t>
            </a:r>
            <a:r>
              <a:rPr lang="en-GB" sz="4400" dirty="0">
                <a:latin typeface="UTM Avo" panose="02040603050506020204" pitchFamily="18" charset="0"/>
              </a:rPr>
              <a:t>, Nam </a:t>
            </a:r>
            <a:r>
              <a:rPr lang="en-GB" sz="4400" dirty="0" err="1">
                <a:latin typeface="UTM Avo" panose="02040603050506020204" pitchFamily="18" charset="0"/>
              </a:rPr>
              <a:t>hồi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hộp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lắm</a:t>
            </a:r>
            <a:r>
              <a:rPr lang="en-GB" sz="4400" dirty="0">
                <a:latin typeface="UTM Avo" panose="02040603050506020204" pitchFamily="18" charset="0"/>
              </a:rPr>
              <a:t>. </a:t>
            </a:r>
            <a:endParaRPr lang="en-US" sz="72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193966-D8AA-487B-AE4E-1DD1274369D4}"/>
              </a:ext>
            </a:extLst>
          </p:cNvPr>
          <p:cNvSpPr txBox="1"/>
          <p:nvPr/>
        </p:nvSpPr>
        <p:spPr>
          <a:xfrm>
            <a:off x="1755156" y="901125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F7711-A285-4479-ABC4-B8E19AA89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1" y="1485901"/>
            <a:ext cx="9163050" cy="4256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268239-09EE-4A77-86FC-A19296953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1" y="683014"/>
            <a:ext cx="838199" cy="102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51992" y="1482115"/>
            <a:ext cx="5350383" cy="676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latin typeface="+mj-lt"/>
                <a:ea typeface="Courier New" panose="02070309020205020404" pitchFamily="49" charset="0"/>
              </a:rPr>
              <a:t>Mẹ dặn Nam điều gì? </a:t>
            </a:r>
            <a:endParaRPr lang="en-US" sz="7200" b="1" dirty="0">
              <a:solidFill>
                <a:srgbClr val="00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6380" y="3286718"/>
            <a:ext cx="664789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800" dirty="0">
                <a:latin typeface="+mj-lt"/>
              </a:rPr>
              <a:t>    </a:t>
            </a:r>
            <a:r>
              <a:rPr lang="vi-VN" sz="4000" dirty="0">
                <a:latin typeface="+mj-lt"/>
              </a:rPr>
              <a:t>Mỗi khi lo lắng, con hãy áp bàn tay này lên má</a:t>
            </a:r>
            <a:r>
              <a:rPr lang="en-US" sz="4000" dirty="0">
                <a:latin typeface="+mj-lt"/>
              </a:rPr>
              <a:t>.</a:t>
            </a:r>
            <a:endParaRPr lang="en-US" sz="40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13956" y="1158459"/>
            <a:ext cx="3514297" cy="1420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latin typeface="+mj-lt"/>
                <a:ea typeface="Courier New" panose="02070309020205020404" pitchFamily="49" charset="0"/>
              </a:rPr>
              <a:t>Sau khi chào mẹ, Nam làm gì? </a:t>
            </a:r>
            <a:endParaRPr lang="en-US" sz="60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2990647" y="3092343"/>
            <a:ext cx="536156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 dirty="0">
                <a:latin typeface="+mj-lt"/>
              </a:rPr>
              <a:t>      </a:t>
            </a:r>
            <a:r>
              <a:rPr lang="vi-VN" sz="4000" dirty="0">
                <a:latin typeface="+mj-lt"/>
              </a:rPr>
              <a:t>Sau khi chào mẹ, Nam tung tăng bước vào lớp.</a:t>
            </a:r>
            <a:endParaRPr lang="en-US" sz="4000" dirty="0">
              <a:latin typeface="+mj-lt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26"/>
            <a:ext cx="12808704" cy="58155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6678C-E3F1-43A9-AFD8-A7CDF5156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66825"/>
            <a:ext cx="11696700" cy="482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67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BAD2-8F96-4CD8-B058-7ED08CAB5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hu M">
            <a:hlinkClick r:id="" action="ppaction://media"/>
            <a:extLst>
              <a:ext uri="{FF2B5EF4-FFF2-40B4-BE49-F238E27FC236}">
                <a16:creationId xmlns:a16="http://schemas.microsoft.com/office/drawing/2014/main" id="{A3A583BD-06F4-4217-A6FE-D6ACDD485A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0609" y="0"/>
            <a:ext cx="6850781" cy="6850781"/>
          </a:xfrm>
        </p:spPr>
      </p:pic>
    </p:spTree>
    <p:extLst>
      <p:ext uri="{BB962C8B-B14F-4D97-AF65-F5344CB8AC3E}">
        <p14:creationId xmlns:p14="http://schemas.microsoft.com/office/powerpoint/2010/main" val="192180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7B7C-E70A-4C6F-964A-8475E829E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0DBC43-A77F-4F27-90CB-AAE44DC5C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4" y="846138"/>
            <a:ext cx="12839952" cy="4781775"/>
          </a:xfrm>
        </p:spPr>
      </p:pic>
    </p:spTree>
    <p:extLst>
      <p:ext uri="{BB962C8B-B14F-4D97-AF65-F5344CB8AC3E}">
        <p14:creationId xmlns:p14="http://schemas.microsoft.com/office/powerpoint/2010/main" val="1261555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5">
            <a:extLst>
              <a:ext uri="{FF2B5EF4-FFF2-40B4-BE49-F238E27FC236}">
                <a16:creationId xmlns:a16="http://schemas.microsoft.com/office/drawing/2014/main" id="{F89056FC-105A-4DA2-B16B-4B8BC3F054C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123378" y="2272943"/>
            <a:ext cx="587835" cy="733599"/>
            <a:chOff x="1836100" y="2332000"/>
            <a:chExt cx="1572829" cy="895643"/>
          </a:xfrm>
        </p:grpSpPr>
        <p:sp>
          <p:nvSpPr>
            <p:cNvPr id="3" name="任意多边形 10">
              <a:extLst>
                <a:ext uri="{FF2B5EF4-FFF2-40B4-BE49-F238E27FC236}">
                  <a16:creationId xmlns:a16="http://schemas.microsoft.com/office/drawing/2014/main" id="{C46B25E4-DD46-4118-BEBF-EBD3A8BFA63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任意多边形 11">
              <a:extLst>
                <a:ext uri="{FF2B5EF4-FFF2-40B4-BE49-F238E27FC236}">
                  <a16:creationId xmlns:a16="http://schemas.microsoft.com/office/drawing/2014/main" id="{2B2DF2B4-8801-462C-A138-8B216AA3153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文本框 12">
              <a:extLst>
                <a:ext uri="{FF2B5EF4-FFF2-40B4-BE49-F238E27FC236}">
                  <a16:creationId xmlns:a16="http://schemas.microsoft.com/office/drawing/2014/main" id="{030BD2CA-502D-408F-BE78-A0C81685014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642F3A5-E7CA-4C40-AD1C-27FF2F56EB52}"/>
              </a:ext>
            </a:extLst>
          </p:cNvPr>
          <p:cNvSpPr/>
          <p:nvPr/>
        </p:nvSpPr>
        <p:spPr>
          <a:xfrm>
            <a:off x="1837911" y="2360211"/>
            <a:ext cx="10476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A521EC1-BD6E-4679-AA80-1A444E405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0" y="3543044"/>
            <a:ext cx="85407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4000" dirty="0">
                <a:latin typeface=".VnAvant" panose="020B7200000000000000" pitchFamily="34" charset="0"/>
              </a:rPr>
              <a:t>Ngµy ®Çu ®i häc, Nam (...).</a:t>
            </a:r>
            <a:endParaRPr lang="en-US" altLang="en-US" sz="4000" dirty="0">
              <a:latin typeface=".VnAvant" panose="020B7200000000000000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8DA08C-8BFB-4C7A-91B6-46114EC5A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0" y="3553219"/>
            <a:ext cx="9368064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4000" dirty="0">
                <a:latin typeface=".VnAvant" panose="020B7200000000000000" pitchFamily="34" charset="0"/>
              </a:rPr>
              <a:t>Ngµy ®Çu ®i häc, Nam </a:t>
            </a:r>
            <a:r>
              <a:rPr lang="vi-VN" alt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håi hép l¾m.</a:t>
            </a:r>
            <a:endParaRPr lang="en-US" alt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12E0B5-3C5B-469E-82B8-2D7FC72F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646207"/>
            <a:ext cx="12192000" cy="356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35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2D4EFB8-585D-4842-8957-E976DD2DE0A4}"/>
              </a:ext>
            </a:extLst>
          </p:cNvPr>
          <p:cNvSpPr txBox="1"/>
          <p:nvPr/>
        </p:nvSpPr>
        <p:spPr>
          <a:xfrm>
            <a:off x="892099" y="32984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mẫu</a:t>
            </a:r>
            <a:endParaRPr lang="en-US" altLang="en-US" sz="3200" b="1" dirty="0">
              <a:solidFill>
                <a:srgbClr val="FF0000"/>
              </a:solidFill>
              <a:latin typeface="UTM Avo" panose="0204060305050602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C65146C-165F-43CE-A4E6-45535E39635C}"/>
              </a:ext>
            </a:extLst>
          </p:cNvPr>
          <p:cNvSpPr/>
          <p:nvPr/>
        </p:nvSpPr>
        <p:spPr>
          <a:xfrm>
            <a:off x="117613" y="1032376"/>
            <a:ext cx="11956773" cy="585691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28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ấm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Cậu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thỉ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Bây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Nam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tung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tăng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bước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59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-101956" y="0"/>
            <a:ext cx="12191999" cy="71849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32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ấm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Cậu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thỉ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Bây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tung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tăng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bước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						</a:t>
            </a:r>
            <a:endParaRPr lang="zh-CN" altLang="en-US" sz="3200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907415" y="1416718"/>
            <a:ext cx="1775751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9449501" y="1418060"/>
            <a:ext cx="2225943" cy="529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9F555A-A701-4645-9F41-1345850C3BCD}"/>
              </a:ext>
            </a:extLst>
          </p:cNvPr>
          <p:cNvSpPr/>
          <p:nvPr/>
        </p:nvSpPr>
        <p:spPr>
          <a:xfrm>
            <a:off x="9097478" y="4783401"/>
            <a:ext cx="1600200" cy="529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984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674692" y="0"/>
            <a:ext cx="7906808" cy="1668661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794447" y="413112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</a:t>
            </a:r>
            <a:endParaRPr sz="4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00C593E3-9D3E-4D99-A426-6E51F4BAB352}"/>
              </a:ext>
            </a:extLst>
          </p:cNvPr>
          <p:cNvSpPr txBox="1"/>
          <p:nvPr/>
        </p:nvSpPr>
        <p:spPr>
          <a:xfrm>
            <a:off x="4696607" y="1277558"/>
            <a:ext cx="4120133" cy="1264980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hồi</a:t>
            </a:r>
            <a:r>
              <a:rPr lang="en-US" altLang="zh-CN" sz="4800" b="1" dirty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hộp</a:t>
            </a:r>
            <a:endParaRPr lang="zh-CN" altLang="en-US" sz="4800" b="1" dirty="0">
              <a:solidFill>
                <a:prstClr val="black"/>
              </a:solidFill>
              <a:latin typeface="UTM Avo" panose="02040603050506020204" pitchFamily="18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0359E787-E90D-4886-AC75-726905E00A23}"/>
              </a:ext>
            </a:extLst>
          </p:cNvPr>
          <p:cNvSpPr txBox="1"/>
          <p:nvPr/>
        </p:nvSpPr>
        <p:spPr>
          <a:xfrm>
            <a:off x="7701409" y="2613765"/>
            <a:ext cx="3877784" cy="1171277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400" b="1" kern="0" dirty="0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thủ</a:t>
            </a:r>
            <a:r>
              <a:rPr lang="en-US" altLang="zh-CN" sz="4400" b="1" kern="0" dirty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400" b="1" kern="0" dirty="0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thỉ</a:t>
            </a:r>
            <a:endParaRPr lang="zh-CN" altLang="en-US" sz="4400" b="1" kern="0" dirty="0">
              <a:solidFill>
                <a:prstClr val="black"/>
              </a:solidFill>
              <a:latin typeface="UTM Avo" panose="02040603050506020204" pitchFamily="18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D8466214-2D58-45FF-8FBA-FE10645BD8FF}"/>
              </a:ext>
            </a:extLst>
          </p:cNvPr>
          <p:cNvSpPr txBox="1"/>
          <p:nvPr/>
        </p:nvSpPr>
        <p:spPr>
          <a:xfrm>
            <a:off x="684620" y="2806187"/>
            <a:ext cx="5453957" cy="1171277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400" b="1" kern="0" dirty="0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nhẹ</a:t>
            </a:r>
            <a:r>
              <a:rPr lang="en-US" altLang="zh-CN" sz="4400" b="1" kern="0" dirty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400" b="1" kern="0" dirty="0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nhàng</a:t>
            </a:r>
            <a:endParaRPr lang="en-US" altLang="zh-CN" sz="4400" b="1" kern="0" dirty="0">
              <a:solidFill>
                <a:prstClr val="black"/>
              </a:solidFill>
              <a:latin typeface="UTM Avo" panose="02040603050506020204" pitchFamily="18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C62CB70-424B-450A-8666-71992B4A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76850" y="234416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BDA8C17-0B4C-4718-829B-5DB8577F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529935" y="2933722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6E3FBCB-547C-4EBF-8F9E-5FBBEBD4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502681" y="275362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261191" y="2704786"/>
            <a:ext cx="2440218" cy="2402392"/>
          </a:xfrm>
          <a:prstGeom prst="rect">
            <a:avLst/>
          </a:prstGeom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id="{3DB23C7C-16A1-4CA6-844C-A1D3CCA6A2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26602" y="5348742"/>
            <a:ext cx="5453957" cy="1405487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203195" indent="0" algn="ctr">
              <a:buNone/>
            </a:pPr>
            <a:r>
              <a:rPr lang="en-US" altLang="zh-CN" sz="4800" b="1" dirty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tung </a:t>
            </a:r>
            <a:r>
              <a:rPr lang="en-US" altLang="zh-CN" sz="4800" b="1" dirty="0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tăng</a:t>
            </a:r>
            <a:endParaRPr lang="zh-CN" altLang="en-US" sz="4800" b="1" dirty="0">
              <a:solidFill>
                <a:prstClr val="black"/>
              </a:solidFill>
              <a:latin typeface="UTM Avo" panose="02040603050506020204" pitchFamily="18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3C38761-B347-4DBD-9F19-8AAF9F6DE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9080" flipH="1" flipV="1">
            <a:off x="5721992" y="480058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91919"/>
            <a:ext cx="12192000" cy="667416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32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ấm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Cậu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thỉ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Bây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tung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tăng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bước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863126" y="818870"/>
            <a:ext cx="482009" cy="467832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7282653" y="1274812"/>
            <a:ext cx="346751" cy="467832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681488" y="1837788"/>
            <a:ext cx="48200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500211" y="2824716"/>
            <a:ext cx="430885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5541715" y="3223339"/>
            <a:ext cx="430885" cy="39428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493416" y="3424485"/>
            <a:ext cx="468971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7264391" y="1067163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1927533" y="3036618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5448625" y="3026688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9031138" y="3948125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5481283" y="3449477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8172415" y="4871910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ưu đồ: Đường kết nối 14">
            <a:extLst>
              <a:ext uri="{FF2B5EF4-FFF2-40B4-BE49-F238E27FC236}">
                <a16:creationId xmlns:a16="http://schemas.microsoft.com/office/drawing/2014/main" id="{0C613821-19F5-41A0-B00A-4C257C5A3D8A}"/>
              </a:ext>
            </a:extLst>
          </p:cNvPr>
          <p:cNvSpPr/>
          <p:nvPr/>
        </p:nvSpPr>
        <p:spPr>
          <a:xfrm>
            <a:off x="505591" y="3934052"/>
            <a:ext cx="468971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BC4312-1841-4DFA-84DA-955EA90D4C17}"/>
              </a:ext>
            </a:extLst>
          </p:cNvPr>
          <p:cNvCxnSpPr>
            <a:cxnSpLocks/>
          </p:cNvCxnSpPr>
          <p:nvPr/>
        </p:nvCxnSpPr>
        <p:spPr>
          <a:xfrm flipH="1">
            <a:off x="3122756" y="2481362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70248C-63CB-4444-A914-46AB835EA640}"/>
              </a:ext>
            </a:extLst>
          </p:cNvPr>
          <p:cNvCxnSpPr>
            <a:cxnSpLocks/>
          </p:cNvCxnSpPr>
          <p:nvPr/>
        </p:nvCxnSpPr>
        <p:spPr>
          <a:xfrm flipH="1">
            <a:off x="5749323" y="1524923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Lưu đồ: Đường kết nối 14">
            <a:extLst>
              <a:ext uri="{FF2B5EF4-FFF2-40B4-BE49-F238E27FC236}">
                <a16:creationId xmlns:a16="http://schemas.microsoft.com/office/drawing/2014/main" id="{ABB451B2-76DB-467B-A2BE-937E9249A3FD}"/>
              </a:ext>
            </a:extLst>
          </p:cNvPr>
          <p:cNvSpPr/>
          <p:nvPr/>
        </p:nvSpPr>
        <p:spPr>
          <a:xfrm>
            <a:off x="489314" y="4450063"/>
            <a:ext cx="468971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ưu đồ: Đường kết nối 14">
            <a:extLst>
              <a:ext uri="{FF2B5EF4-FFF2-40B4-BE49-F238E27FC236}">
                <a16:creationId xmlns:a16="http://schemas.microsoft.com/office/drawing/2014/main" id="{4C708385-25A1-9FD0-76BD-BBCC6F332F2D}"/>
              </a:ext>
            </a:extLst>
          </p:cNvPr>
          <p:cNvSpPr/>
          <p:nvPr/>
        </p:nvSpPr>
        <p:spPr>
          <a:xfrm>
            <a:off x="699224" y="4976274"/>
            <a:ext cx="468971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83339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122586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32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endParaRPr lang="zh-CN" altLang="en-US" sz="3200" dirty="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809274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286035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32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endParaRPr lang="zh-CN" altLang="en-US" sz="3200" dirty="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03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34051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en-US" altLang="zh-CN" sz="32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nhẹ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đặt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lo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con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áp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</a:t>
            </a:r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endParaRPr lang="zh-CN" altLang="en-US" sz="3200" dirty="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179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532AC1-2626-48FF-BFA8-FBDDD28521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514AEC-C4E4-49E3-A0DC-BD7676071E8A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3.xml><?xml version="1.0" encoding="utf-8"?>
<ds:datastoreItem xmlns:ds="http://schemas.openxmlformats.org/officeDocument/2006/customXml" ds:itemID="{D3369C95-9DF5-4471-ABD1-57DA5A8C74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3bae8b-93bb-44fa-b79c-ae2e3c4b5ffa"/>
    <ds:schemaRef ds:uri="04428cd5-0689-4562-8eaa-c57d4739e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1594</Words>
  <Application>Microsoft Office PowerPoint</Application>
  <PresentationFormat>Widescreen</PresentationFormat>
  <Paragraphs>146</Paragraphs>
  <Slides>28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Office 主题​​</vt:lpstr>
      <vt:lpstr>1_Office 主题​​</vt:lpstr>
      <vt:lpstr>End of the School Year by Slidesgo</vt:lpstr>
      <vt:lpstr>1_Office Theme</vt:lpstr>
      <vt:lpstr>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Từ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Nguyễn Thị Huyền Trang</cp:lastModifiedBy>
  <cp:revision>85</cp:revision>
  <dcterms:created xsi:type="dcterms:W3CDTF">2019-06-13T13:22:00Z</dcterms:created>
  <dcterms:modified xsi:type="dcterms:W3CDTF">2024-01-30T02:49:00Z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  <property fmtid="{D5CDD505-2E9C-101B-9397-08002B2CF9AE}" pid="4" name="ContentTypeId">
    <vt:lpwstr>0x010100D136222746B9DD4E9009FC74C2167E69</vt:lpwstr>
  </property>
  <property fmtid="{D5CDD505-2E9C-101B-9397-08002B2CF9AE}" pid="5" name="MediaServiceImageTags">
    <vt:lpwstr/>
  </property>
</Properties>
</file>