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4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9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0"/>
  </p:notesMasterIdLst>
  <p:sldIdLst>
    <p:sldId id="470" r:id="rId11"/>
    <p:sldId id="511" r:id="rId12"/>
    <p:sldId id="499" r:id="rId13"/>
    <p:sldId id="514" r:id="rId14"/>
    <p:sldId id="515" r:id="rId15"/>
    <p:sldId id="500" r:id="rId16"/>
    <p:sldId id="516" r:id="rId17"/>
    <p:sldId id="517" r:id="rId18"/>
    <p:sldId id="501" r:id="rId19"/>
  </p:sldIdLst>
  <p:sldSz cx="12190413" cy="6859588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C9FBA"/>
    <a:srgbClr val="3296A8"/>
    <a:srgbClr val="6D8AAB"/>
    <a:srgbClr val="31709C"/>
    <a:srgbClr val="7697B3"/>
    <a:srgbClr val="6FA094"/>
    <a:srgbClr val="94BCB4"/>
    <a:srgbClr val="59503C"/>
    <a:srgbClr val="1FBCE4"/>
    <a:srgbClr val="C02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2" autoAdjust="0"/>
    <p:restoredTop sz="97778" autoAdjust="0"/>
  </p:normalViewPr>
  <p:slideViewPr>
    <p:cSldViewPr snapToGrid="0" showGuides="1">
      <p:cViewPr varScale="1">
        <p:scale>
          <a:sx n="68" d="100"/>
          <a:sy n="68" d="100"/>
        </p:scale>
        <p:origin x="912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305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67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45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992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024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714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231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50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6D9BEA-C2BD-4507-97EC-AB55B3FBB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FD30A291-A4FF-4412-9AF8-69DD8978E0A0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" name="流行趣味轻松可爱儿童吉他马林巴琴">
            <a:hlinkClick r:id="" action="ppaction://media"/>
            <a:extLst>
              <a:ext uri="{FF2B5EF4-FFF2-40B4-BE49-F238E27FC236}">
                <a16:creationId xmlns:a16="http://schemas.microsoft.com/office/drawing/2014/main" id="{D5937A86-67F1-466B-8BDC-F40B49FD8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6981" y="0"/>
            <a:ext cx="487363" cy="487362"/>
          </a:xfrm>
          <a:prstGeom prst="rect">
            <a:avLst/>
          </a:prstGeom>
        </p:spPr>
      </p:pic>
      <p:sp>
        <p:nvSpPr>
          <p:cNvPr id="15" name="文本框 32">
            <a:extLst>
              <a:ext uri="{FF2B5EF4-FFF2-40B4-BE49-F238E27FC236}">
                <a16:creationId xmlns:a16="http://schemas.microsoft.com/office/drawing/2014/main" id="{C1835997-BC33-4FE5-B25A-78EAAAE147D6}"/>
              </a:ext>
            </a:extLst>
          </p:cNvPr>
          <p:cNvSpPr txBox="1"/>
          <p:nvPr/>
        </p:nvSpPr>
        <p:spPr>
          <a:xfrm>
            <a:off x="1352150" y="2332089"/>
            <a:ext cx="9486112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13: An toàn trên đường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图片 11">
            <a:extLst>
              <a:ext uri="{FF2B5EF4-FFF2-40B4-BE49-F238E27FC236}">
                <a16:creationId xmlns:a16="http://schemas.microsoft.com/office/drawing/2014/main" id="{7DDEDBFD-1C7A-46AE-B795-DA8B9B2DF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61" y="974804"/>
            <a:ext cx="6369590" cy="4014916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7505A5B3-330D-4625-80D0-57EA0B04F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" y="4165894"/>
            <a:ext cx="5081819" cy="248211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9B0332D-083E-4B5B-8F10-66099ED422B4}"/>
              </a:ext>
            </a:extLst>
          </p:cNvPr>
          <p:cNvSpPr txBox="1"/>
          <p:nvPr/>
        </p:nvSpPr>
        <p:spPr>
          <a:xfrm>
            <a:off x="5721899" y="2286859"/>
            <a:ext cx="298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2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A7E27F9-AAB4-4B24-AC49-8758B8511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22" y="-158634"/>
            <a:ext cx="2322041" cy="1431235"/>
          </a:xfrm>
          <a:prstGeom prst="rect">
            <a:avLst/>
          </a:prstGeom>
        </p:spPr>
      </p:pic>
      <p:pic>
        <p:nvPicPr>
          <p:cNvPr id="47" name="Content Placeholder 3">
            <a:extLst>
              <a:ext uri="{FF2B5EF4-FFF2-40B4-BE49-F238E27FC236}">
                <a16:creationId xmlns:a16="http://schemas.microsoft.com/office/drawing/2014/main" id="{763EF146-58ED-4227-8292-F35BAF721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869" y="1588344"/>
            <a:ext cx="9249875" cy="4262463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625215F-1FE1-4411-8552-9591C9DF2148}"/>
              </a:ext>
            </a:extLst>
          </p:cNvPr>
          <p:cNvSpPr/>
          <p:nvPr/>
        </p:nvSpPr>
        <p:spPr>
          <a:xfrm>
            <a:off x="2091841" y="159959"/>
            <a:ext cx="9626547" cy="125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5AE05BB-2EAF-4C2D-A844-549579B357CC}"/>
              </a:ext>
            </a:extLst>
          </p:cNvPr>
          <p:cNvSpPr txBox="1">
            <a:spLocks/>
          </p:cNvSpPr>
          <p:nvPr/>
        </p:nvSpPr>
        <p:spPr>
          <a:xfrm>
            <a:off x="1774288" y="324759"/>
            <a:ext cx="10185302" cy="79600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Đóng vai và thực hành tham gia giao thông an toàn ở đoạn đường có và không có đèn tín hiệu giao thông</a:t>
            </a:r>
          </a:p>
        </p:txBody>
      </p:sp>
    </p:spTree>
    <p:extLst>
      <p:ext uri="{BB962C8B-B14F-4D97-AF65-F5344CB8AC3E}">
        <p14:creationId xmlns:p14="http://schemas.microsoft.com/office/powerpoint/2010/main" val="868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B0332D-083E-4B5B-8F10-66099ED422B4}"/>
              </a:ext>
            </a:extLst>
          </p:cNvPr>
          <p:cNvSpPr txBox="1"/>
          <p:nvPr/>
        </p:nvSpPr>
        <p:spPr>
          <a:xfrm>
            <a:off x="5721899" y="2286859"/>
            <a:ext cx="298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9" name="Picture 2" descr="Hình ảnh có liên quan">
            <a:extLst>
              <a:ext uri="{FF2B5EF4-FFF2-40B4-BE49-F238E27FC236}">
                <a16:creationId xmlns:a16="http://schemas.microsoft.com/office/drawing/2014/main" id="{6AE21268-A751-4716-91D0-8D7147518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2639752" y="953403"/>
            <a:ext cx="7346950" cy="515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E09BE0-378A-4CB1-976B-DFB5F1AE491B}"/>
              </a:ext>
            </a:extLst>
          </p:cNvPr>
          <p:cNvSpPr txBox="1"/>
          <p:nvPr/>
        </p:nvSpPr>
        <p:spPr>
          <a:xfrm>
            <a:off x="4450277" y="2625062"/>
            <a:ext cx="4054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1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B0332D-083E-4B5B-8F10-66099ED422B4}"/>
              </a:ext>
            </a:extLst>
          </p:cNvPr>
          <p:cNvSpPr txBox="1"/>
          <p:nvPr/>
        </p:nvSpPr>
        <p:spPr>
          <a:xfrm>
            <a:off x="5721899" y="2286859"/>
            <a:ext cx="298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Nhạc THÀNH PHỐ XE CỘ - Bé Học Phương Tiện Giao Thông - Nhạc Thiếu Nhi POM POM 4kids">
            <a:hlinkClick r:id="" action="ppaction://media"/>
            <a:extLst>
              <a:ext uri="{FF2B5EF4-FFF2-40B4-BE49-F238E27FC236}">
                <a16:creationId xmlns:a16="http://schemas.microsoft.com/office/drawing/2014/main" id="{54DD9BB6-15DB-4643-8AEE-0B493730B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569"/>
            <a:ext cx="12198001" cy="685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Content Placeholder 3">
            <a:extLst>
              <a:ext uri="{FF2B5EF4-FFF2-40B4-BE49-F238E27FC236}">
                <a16:creationId xmlns:a16="http://schemas.microsoft.com/office/drawing/2014/main" id="{EE4E1FCE-13A3-4747-A4CC-53DC1189B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2" t="14850" r="44324" b="42312"/>
          <a:stretch/>
        </p:blipFill>
        <p:spPr>
          <a:xfrm>
            <a:off x="3310994" y="1576784"/>
            <a:ext cx="5436372" cy="46512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FA5133-FB75-46F3-A2EB-C2048E38E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4" y="-225083"/>
            <a:ext cx="2103143" cy="1246762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4E37064-9F79-4218-9C93-8017EA0AD9A6}"/>
              </a:ext>
            </a:extLst>
          </p:cNvPr>
          <p:cNvSpPr/>
          <p:nvPr/>
        </p:nvSpPr>
        <p:spPr>
          <a:xfrm>
            <a:off x="2091841" y="159959"/>
            <a:ext cx="9626547" cy="125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959CA699-B5B3-44B7-A1AA-D58F4A74611C}"/>
              </a:ext>
            </a:extLst>
          </p:cNvPr>
          <p:cNvSpPr txBox="1">
            <a:spLocks/>
          </p:cNvSpPr>
          <p:nvPr/>
        </p:nvSpPr>
        <p:spPr>
          <a:xfrm>
            <a:off x="1774288" y="324759"/>
            <a:ext cx="10185302" cy="79600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Trong các tình huống sau, ai đúng, ai sai ? Vì sao?</a:t>
            </a:r>
          </a:p>
        </p:txBody>
      </p:sp>
      <p:sp>
        <p:nvSpPr>
          <p:cNvPr id="57" name="Cloud Callout 4">
            <a:extLst>
              <a:ext uri="{FF2B5EF4-FFF2-40B4-BE49-F238E27FC236}">
                <a16:creationId xmlns:a16="http://schemas.microsoft.com/office/drawing/2014/main" id="{4E83F103-A164-4E74-BBF5-7AE9D292AC19}"/>
              </a:ext>
            </a:extLst>
          </p:cNvPr>
          <p:cNvSpPr/>
          <p:nvPr/>
        </p:nvSpPr>
        <p:spPr>
          <a:xfrm>
            <a:off x="211015" y="1829172"/>
            <a:ext cx="2665110" cy="1246762"/>
          </a:xfrm>
          <a:prstGeom prst="cloudCallout">
            <a:avLst>
              <a:gd name="adj1" fmla="val 62830"/>
              <a:gd name="adj2" fmla="val 779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Xe đạp sai vì đi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17005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/>
      <p:bldP spid="57" grpId="1" animBg="1"/>
      <p:bldP spid="5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Content Placeholder 3">
            <a:extLst>
              <a:ext uri="{FF2B5EF4-FFF2-40B4-BE49-F238E27FC236}">
                <a16:creationId xmlns:a16="http://schemas.microsoft.com/office/drawing/2014/main" id="{EE4E1FCE-13A3-4747-A4CC-53DC1189B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47" t="14850" r="5063" b="41239"/>
          <a:stretch/>
        </p:blipFill>
        <p:spPr>
          <a:xfrm>
            <a:off x="3026256" y="1576785"/>
            <a:ext cx="5937684" cy="480590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FA5133-FB75-46F3-A2EB-C2048E38E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4" y="-225083"/>
            <a:ext cx="2103143" cy="1246762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4E37064-9F79-4218-9C93-8017EA0AD9A6}"/>
              </a:ext>
            </a:extLst>
          </p:cNvPr>
          <p:cNvSpPr/>
          <p:nvPr/>
        </p:nvSpPr>
        <p:spPr>
          <a:xfrm>
            <a:off x="2091841" y="159959"/>
            <a:ext cx="9626547" cy="125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959CA699-B5B3-44B7-A1AA-D58F4A74611C}"/>
              </a:ext>
            </a:extLst>
          </p:cNvPr>
          <p:cNvSpPr txBox="1">
            <a:spLocks/>
          </p:cNvSpPr>
          <p:nvPr/>
        </p:nvSpPr>
        <p:spPr>
          <a:xfrm>
            <a:off x="1774288" y="324759"/>
            <a:ext cx="10185302" cy="79600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Trong các tình huống sau, ai đúng, ai sai ? Vì sao?</a:t>
            </a:r>
          </a:p>
        </p:txBody>
      </p:sp>
      <p:sp>
        <p:nvSpPr>
          <p:cNvPr id="59" name="Cloud Callout 4">
            <a:extLst>
              <a:ext uri="{FF2B5EF4-FFF2-40B4-BE49-F238E27FC236}">
                <a16:creationId xmlns:a16="http://schemas.microsoft.com/office/drawing/2014/main" id="{4ECE3218-E6A0-491F-A9D0-27B0E471C2F7}"/>
              </a:ext>
            </a:extLst>
          </p:cNvPr>
          <p:cNvSpPr/>
          <p:nvPr/>
        </p:nvSpPr>
        <p:spPr>
          <a:xfrm>
            <a:off x="8923452" y="1720161"/>
            <a:ext cx="2615408" cy="1185069"/>
          </a:xfrm>
          <a:prstGeom prst="cloudCallout">
            <a:avLst>
              <a:gd name="adj1" fmla="val -48194"/>
              <a:gd name="adj2" fmla="val 7987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2 bạn nhỏ sai vì đi giữa lòng đường</a:t>
            </a:r>
          </a:p>
        </p:txBody>
      </p:sp>
    </p:spTree>
    <p:extLst>
      <p:ext uri="{BB962C8B-B14F-4D97-AF65-F5344CB8AC3E}">
        <p14:creationId xmlns:p14="http://schemas.microsoft.com/office/powerpoint/2010/main" val="26476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9" grpId="0" animBg="1"/>
      <p:bldP spid="5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Content Placeholder 3">
            <a:extLst>
              <a:ext uri="{FF2B5EF4-FFF2-40B4-BE49-F238E27FC236}">
                <a16:creationId xmlns:a16="http://schemas.microsoft.com/office/drawing/2014/main" id="{EE4E1FCE-13A3-4747-A4CC-53DC1189B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2" t="56940" r="5063"/>
          <a:stretch/>
        </p:blipFill>
        <p:spPr>
          <a:xfrm>
            <a:off x="2251177" y="2184689"/>
            <a:ext cx="6936606" cy="29054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FA5133-FB75-46F3-A2EB-C2048E38E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4" y="-225083"/>
            <a:ext cx="2103143" cy="1246762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4E37064-9F79-4218-9C93-8017EA0AD9A6}"/>
              </a:ext>
            </a:extLst>
          </p:cNvPr>
          <p:cNvSpPr/>
          <p:nvPr/>
        </p:nvSpPr>
        <p:spPr>
          <a:xfrm>
            <a:off x="2091841" y="159959"/>
            <a:ext cx="9626547" cy="125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959CA699-B5B3-44B7-A1AA-D58F4A74611C}"/>
              </a:ext>
            </a:extLst>
          </p:cNvPr>
          <p:cNvSpPr txBox="1">
            <a:spLocks/>
          </p:cNvSpPr>
          <p:nvPr/>
        </p:nvSpPr>
        <p:spPr>
          <a:xfrm>
            <a:off x="1774288" y="324759"/>
            <a:ext cx="10185302" cy="79600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Trong các tình huống sau, ai đúng, ai sai ? Vì sao?</a:t>
            </a:r>
          </a:p>
        </p:txBody>
      </p:sp>
      <p:sp>
        <p:nvSpPr>
          <p:cNvPr id="58" name="Cloud Callout 4">
            <a:extLst>
              <a:ext uri="{FF2B5EF4-FFF2-40B4-BE49-F238E27FC236}">
                <a16:creationId xmlns:a16="http://schemas.microsoft.com/office/drawing/2014/main" id="{B0B368CB-B5F8-442E-9C6A-C1946AFA5772}"/>
              </a:ext>
            </a:extLst>
          </p:cNvPr>
          <p:cNvSpPr/>
          <p:nvPr/>
        </p:nvSpPr>
        <p:spPr>
          <a:xfrm>
            <a:off x="9407614" y="2404681"/>
            <a:ext cx="2615408" cy="1169934"/>
          </a:xfrm>
          <a:prstGeom prst="cloudCallout">
            <a:avLst>
              <a:gd name="adj1" fmla="val -48720"/>
              <a:gd name="adj2" fmla="val 8953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Bạn nhỏ sai vì đùa nghịch khi xe đang chạy</a:t>
            </a:r>
          </a:p>
        </p:txBody>
      </p:sp>
    </p:spTree>
    <p:extLst>
      <p:ext uri="{BB962C8B-B14F-4D97-AF65-F5344CB8AC3E}">
        <p14:creationId xmlns:p14="http://schemas.microsoft.com/office/powerpoint/2010/main" val="28302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8" grpId="0" animBg="1"/>
      <p:bldP spid="5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Content Placeholder 3">
            <a:extLst>
              <a:ext uri="{FF2B5EF4-FFF2-40B4-BE49-F238E27FC236}">
                <a16:creationId xmlns:a16="http://schemas.microsoft.com/office/drawing/2014/main" id="{82772FFB-3225-46D3-B79D-29A43862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70" y="1267301"/>
            <a:ext cx="8826500" cy="4926965"/>
          </a:xfrm>
          <a:prstGeom prst="rect">
            <a:avLst/>
          </a:prstGeom>
        </p:spPr>
      </p:pic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EA92E763-DDDF-47FC-9250-41876C6441B9}"/>
              </a:ext>
            </a:extLst>
          </p:cNvPr>
          <p:cNvSpPr/>
          <p:nvPr/>
        </p:nvSpPr>
        <p:spPr>
          <a:xfrm>
            <a:off x="4449038" y="86186"/>
            <a:ext cx="2428875" cy="798818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8420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bt362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D92C70D-6E27-4A0E-83D3-15894AAABB47}"/>
</file>

<file path=customXml/itemProps2.xml><?xml version="1.0" encoding="utf-8"?>
<ds:datastoreItem xmlns:ds="http://schemas.openxmlformats.org/officeDocument/2006/customXml" ds:itemID="{6331A122-1427-490F-8306-41B5788235D5}"/>
</file>

<file path=customXml/itemProps3.xml><?xml version="1.0" encoding="utf-8"?>
<ds:datastoreItem xmlns:ds="http://schemas.openxmlformats.org/officeDocument/2006/customXml" ds:itemID="{8E498F5A-3EF0-4C24-B4CA-9F8C202DE317}"/>
</file>

<file path=docProps/app.xml><?xml version="1.0" encoding="utf-8"?>
<Properties xmlns="http://schemas.openxmlformats.org/officeDocument/2006/extended-properties" xmlns:vt="http://schemas.openxmlformats.org/officeDocument/2006/docPropsVTypes">
  <TotalTime>5162</TotalTime>
  <Words>249</Words>
  <Application>Microsoft Office PowerPoint</Application>
  <PresentationFormat>Custom</PresentationFormat>
  <Paragraphs>54</Paragraphs>
  <Slides>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9</vt:i4>
      </vt:variant>
    </vt:vector>
  </HeadingPairs>
  <TitlesOfParts>
    <vt:vector size="34" baseType="lpstr">
      <vt:lpstr>Microsoft YaHei</vt:lpstr>
      <vt:lpstr>宋体</vt:lpstr>
      <vt:lpstr>Arial</vt:lpstr>
      <vt:lpstr>Calibri</vt:lpstr>
      <vt:lpstr>等线</vt:lpstr>
      <vt:lpstr>等线 Light</vt:lpstr>
      <vt:lpstr>Helvetica Neue</vt:lpstr>
      <vt:lpstr>Impact</vt:lpstr>
      <vt:lpstr>ITC Avant Garde Std Bk</vt:lpstr>
      <vt:lpstr>LiHei Pro</vt:lpstr>
      <vt:lpstr>Open Sans Extrabold</vt:lpstr>
      <vt:lpstr>Signika</vt:lpstr>
      <vt:lpstr>Times New Roman</vt:lpstr>
      <vt:lpstr>zihun24hao-zhenhunshoushu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bt3620</dc:title>
  <dc:creator>lzj</dc:creator>
  <cp:lastModifiedBy>Hong Thu</cp:lastModifiedBy>
  <cp:revision>3183</cp:revision>
  <dcterms:created xsi:type="dcterms:W3CDTF">2015-12-01T09:06:39Z</dcterms:created>
  <dcterms:modified xsi:type="dcterms:W3CDTF">2023-02-13T06:01:48Z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