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74E2E-9EED-4A7B-8CE7-2B064E0E4953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080C8-9317-48AA-8B54-86D41E57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2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99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25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nên</a:t>
            </a:r>
            <a:r>
              <a:rPr lang="en-US" baseline="0"/>
              <a:t> cho HS thực hành trên vật thật để HS dễ hình dung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01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73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78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DA33-40D3-48F8-A807-B58F9810BA73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BDB91-CAE5-45B0-B150-2B1DBC44D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68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DA33-40D3-48F8-A807-B58F9810BA73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BDB91-CAE5-45B0-B150-2B1DBC44D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36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DA33-40D3-48F8-A807-B58F9810BA73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BDB91-CAE5-45B0-B150-2B1DBC44D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52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DA33-40D3-48F8-A807-B58F9810BA73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BDB91-CAE5-45B0-B150-2B1DBC44D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95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DA33-40D3-48F8-A807-B58F9810BA73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BDB91-CAE5-45B0-B150-2B1DBC44D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1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DA33-40D3-48F8-A807-B58F9810BA73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BDB91-CAE5-45B0-B150-2B1DBC44D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5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DA33-40D3-48F8-A807-B58F9810BA73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BDB91-CAE5-45B0-B150-2B1DBC44D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2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DA33-40D3-48F8-A807-B58F9810BA73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BDB91-CAE5-45B0-B150-2B1DBC44D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75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DA33-40D3-48F8-A807-B58F9810BA73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BDB91-CAE5-45B0-B150-2B1DBC44D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82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DA33-40D3-48F8-A807-B58F9810BA73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BDB91-CAE5-45B0-B150-2B1DBC44D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8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DA33-40D3-48F8-A807-B58F9810BA73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BDB91-CAE5-45B0-B150-2B1DBC44D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95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DDA33-40D3-48F8-A807-B58F9810BA73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BDB91-CAE5-45B0-B150-2B1DBC44D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5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27951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23900" y="937039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798" y="4334853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86800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Sách Toán_trang 94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99" t="42394" r="60130" b="52148"/>
          <a:stretch/>
        </p:blipFill>
        <p:spPr>
          <a:xfrm>
            <a:off x="3665220" y="1379096"/>
            <a:ext cx="4861560" cy="19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02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1565" y="170382"/>
            <a:ext cx="11275125" cy="1646634"/>
            <a:chOff x="559883" y="346364"/>
            <a:chExt cx="11275125" cy="1646634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640080" cy="6400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Bạn Mai xếp được hình dưới đây. Trong hình đó:</a:t>
              </a:r>
            </a:p>
            <a:p>
              <a:pPr marL="514350" indent="-514350" algn="just">
                <a:buAutoNum type="alphaLcParenR"/>
              </a:pPr>
              <a:r>
                <a:rPr lang="en-US" sz="3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Có bao nhiêu khối lập phương?</a:t>
              </a:r>
            </a:p>
            <a:p>
              <a:pPr marL="514350" indent="-514350" algn="just">
                <a:buAutoNum type="alphaLcParenR"/>
              </a:pPr>
              <a:r>
                <a:rPr lang="en-US" sz="3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Có bao nhiêu khối hộp chữ nhật màu đỏ?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7" t="22645" r="21030" b="49418"/>
          <a:stretch/>
        </p:blipFill>
        <p:spPr>
          <a:xfrm>
            <a:off x="648948" y="2209800"/>
            <a:ext cx="6021530" cy="4343400"/>
          </a:xfrm>
          <a:prstGeom prst="rect">
            <a:avLst/>
          </a:prstGeom>
        </p:spPr>
      </p:pic>
      <p:sp>
        <p:nvSpPr>
          <p:cNvPr id="19" name="Cube 18"/>
          <p:cNvSpPr/>
          <p:nvPr/>
        </p:nvSpPr>
        <p:spPr>
          <a:xfrm>
            <a:off x="8186449" y="3048000"/>
            <a:ext cx="914400" cy="9144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9983823" y="3048000"/>
            <a:ext cx="914400" cy="91440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983823" y="30480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3" name="Cube 22"/>
          <p:cNvSpPr/>
          <p:nvPr/>
        </p:nvSpPr>
        <p:spPr>
          <a:xfrm>
            <a:off x="7728438" y="4572000"/>
            <a:ext cx="1830422" cy="914400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9983823" y="4557486"/>
            <a:ext cx="914400" cy="91440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983823" y="4557486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9004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3476" y="281940"/>
            <a:ext cx="11275125" cy="1154192"/>
            <a:chOff x="559883" y="346364"/>
            <a:chExt cx="11275125" cy="1154192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Dùng các khối lập phương nhỏ như nhau, bạn Việt xếp thành các chữ T, H C như sau: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08308" y="5181600"/>
            <a:ext cx="11478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bởi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514350" indent="-514350" algn="just">
              <a:buAutoNum type="alphaLcParenR"/>
            </a:pP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Hai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bởi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2" t="60952" r="11885" b="20635"/>
          <a:stretch/>
        </p:blipFill>
        <p:spPr>
          <a:xfrm>
            <a:off x="1905001" y="1828800"/>
            <a:ext cx="7745247" cy="2819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0942" y="2329543"/>
            <a:ext cx="4695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43200" y="2329543"/>
            <a:ext cx="4695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41916" y="2329543"/>
            <a:ext cx="4695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11434" y="2946113"/>
            <a:ext cx="4695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99983" y="3619787"/>
            <a:ext cx="4695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26293" y="2329542"/>
            <a:ext cx="4695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06277" y="2946113"/>
            <a:ext cx="4695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06277" y="3563545"/>
            <a:ext cx="4695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36785" y="2946112"/>
            <a:ext cx="4695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67267" y="2353702"/>
            <a:ext cx="4695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63222" y="2949453"/>
            <a:ext cx="4695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59177" y="3545204"/>
            <a:ext cx="4695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564351" y="2393044"/>
            <a:ext cx="4695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983484" y="2393044"/>
            <a:ext cx="4695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969506" y="3035012"/>
            <a:ext cx="4695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942797" y="3619786"/>
            <a:ext cx="4695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541838" y="3683288"/>
            <a:ext cx="4695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D932397-EE44-4C9A-9F9E-2D728194EE71}"/>
              </a:ext>
            </a:extLst>
          </p:cNvPr>
          <p:cNvSpPr/>
          <p:nvPr/>
        </p:nvSpPr>
        <p:spPr>
          <a:xfrm>
            <a:off x="4249204" y="1436133"/>
            <a:ext cx="3201160" cy="32080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6C71AD-50FB-4B17-88A4-797DD74BBA64}"/>
              </a:ext>
            </a:extLst>
          </p:cNvPr>
          <p:cNvSpPr/>
          <p:nvPr/>
        </p:nvSpPr>
        <p:spPr>
          <a:xfrm>
            <a:off x="1600200" y="1600200"/>
            <a:ext cx="3048000" cy="2667862"/>
          </a:xfrm>
          <a:prstGeom prst="ellipse">
            <a:avLst/>
          </a:prstGeom>
          <a:noFill/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6E7C865-C9E8-4F39-B85C-4BD45740A1C3}"/>
              </a:ext>
            </a:extLst>
          </p:cNvPr>
          <p:cNvSpPr/>
          <p:nvPr/>
        </p:nvSpPr>
        <p:spPr>
          <a:xfrm>
            <a:off x="7505561" y="1752598"/>
            <a:ext cx="2411247" cy="2971800"/>
          </a:xfrm>
          <a:prstGeom prst="ellipse">
            <a:avLst/>
          </a:prstGeom>
          <a:noFill/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1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5" grpId="0" animBg="1"/>
      <p:bldP spid="7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3476" y="281940"/>
            <a:ext cx="11275125" cy="1154192"/>
            <a:chOff x="559883" y="346364"/>
            <a:chExt cx="11275125" cy="1154192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Các khối lập phương nhỏ như nhau được xếp thành các hình sau: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096286" y="5243663"/>
            <a:ext cx="1051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nào là khối lập phương?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5" t="9444" r="10802" b="71217"/>
          <a:stretch/>
        </p:blipFill>
        <p:spPr>
          <a:xfrm>
            <a:off x="1719533" y="1564767"/>
            <a:ext cx="8457863" cy="304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6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91" y="1924250"/>
            <a:ext cx="10037268" cy="412643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83476" y="281940"/>
            <a:ext cx="11275125" cy="731520"/>
            <a:chOff x="559883" y="346364"/>
            <a:chExt cx="11275125" cy="73152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 khối thích hợp đặt vào dấu “?” là hình nào?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88717" y="1403311"/>
            <a:ext cx="1113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73059" y="2485045"/>
            <a:ext cx="1113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010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55" y="1632776"/>
            <a:ext cx="11181433" cy="29048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7179" y="811112"/>
            <a:ext cx="1113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70402" y="1592863"/>
            <a:ext cx="1113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1499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D1E5197B-109C-4B7A-8034-325059F9C9A9}"/>
</file>

<file path=customXml/itemProps2.xml><?xml version="1.0" encoding="utf-8"?>
<ds:datastoreItem xmlns:ds="http://schemas.openxmlformats.org/officeDocument/2006/customXml" ds:itemID="{4ED7463B-FC48-4E05-8F2B-C5A2207FC636}"/>
</file>

<file path=customXml/itemProps3.xml><?xml version="1.0" encoding="utf-8"?>
<ds:datastoreItem xmlns:ds="http://schemas.openxmlformats.org/officeDocument/2006/customXml" ds:itemID="{5BB477EE-DC45-404C-A782-15A590A466F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</Words>
  <Application>Microsoft Office PowerPoint</Application>
  <PresentationFormat>Widescreen</PresentationFormat>
  <Paragraphs>45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 Thu</dc:creator>
  <cp:lastModifiedBy>Hong Thu</cp:lastModifiedBy>
  <cp:revision>1</cp:revision>
  <dcterms:created xsi:type="dcterms:W3CDTF">2022-12-11T09:41:31Z</dcterms:created>
  <dcterms:modified xsi:type="dcterms:W3CDTF">2022-12-11T09:42:09Z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