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36" r:id="rId2"/>
    <p:sldId id="305" r:id="rId3"/>
    <p:sldId id="260" r:id="rId4"/>
    <p:sldId id="327" r:id="rId5"/>
    <p:sldId id="331" r:id="rId6"/>
    <p:sldId id="334" r:id="rId7"/>
    <p:sldId id="335" r:id="rId8"/>
    <p:sldId id="332" r:id="rId9"/>
  </p:sldIdLst>
  <p:sldSz cx="9147175" cy="5145088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Lato" panose="020F0502020204030203" pitchFamily="34" charset="0"/>
      <p:regular r:id="rId16"/>
      <p:bold r:id="rId17"/>
    </p:embeddedFont>
    <p:embeddedFont>
      <p:font typeface="Lato Black" panose="020F0502020204030203" pitchFamily="34" charset="0"/>
      <p:bold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3B6BDD"/>
    <a:srgbClr val="EE00C1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6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98" y="8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21/12/2021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E1F6-1035-4A05-9F01-6A50A68AC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701B19-2E1E-4A7C-82A4-464F3383D7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 Nhạc Thiếu Nhi - PHÉP CỘNG TRỪ - BADANAMU BIỆT ĐỘI LÍ LẮC - HTV3 DreamsTV">
            <a:hlinkClick r:id="" action="ppaction://media"/>
            <a:extLst>
              <a:ext uri="{FF2B5EF4-FFF2-40B4-BE49-F238E27FC236}">
                <a16:creationId xmlns:a16="http://schemas.microsoft.com/office/drawing/2014/main" id="{8660BAC9-20A3-4BBB-B1FB-8D69B8E11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15"/>
            <a:ext cx="9151985" cy="514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AA-LÀM ẢNH SLIDE\ROBO 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3634" y="2012981"/>
            <a:ext cx="2518812" cy="250224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6871" y="784710"/>
            <a:ext cx="843783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13: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Luyện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tập</a:t>
            </a:r>
            <a:r>
              <a:rPr lang="en-GB" sz="32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chung</a:t>
            </a:r>
            <a:endParaRPr lang="en-GB" sz="32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391594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F:\AAA-PDF-SGK\PNG\Bai13-LT3-1.png"/>
          <p:cNvPicPr>
            <a:picLocks noChangeAspect="1" noChangeArrowheads="1"/>
          </p:cNvPicPr>
          <p:nvPr/>
        </p:nvPicPr>
        <p:blipFill>
          <a:blip r:embed="rId3"/>
          <a:srcRect l="28216" t="15454" r="17175" b="64544"/>
          <a:stretch>
            <a:fillRect/>
          </a:stretch>
        </p:blipFill>
        <p:spPr bwMode="auto">
          <a:xfrm>
            <a:off x="1841674" y="845789"/>
            <a:ext cx="7125511" cy="3521798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15935" y="3703388"/>
            <a:ext cx="553843" cy="592130"/>
            <a:chOff x="5268391" y="3776923"/>
            <a:chExt cx="806199" cy="841432"/>
          </a:xfrm>
        </p:grpSpPr>
        <p:sp>
          <p:nvSpPr>
            <p:cNvPr id="64" name="Rounded Rectangle 6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74850" y="3721494"/>
            <a:ext cx="553843" cy="584775"/>
            <a:chOff x="5268391" y="3802651"/>
            <a:chExt cx="806199" cy="830980"/>
          </a:xfrm>
        </p:grpSpPr>
        <p:sp>
          <p:nvSpPr>
            <p:cNvPr id="57" name="Rounded Rectangle 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43569" y="3703388"/>
            <a:ext cx="553843" cy="592130"/>
            <a:chOff x="5268391" y="3776923"/>
            <a:chExt cx="806199" cy="841432"/>
          </a:xfrm>
        </p:grpSpPr>
        <p:sp>
          <p:nvSpPr>
            <p:cNvPr id="67" name="Rounded Rectangle 6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351508" y="3776923"/>
              <a:ext cx="614151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732367" y="3721495"/>
            <a:ext cx="630301" cy="574026"/>
            <a:chOff x="5206545" y="3802650"/>
            <a:chExt cx="917494" cy="815705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06545" y="3802650"/>
              <a:ext cx="917494" cy="787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AAA-PDF-SGK\PNG\Bai13-LT3-2.png"/>
          <p:cNvPicPr>
            <a:picLocks noChangeAspect="1" noChangeArrowheads="1"/>
          </p:cNvPicPr>
          <p:nvPr/>
        </p:nvPicPr>
        <p:blipFill>
          <a:blip r:embed="rId3" cstate="print"/>
          <a:srcRect l="15948" t="42726" r="7361" b="19999"/>
          <a:stretch>
            <a:fillRect/>
          </a:stretch>
        </p:blipFill>
        <p:spPr bwMode="auto">
          <a:xfrm>
            <a:off x="1518428" y="1004936"/>
            <a:ext cx="5896831" cy="3867588"/>
          </a:xfrm>
          <a:prstGeom prst="rect">
            <a:avLst/>
          </a:prstGeom>
          <a:noFill/>
        </p:spPr>
      </p:pic>
      <p:grpSp>
        <p:nvGrpSpPr>
          <p:cNvPr id="80" name="Group 79"/>
          <p:cNvGrpSpPr/>
          <p:nvPr/>
        </p:nvGrpSpPr>
        <p:grpSpPr>
          <a:xfrm>
            <a:off x="3452814" y="4424216"/>
            <a:ext cx="316706" cy="338554"/>
            <a:chOff x="5251700" y="3770744"/>
            <a:chExt cx="841880" cy="878556"/>
          </a:xfrm>
        </p:grpSpPr>
        <p:sp>
          <p:nvSpPr>
            <p:cNvPr id="81" name="Rounded Rectangle 80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459092" y="4417073"/>
            <a:ext cx="303283" cy="338554"/>
            <a:chOff x="5268391" y="3752204"/>
            <a:chExt cx="806199" cy="878556"/>
          </a:xfrm>
        </p:grpSpPr>
        <p:sp>
          <p:nvSpPr>
            <p:cNvPr id="84" name="Rounded Rectangle 8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118170" y="4422126"/>
            <a:ext cx="316706" cy="338554"/>
            <a:chOff x="5251700" y="3770744"/>
            <a:chExt cx="841880" cy="878556"/>
          </a:xfrm>
        </p:grpSpPr>
        <p:sp>
          <p:nvSpPr>
            <p:cNvPr id="99" name="Rounded Rectangle 98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124448" y="4414983"/>
            <a:ext cx="303283" cy="338554"/>
            <a:chOff x="5268391" y="3752204"/>
            <a:chExt cx="806199" cy="878556"/>
          </a:xfrm>
        </p:grpSpPr>
        <p:sp>
          <p:nvSpPr>
            <p:cNvPr id="102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88216" y="3752204"/>
              <a:ext cx="743196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780854" y="4425261"/>
            <a:ext cx="316706" cy="338554"/>
            <a:chOff x="5251700" y="3770744"/>
            <a:chExt cx="841880" cy="878556"/>
          </a:xfrm>
        </p:grpSpPr>
        <p:sp>
          <p:nvSpPr>
            <p:cNvPr id="105" name="Rounded Rectangle 104"/>
            <p:cNvSpPr/>
            <p:nvPr/>
          </p:nvSpPr>
          <p:spPr>
            <a:xfrm>
              <a:off x="5251700" y="3802027"/>
              <a:ext cx="841880" cy="82803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327747" y="3770744"/>
              <a:ext cx="663393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Lato"/>
                </a:rPr>
                <a:t>?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699426" y="4418118"/>
            <a:ext cx="479502" cy="338554"/>
            <a:chOff x="5035250" y="3752204"/>
            <a:chExt cx="1274632" cy="878556"/>
          </a:xfrm>
        </p:grpSpPr>
        <p:sp>
          <p:nvSpPr>
            <p:cNvPr id="108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35250" y="3752204"/>
              <a:ext cx="1274632" cy="87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3309" t="15454" r="58844" b="71816"/>
          <a:stretch/>
        </p:blipFill>
        <p:spPr bwMode="auto">
          <a:xfrm>
            <a:off x="888727" y="2162873"/>
            <a:ext cx="2377440" cy="228852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270" y="2170869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228082" y="2162873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51" name="Picture 50" descr="F:\AAA-PDF-SGK\PNG\Bai13-LT3-3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61890" t="15454" r="20948" b="71816"/>
          <a:stretch/>
        </p:blipFill>
        <p:spPr bwMode="auto">
          <a:xfrm>
            <a:off x="6028509" y="2162873"/>
            <a:ext cx="2286000" cy="2288526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97467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23308" t="15454" r="58628" b="71816"/>
          <a:stretch/>
        </p:blipFill>
        <p:spPr bwMode="auto">
          <a:xfrm>
            <a:off x="3110547" y="1537472"/>
            <a:ext cx="292608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3723028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728147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28147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717909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723028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723028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&lt;</a:t>
            </a:r>
          </a:p>
        </p:txBody>
      </p:sp>
      <p:sp>
        <p:nvSpPr>
          <p:cNvPr id="37" name="Action Button: Home 36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57FF3-ED23-4364-8E2A-B6D7781F6C06}"/>
              </a:ext>
            </a:extLst>
          </p:cNvPr>
          <p:cNvSpPr txBox="1"/>
          <p:nvPr/>
        </p:nvSpPr>
        <p:spPr>
          <a:xfrm>
            <a:off x="4950617" y="2082303"/>
            <a:ext cx="3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869D4-9981-4786-9425-5D2536BBCEEB}"/>
              </a:ext>
            </a:extLst>
          </p:cNvPr>
          <p:cNvSpPr txBox="1"/>
          <p:nvPr/>
        </p:nvSpPr>
        <p:spPr>
          <a:xfrm>
            <a:off x="5238749" y="3020267"/>
            <a:ext cx="3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8E9E83-9202-4C2B-9A2A-1B24A495ECED}"/>
              </a:ext>
            </a:extLst>
          </p:cNvPr>
          <p:cNvSpPr txBox="1"/>
          <p:nvPr/>
        </p:nvSpPr>
        <p:spPr>
          <a:xfrm>
            <a:off x="4950617" y="4058928"/>
            <a:ext cx="3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7448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2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:\AAA-PDF-SGK\PNG\Bai13-LT3-3.png"/>
          <p:cNvPicPr>
            <a:picLocks noChangeAspect="1" noChangeArrowheads="1"/>
          </p:cNvPicPr>
          <p:nvPr/>
        </p:nvPicPr>
        <p:blipFill rotWithShape="1">
          <a:blip r:embed="rId3"/>
          <a:srcRect l="61620" t="15454" r="20882" b="71816"/>
          <a:stretch/>
        </p:blipFill>
        <p:spPr bwMode="auto">
          <a:xfrm>
            <a:off x="3156267" y="1537472"/>
            <a:ext cx="2834640" cy="2783066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4764269" y="1585461"/>
            <a:ext cx="710716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69388" y="2576133"/>
            <a:ext cx="700478" cy="705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69388" y="3546712"/>
            <a:ext cx="700478" cy="70574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ato Black" panose="020F0A02020204030203" pitchFamily="34" charset="0"/>
              </a:rPr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9150" y="1585461"/>
            <a:ext cx="710716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=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64269" y="2576133"/>
            <a:ext cx="700478" cy="705744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64269" y="3546712"/>
            <a:ext cx="700478" cy="705743"/>
          </a:xfrm>
          <a:prstGeom prst="roundRect">
            <a:avLst/>
          </a:prstGeom>
          <a:solidFill>
            <a:srgbClr val="ED7D31"/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Lato" panose="020F0502020204030203" pitchFamily="34" charset="0"/>
              </a:rPr>
              <a:t>&gt;</a:t>
            </a:r>
          </a:p>
        </p:txBody>
      </p:sp>
      <p:sp>
        <p:nvSpPr>
          <p:cNvPr id="14" name="Action Button: Home 13">
            <a:hlinkClick r:id="rId4" action="ppaction://hlinksldjump" highlightClick="1"/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3072" y="1367558"/>
            <a:ext cx="189507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dấu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&gt;, &lt;, 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072" y="1736890"/>
            <a:ext cx="37061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266D38-6E58-4522-8DEF-26BC0A1CAF33}"/>
              </a:ext>
            </a:extLst>
          </p:cNvPr>
          <p:cNvSpPr txBox="1"/>
          <p:nvPr/>
        </p:nvSpPr>
        <p:spPr>
          <a:xfrm>
            <a:off x="3603620" y="2049324"/>
            <a:ext cx="3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84CECA-EDFA-4206-92BD-E353C132F359}"/>
              </a:ext>
            </a:extLst>
          </p:cNvPr>
          <p:cNvSpPr txBox="1"/>
          <p:nvPr/>
        </p:nvSpPr>
        <p:spPr>
          <a:xfrm>
            <a:off x="3613858" y="3084396"/>
            <a:ext cx="3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A18384-01F2-4CA2-8F43-394D62645A13}"/>
              </a:ext>
            </a:extLst>
          </p:cNvPr>
          <p:cNvSpPr txBox="1"/>
          <p:nvPr/>
        </p:nvSpPr>
        <p:spPr>
          <a:xfrm>
            <a:off x="3879243" y="3994606"/>
            <a:ext cx="38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75528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PNG\Bai13-LT3-4.png"/>
          <p:cNvPicPr>
            <a:picLocks noChangeAspect="1" noChangeArrowheads="1"/>
          </p:cNvPicPr>
          <p:nvPr/>
        </p:nvPicPr>
        <p:blipFill>
          <a:blip r:embed="rId3" cstate="print"/>
          <a:srcRect l="15948" t="38181" r="9814" b="19090"/>
          <a:stretch>
            <a:fillRect/>
          </a:stretch>
        </p:blipFill>
        <p:spPr bwMode="auto">
          <a:xfrm>
            <a:off x="3041699" y="327120"/>
            <a:ext cx="4708849" cy="3657600"/>
          </a:xfrm>
          <a:prstGeom prst="rect">
            <a:avLst/>
          </a:prstGeom>
          <a:noFill/>
        </p:spPr>
      </p:pic>
      <p:pic>
        <p:nvPicPr>
          <p:cNvPr id="37" name="Picture 2" descr="F:\AAA-PDF-SGK\PNG\Bai13-LT3-4.png"/>
          <p:cNvPicPr>
            <a:picLocks noChangeAspect="1" noChangeArrowheads="1"/>
          </p:cNvPicPr>
          <p:nvPr/>
        </p:nvPicPr>
        <p:blipFill>
          <a:blip r:embed="rId4"/>
          <a:srcRect l="41711" t="83634" r="33123" b="11818"/>
          <a:stretch>
            <a:fillRect/>
          </a:stretch>
        </p:blipFill>
        <p:spPr bwMode="auto">
          <a:xfrm>
            <a:off x="3840080" y="4073989"/>
            <a:ext cx="3200269" cy="780727"/>
          </a:xfrm>
          <a:prstGeom prst="rect">
            <a:avLst/>
          </a:prstGeom>
          <a:noFill/>
        </p:spPr>
      </p:pic>
      <p:grpSp>
        <p:nvGrpSpPr>
          <p:cNvPr id="44" name="Group 43"/>
          <p:cNvGrpSpPr/>
          <p:nvPr/>
        </p:nvGrpSpPr>
        <p:grpSpPr>
          <a:xfrm>
            <a:off x="5138195" y="4194519"/>
            <a:ext cx="534011" cy="570927"/>
            <a:chOff x="5268391" y="3776923"/>
            <a:chExt cx="806199" cy="841432"/>
          </a:xfrm>
        </p:grpSpPr>
        <p:sp>
          <p:nvSpPr>
            <p:cNvPr id="45" name="Rounded Rectangle 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91042" y="3776923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236142" y="4214743"/>
            <a:ext cx="534011" cy="563835"/>
            <a:chOff x="5268391" y="3802651"/>
            <a:chExt cx="806199" cy="830980"/>
          </a:xfrm>
        </p:grpSpPr>
        <p:sp>
          <p:nvSpPr>
            <p:cNvPr id="48" name="Rounded Rectangle 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91042" y="3802651"/>
              <a:ext cx="544149" cy="830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Lato"/>
                </a:rPr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38195" y="4183368"/>
            <a:ext cx="534011" cy="584775"/>
            <a:chOff x="5268391" y="3760488"/>
            <a:chExt cx="806199" cy="861841"/>
          </a:xfrm>
        </p:grpSpPr>
        <p:sp>
          <p:nvSpPr>
            <p:cNvPr id="51" name="Rounded Rectangle 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351508" y="3760488"/>
              <a:ext cx="636960" cy="861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34623" y="4203207"/>
            <a:ext cx="534011" cy="584775"/>
            <a:chOff x="5268391" y="3786215"/>
            <a:chExt cx="806199" cy="861839"/>
          </a:xfrm>
        </p:grpSpPr>
        <p:sp>
          <p:nvSpPr>
            <p:cNvPr id="54" name="Rounded Rectangle 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58060" y="3786215"/>
              <a:ext cx="636960" cy="861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72" y="623752"/>
            <a:ext cx="1673352" cy="74380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21513" y="1367558"/>
            <a:ext cx="808235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b="1" dirty="0" err="1"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5691592-2176-4675-85FA-39091734618B}"/>
</file>

<file path=customXml/itemProps2.xml><?xml version="1.0" encoding="utf-8"?>
<ds:datastoreItem xmlns:ds="http://schemas.openxmlformats.org/officeDocument/2006/customXml" ds:itemID="{1C54A56D-0A26-4263-9D53-65B78EAD6658}"/>
</file>

<file path=customXml/itemProps3.xml><?xml version="1.0" encoding="utf-8"?>
<ds:datastoreItem xmlns:ds="http://schemas.openxmlformats.org/officeDocument/2006/customXml" ds:itemID="{97AC8E5C-9BFE-4810-9660-1C41C5E7F6F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11336</TotalTime>
  <Words>83</Words>
  <Application>Microsoft Office PowerPoint</Application>
  <PresentationFormat>Tùy chỉnh</PresentationFormat>
  <Paragraphs>46</Paragraphs>
  <Slides>8</Slides>
  <Notes>0</Notes>
  <HiddenSlides>2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6" baseType="lpstr">
      <vt:lpstr>Calibri</vt:lpstr>
      <vt:lpstr>Calibri Light</vt:lpstr>
      <vt:lpstr>Lato Heavy</vt:lpstr>
      <vt:lpstr>Lato</vt:lpstr>
      <vt:lpstr>Arial</vt:lpstr>
      <vt:lpstr>Times New Roman</vt:lpstr>
      <vt:lpstr>Lato Black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Thuy Duong Nguyen</cp:lastModifiedBy>
  <cp:revision>355</cp:revision>
  <dcterms:created xsi:type="dcterms:W3CDTF">2020-02-21T03:04:01Z</dcterms:created>
  <dcterms:modified xsi:type="dcterms:W3CDTF">2021-12-21T02:05:50Z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