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33"/>
  </p:notesMasterIdLst>
  <p:sldIdLst>
    <p:sldId id="308" r:id="rId4"/>
    <p:sldId id="499" r:id="rId5"/>
    <p:sldId id="495" r:id="rId6"/>
    <p:sldId id="438" r:id="rId7"/>
    <p:sldId id="496" r:id="rId8"/>
    <p:sldId id="460" r:id="rId9"/>
    <p:sldId id="418" r:id="rId10"/>
    <p:sldId id="435" r:id="rId11"/>
    <p:sldId id="436" r:id="rId12"/>
    <p:sldId id="419" r:id="rId13"/>
    <p:sldId id="492" r:id="rId14"/>
    <p:sldId id="493" r:id="rId15"/>
    <p:sldId id="494" r:id="rId16"/>
    <p:sldId id="500" r:id="rId17"/>
    <p:sldId id="417" r:id="rId18"/>
    <p:sldId id="491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10" r:id="rId28"/>
    <p:sldId id="512" r:id="rId29"/>
    <p:sldId id="511" r:id="rId30"/>
    <p:sldId id="513" r:id="rId31"/>
    <p:sldId id="514" r:id="rId32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UTM Avo" panose="02040603050506020204" pitchFamily="18" charset="0"/>
      <p:regular r:id="rId39"/>
      <p:bold r:id="rId40"/>
      <p:italic r:id="rId41"/>
      <p:boldItalic r:id="rId42"/>
    </p:embeddedFont>
    <p:embeddedFont>
      <p:font typeface=".VnAvant" panose="020B7200000000000000" pitchFamily="34" charset="0"/>
      <p:regular r:id="rId43"/>
      <p:bold r:id="rId44"/>
      <p:italic r:id="rId45"/>
      <p:boldItalic r:id="rId46"/>
    </p:embeddedFont>
    <p:embeddedFont>
      <p:font typeface="VNI-Avo" pitchFamily="2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33CC"/>
    <a:srgbClr val="CC3399"/>
    <a:srgbClr val="0066FF"/>
    <a:srgbClr val="008000"/>
    <a:srgbClr val="FFCCFF"/>
    <a:srgbClr val="993366"/>
    <a:srgbClr val="CC00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5" d="100"/>
          <a:sy n="115" d="100"/>
        </p:scale>
        <p:origin x="67" y="11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customXml" Target="../customXml/item1.xml"/><Relationship Id="rId8" Type="http://schemas.openxmlformats.org/officeDocument/2006/relationships/slide" Target="slides/slide5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7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customXml" Target="../customXml/item2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xmlns="" id="{CE736693-C8BD-4614-8868-055FDFEEB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xmlns="" id="{B6BF96AB-032F-4FC8-A110-226FD3B120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xmlns="" id="{DE71836B-DC99-4566-876F-C3ACA5A79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AB7E3F-A41C-4F70-90F7-BB7EC3B7AF7E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66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1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08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76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41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6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38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66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8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66" indent="0" algn="ctr">
              <a:buNone/>
              <a:defRPr/>
            </a:lvl2pPr>
            <a:lvl3pPr marL="914333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  <a:lvl6pPr marL="2285829" indent="0" algn="ctr">
              <a:buNone/>
              <a:defRPr/>
            </a:lvl6pPr>
            <a:lvl7pPr marL="2742995" indent="0" algn="ctr">
              <a:buNone/>
              <a:defRPr/>
            </a:lvl7pPr>
            <a:lvl8pPr marL="3200160" indent="0" algn="ctr">
              <a:buNone/>
              <a:defRPr/>
            </a:lvl8pPr>
            <a:lvl9pPr marL="36573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6" indent="0">
              <a:buNone/>
              <a:defRPr sz="1800"/>
            </a:lvl2pPr>
            <a:lvl3pPr marL="914333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29" indent="0">
              <a:buNone/>
              <a:defRPr sz="1400"/>
            </a:lvl6pPr>
            <a:lvl7pPr marL="2742995" indent="0">
              <a:buNone/>
              <a:defRPr sz="1400"/>
            </a:lvl7pPr>
            <a:lvl8pPr marL="3200160" indent="0">
              <a:buNone/>
              <a:defRPr sz="1400"/>
            </a:lvl8pPr>
            <a:lvl9pPr marL="36573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9144230" cy="5143372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25" y="129747"/>
            <a:ext cx="8896865" cy="489327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1666314-B40A-4895-AD85-6A2F83030A43}"/>
              </a:ext>
            </a:extLst>
          </p:cNvPr>
          <p:cNvSpPr/>
          <p:nvPr userDrawn="1"/>
        </p:nvSpPr>
        <p:spPr>
          <a:xfrm>
            <a:off x="135924" y="120479"/>
            <a:ext cx="8872152" cy="4893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297778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31602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75055"/>
      </p:ext>
    </p:extLst>
  </p:cSld>
  <p:clrMapOvr>
    <a:masterClrMapping/>
  </p:clrMapOvr>
  <p:transition advTm="6645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30027"/>
      </p:ext>
    </p:extLst>
  </p:cSld>
  <p:clrMapOvr>
    <a:masterClrMapping/>
  </p:clrMapOvr>
  <p:transition advTm="6645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05451"/>
      </p:ext>
    </p:extLst>
  </p:cSld>
  <p:clrMapOvr>
    <a:masterClrMapping/>
  </p:clrMapOvr>
  <p:transition advTm="6645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1920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086"/>
      </p:ext>
    </p:extLst>
  </p:cSld>
  <p:clrMapOvr>
    <a:masterClrMapping/>
  </p:clrMapOvr>
  <p:transition advTm="664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95883"/>
      </p:ext>
    </p:extLst>
  </p:cSld>
  <p:clrMapOvr>
    <a:masterClrMapping/>
  </p:clrMapOvr>
  <p:transition advTm="664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7490"/>
      </p:ext>
    </p:extLst>
  </p:cSld>
  <p:clrMapOvr>
    <a:masterClrMapping/>
  </p:clrMapOvr>
  <p:transition advTm="664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4414"/>
      </p:ext>
    </p:extLst>
  </p:cSld>
  <p:clrMapOvr>
    <a:masterClrMapping/>
  </p:clrMapOvr>
  <p:transition advTm="664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16845"/>
      </p:ext>
    </p:extLst>
  </p:cSld>
  <p:clrMapOvr>
    <a:masterClrMapping/>
  </p:clrMapOvr>
  <p:transition advTm="6645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26676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333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85" r:id="rId13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5" indent="-34287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15" indent="-2285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80" indent="-228582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46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1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9" indent="-2285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advTm="6645"/>
  <p:txStyles>
    <p:titleStyle>
      <a:lvl1pPr algn="ctr" defTabSz="91431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xmlns="" id="{440DB1B3-720E-450B-B1A0-C8DCC27B2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31" y="744788"/>
            <a:ext cx="5143500" cy="23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>
            <a:extLst>
              <a:ext uri="{FF2B5EF4-FFF2-40B4-BE49-F238E27FC236}">
                <a16:creationId xmlns:a16="http://schemas.microsoft.com/office/drawing/2014/main" xmlns="" id="{D9A69405-C6C5-412B-BF68-052F5FE33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728046"/>
            <a:ext cx="3128963" cy="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7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7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7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36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D9E285-5902-4EA6-BA7D-7F8A52F66D85}"/>
              </a:ext>
            </a:extLst>
          </p:cNvPr>
          <p:cNvSpPr/>
          <p:nvPr/>
        </p:nvSpPr>
        <p:spPr>
          <a:xfrm>
            <a:off x="13367" y="2333151"/>
            <a:ext cx="2090262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E396F5-1713-432D-BAB4-09EDCAE72909}"/>
              </a:ext>
            </a:extLst>
          </p:cNvPr>
          <p:cNvSpPr/>
          <p:nvPr/>
        </p:nvSpPr>
        <p:spPr>
          <a:xfrm>
            <a:off x="46704" y="952133"/>
            <a:ext cx="1828800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877140-0D56-42DE-BB83-244249AB502F}"/>
              </a:ext>
            </a:extLst>
          </p:cNvPr>
          <p:cNvSpPr/>
          <p:nvPr/>
        </p:nvSpPr>
        <p:spPr>
          <a:xfrm>
            <a:off x="2392695" y="952133"/>
            <a:ext cx="1828801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86DA75-7F01-4B24-89DB-578DC40E7B8F}"/>
              </a:ext>
            </a:extLst>
          </p:cNvPr>
          <p:cNvSpPr/>
          <p:nvPr/>
        </p:nvSpPr>
        <p:spPr>
          <a:xfrm>
            <a:off x="7040371" y="952133"/>
            <a:ext cx="1971623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1066E23-2451-4C8F-A0C6-365158CF2E6C}"/>
              </a:ext>
            </a:extLst>
          </p:cNvPr>
          <p:cNvSpPr/>
          <p:nvPr/>
        </p:nvSpPr>
        <p:spPr>
          <a:xfrm>
            <a:off x="7061803" y="2333151"/>
            <a:ext cx="2090262" cy="1016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17BADA6-4167-4547-9B28-DF7DDD975241}"/>
              </a:ext>
            </a:extLst>
          </p:cNvPr>
          <p:cNvSpPr/>
          <p:nvPr/>
        </p:nvSpPr>
        <p:spPr>
          <a:xfrm>
            <a:off x="4724400" y="2333151"/>
            <a:ext cx="2315971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khướu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877140-0D56-42DE-BB83-244249AB502F}"/>
              </a:ext>
            </a:extLst>
          </p:cNvPr>
          <p:cNvSpPr/>
          <p:nvPr/>
        </p:nvSpPr>
        <p:spPr>
          <a:xfrm>
            <a:off x="4724400" y="952133"/>
            <a:ext cx="1828802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CD9E285-5902-4EA6-BA7D-7F8A52F66D85}"/>
              </a:ext>
            </a:extLst>
          </p:cNvPr>
          <p:cNvSpPr/>
          <p:nvPr/>
        </p:nvSpPr>
        <p:spPr>
          <a:xfrm>
            <a:off x="2392695" y="2333151"/>
            <a:ext cx="2031693" cy="1000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" y="131884"/>
            <a:ext cx="1234961" cy="76340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984B87A7-4D86-42CB-8EFB-6D74E0974B8A}"/>
              </a:ext>
            </a:extLst>
          </p:cNvPr>
          <p:cNvSpPr txBox="1">
            <a:spLocks/>
          </p:cNvSpPr>
          <p:nvPr/>
        </p:nvSpPr>
        <p:spPr>
          <a:xfrm>
            <a:off x="3200401" y="4019550"/>
            <a:ext cx="1143000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tươi</a:t>
            </a:r>
            <a:r>
              <a:rPr lang="en-US" sz="4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E0DAB64-9189-42DB-9230-98DBC6C87CB2}"/>
              </a:ext>
            </a:extLst>
          </p:cNvPr>
          <p:cNvSpPr txBox="1">
            <a:spLocks/>
          </p:cNvSpPr>
          <p:nvPr/>
        </p:nvSpPr>
        <p:spPr>
          <a:xfrm>
            <a:off x="4419600" y="4000500"/>
            <a:ext cx="1422545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endParaRPr lang="en-US" sz="45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AE5B6FCB-A8E4-48B8-B891-A7331B5756AC}"/>
              </a:ext>
            </a:extLst>
          </p:cNvPr>
          <p:cNvSpPr txBox="1">
            <a:spLocks/>
          </p:cNvSpPr>
          <p:nvPr/>
        </p:nvSpPr>
        <p:spPr>
          <a:xfrm>
            <a:off x="3359936" y="4021931"/>
            <a:ext cx="1422545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ươi</a:t>
            </a:r>
            <a:endParaRPr lang="en-US" sz="45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7A9348-740A-4C6A-A8C6-6735E4E9A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95" y="631297"/>
            <a:ext cx="4762500" cy="31718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16748A5-C389-4260-AD70-14A1F0C7E624}"/>
              </a:ext>
            </a:extLst>
          </p:cNvPr>
          <p:cNvSpPr txBox="1">
            <a:spLocks/>
          </p:cNvSpPr>
          <p:nvPr/>
        </p:nvSpPr>
        <p:spPr>
          <a:xfrm>
            <a:off x="4673672" y="4007644"/>
            <a:ext cx="1422545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ươi</a:t>
            </a:r>
            <a:endParaRPr lang="en-US" sz="45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" y="131884"/>
            <a:ext cx="1234961" cy="76340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6A6329BF-B527-41A2-AA82-5D165DB3AC0E}"/>
              </a:ext>
            </a:extLst>
          </p:cNvPr>
          <p:cNvSpPr txBox="1">
            <a:spLocks/>
          </p:cNvSpPr>
          <p:nvPr/>
        </p:nvSpPr>
        <p:spPr>
          <a:xfrm>
            <a:off x="3374232" y="3714750"/>
            <a:ext cx="2514600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lang="en-US" sz="4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bưởi</a:t>
            </a:r>
            <a:endParaRPr lang="en-US" sz="4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B21C9683-31FF-45A3-8B22-57DD340DB205}"/>
              </a:ext>
            </a:extLst>
          </p:cNvPr>
          <p:cNvSpPr txBox="1">
            <a:spLocks/>
          </p:cNvSpPr>
          <p:nvPr/>
        </p:nvSpPr>
        <p:spPr>
          <a:xfrm>
            <a:off x="4531516" y="3714749"/>
            <a:ext cx="1551434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ươi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A13495-35D6-4777-BE8E-AD7021F54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9550"/>
            <a:ext cx="3581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" y="131884"/>
            <a:ext cx="1234961" cy="76340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A5453D2B-8A9D-45EA-8C7E-CA30496A47D7}"/>
              </a:ext>
            </a:extLst>
          </p:cNvPr>
          <p:cNvSpPr txBox="1">
            <a:spLocks/>
          </p:cNvSpPr>
          <p:nvPr/>
        </p:nvSpPr>
        <p:spPr>
          <a:xfrm>
            <a:off x="3307472" y="3719057"/>
            <a:ext cx="3124200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ốc</a:t>
            </a:r>
            <a:r>
              <a:rPr lang="en-US" sz="4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bươu</a:t>
            </a:r>
            <a:endParaRPr lang="en-US" sz="4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7B4EBFB9-F410-462B-B810-931F8CE3C0E6}"/>
              </a:ext>
            </a:extLst>
          </p:cNvPr>
          <p:cNvSpPr txBox="1">
            <a:spLocks/>
          </p:cNvSpPr>
          <p:nvPr/>
        </p:nvSpPr>
        <p:spPr>
          <a:xfrm>
            <a:off x="4348160" y="3716676"/>
            <a:ext cx="1346636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ươu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4605C9-E48D-4143-8B59-FD07C83C0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8150"/>
            <a:ext cx="4876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71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0050" y="3328241"/>
            <a:ext cx="2709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8767" y="3316964"/>
            <a:ext cx="2554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7994" y="3278864"/>
            <a:ext cx="282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 panose="02040603050506020204" pitchFamily="18" charset="0"/>
                <a:cs typeface="Arial-SGK-TV" pitchFamily="2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FD8916-B4F5-4761-8811-F10422913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6" y="1039087"/>
            <a:ext cx="2709685" cy="2279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BA61F0-C4EE-4CE1-88F1-4B4F042C4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91" y="666751"/>
            <a:ext cx="3038352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B3DA57-1A1E-46C1-AA08-6201580CB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94" y="971549"/>
            <a:ext cx="2821000" cy="23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6293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5B561A8-38B1-4F32-A901-6C27349F4EF7}"/>
              </a:ext>
            </a:extLst>
          </p:cNvPr>
          <p:cNvSpPr txBox="1"/>
          <p:nvPr/>
        </p:nvSpPr>
        <p:spPr>
          <a:xfrm>
            <a:off x="381000" y="3181350"/>
            <a:ext cx="270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DD3B93-986A-420C-8FB3-BA8B377B8345}"/>
              </a:ext>
            </a:extLst>
          </p:cNvPr>
          <p:cNvSpPr txBox="1"/>
          <p:nvPr/>
        </p:nvSpPr>
        <p:spPr>
          <a:xfrm>
            <a:off x="3633640" y="3181350"/>
            <a:ext cx="238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6CF13B-CB18-43FA-9514-592A877E684C}"/>
              </a:ext>
            </a:extLst>
          </p:cNvPr>
          <p:cNvSpPr txBox="1"/>
          <p:nvPr/>
        </p:nvSpPr>
        <p:spPr>
          <a:xfrm>
            <a:off x="6477000" y="3105150"/>
            <a:ext cx="2193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2E8DDF4-A7C0-48D4-9577-3999D9EDA372}"/>
              </a:ext>
            </a:extLst>
          </p:cNvPr>
          <p:cNvSpPr/>
          <p:nvPr/>
        </p:nvSpPr>
        <p:spPr>
          <a:xfrm>
            <a:off x="2895600" y="2208584"/>
            <a:ext cx="1406378" cy="4305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FD57F1C-A57B-44DE-ADC4-7F60E914F795}"/>
              </a:ext>
            </a:extLst>
          </p:cNvPr>
          <p:cNvSpPr/>
          <p:nvPr/>
        </p:nvSpPr>
        <p:spPr>
          <a:xfrm>
            <a:off x="663274" y="1233509"/>
            <a:ext cx="1420793" cy="5000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EFA6D57-4640-436F-96E1-53E31B038059}"/>
              </a:ext>
            </a:extLst>
          </p:cNvPr>
          <p:cNvSpPr/>
          <p:nvPr/>
        </p:nvSpPr>
        <p:spPr>
          <a:xfrm>
            <a:off x="651901" y="2217447"/>
            <a:ext cx="1403624" cy="4305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3B89946-CB20-4ADD-93EB-53DD99C59B43}"/>
              </a:ext>
            </a:extLst>
          </p:cNvPr>
          <p:cNvSpPr/>
          <p:nvPr/>
        </p:nvSpPr>
        <p:spPr>
          <a:xfrm>
            <a:off x="2895600" y="1283115"/>
            <a:ext cx="1430589" cy="4238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9D5B0D0-7738-4F41-9AC1-6C2F11B961C4}"/>
              </a:ext>
            </a:extLst>
          </p:cNvPr>
          <p:cNvSpPr/>
          <p:nvPr/>
        </p:nvSpPr>
        <p:spPr>
          <a:xfrm>
            <a:off x="5266488" y="1214214"/>
            <a:ext cx="1397454" cy="4374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F9616E4-E2E2-485E-9B7D-7957CB0EF427}"/>
              </a:ext>
            </a:extLst>
          </p:cNvPr>
          <p:cNvSpPr/>
          <p:nvPr/>
        </p:nvSpPr>
        <p:spPr>
          <a:xfrm>
            <a:off x="5278997" y="2206286"/>
            <a:ext cx="1729021" cy="42386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khướu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DB820BD-E971-41DC-B708-EBF8064AB8E9}"/>
              </a:ext>
            </a:extLst>
          </p:cNvPr>
          <p:cNvSpPr txBox="1"/>
          <p:nvPr/>
        </p:nvSpPr>
        <p:spPr>
          <a:xfrm>
            <a:off x="2133600" y="209550"/>
            <a:ext cx="105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D7533EE-2B02-4857-B68C-60F7B2B39849}"/>
              </a:ext>
            </a:extLst>
          </p:cNvPr>
          <p:cNvSpPr txBox="1"/>
          <p:nvPr/>
        </p:nvSpPr>
        <p:spPr>
          <a:xfrm>
            <a:off x="5164895" y="208458"/>
            <a:ext cx="184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9D5B0D0-7738-4F41-9AC1-6C2F11B961C4}"/>
              </a:ext>
            </a:extLst>
          </p:cNvPr>
          <p:cNvSpPr/>
          <p:nvPr/>
        </p:nvSpPr>
        <p:spPr>
          <a:xfrm>
            <a:off x="7413804" y="1233509"/>
            <a:ext cx="1501596" cy="4374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F9616E4-E2E2-485E-9B7D-7957CB0EF427}"/>
              </a:ext>
            </a:extLst>
          </p:cNvPr>
          <p:cNvSpPr/>
          <p:nvPr/>
        </p:nvSpPr>
        <p:spPr>
          <a:xfrm>
            <a:off x="7403884" y="2206286"/>
            <a:ext cx="1417610" cy="42386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409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143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7088" y="2994958"/>
            <a:ext cx="8834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UTM Avo" panose="02040603050506020204"/>
              </a:rPr>
              <a:t>    </a:t>
            </a:r>
            <a:r>
              <a:rPr lang="en-US" b="1" i="1" dirty="0">
                <a:latin typeface="UTM Avo" panose="02040603050506020204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6" y="514350"/>
            <a:ext cx="1507684" cy="623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393538-B077-4778-8A85-EF8612052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8305800" cy="30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757271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SGK TV bold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06F23FE-4729-4A66-B74E-D86C905F3AC9}"/>
              </a:ext>
            </a:extLst>
          </p:cNvPr>
          <p:cNvCxnSpPr/>
          <p:nvPr/>
        </p:nvCxnSpPr>
        <p:spPr bwMode="auto">
          <a:xfrm>
            <a:off x="304800" y="2038350"/>
            <a:ext cx="1143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E472331-3201-4413-899B-ABEC4318EA7D}"/>
              </a:ext>
            </a:extLst>
          </p:cNvPr>
          <p:cNvCxnSpPr/>
          <p:nvPr/>
        </p:nvCxnSpPr>
        <p:spPr bwMode="auto">
          <a:xfrm>
            <a:off x="4191000" y="2036108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B209A7F-770E-4C69-A0B3-7F5B025ED923}"/>
              </a:ext>
            </a:extLst>
          </p:cNvPr>
          <p:cNvCxnSpPr/>
          <p:nvPr/>
        </p:nvCxnSpPr>
        <p:spPr bwMode="auto">
          <a:xfrm>
            <a:off x="4038600" y="3867150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167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757271"/>
            <a:ext cx="8308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SGK TV bold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3C56753-F953-480B-A676-5A168B2B7CDC}"/>
              </a:ext>
            </a:extLst>
          </p:cNvPr>
          <p:cNvCxnSpPr/>
          <p:nvPr/>
        </p:nvCxnSpPr>
        <p:spPr>
          <a:xfrm flipH="1">
            <a:off x="4369265" y="1384410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4208838-CEEF-4DA7-BA61-77080DAB9623}"/>
              </a:ext>
            </a:extLst>
          </p:cNvPr>
          <p:cNvCxnSpPr/>
          <p:nvPr/>
        </p:nvCxnSpPr>
        <p:spPr>
          <a:xfrm flipH="1">
            <a:off x="6324600" y="761859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9F6B4BE-2693-4539-880F-578E2B83FC79}"/>
              </a:ext>
            </a:extLst>
          </p:cNvPr>
          <p:cNvSpPr/>
          <p:nvPr/>
        </p:nvSpPr>
        <p:spPr>
          <a:xfrm>
            <a:off x="669989" y="646317"/>
            <a:ext cx="355893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C63E2C9-0537-4DFF-B182-AF9E34752032}"/>
              </a:ext>
            </a:extLst>
          </p:cNvPr>
          <p:cNvSpPr/>
          <p:nvPr/>
        </p:nvSpPr>
        <p:spPr>
          <a:xfrm>
            <a:off x="6517285" y="511294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089BC57-DC58-475B-818C-D778AD3A19CF}"/>
              </a:ext>
            </a:extLst>
          </p:cNvPr>
          <p:cNvSpPr/>
          <p:nvPr/>
        </p:nvSpPr>
        <p:spPr>
          <a:xfrm>
            <a:off x="4551031" y="1230910"/>
            <a:ext cx="294042" cy="30699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9542756-BEFE-40EF-8A87-38DC54ADC082}"/>
              </a:ext>
            </a:extLst>
          </p:cNvPr>
          <p:cNvCxnSpPr/>
          <p:nvPr/>
        </p:nvCxnSpPr>
        <p:spPr>
          <a:xfrm flipH="1">
            <a:off x="4579620" y="2011548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089BC57-DC58-475B-818C-D778AD3A19CF}"/>
              </a:ext>
            </a:extLst>
          </p:cNvPr>
          <p:cNvSpPr/>
          <p:nvPr/>
        </p:nvSpPr>
        <p:spPr>
          <a:xfrm>
            <a:off x="4735025" y="1864160"/>
            <a:ext cx="294042" cy="2947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9542756-BEFE-40EF-8A87-38DC54ADC082}"/>
              </a:ext>
            </a:extLst>
          </p:cNvPr>
          <p:cNvCxnSpPr/>
          <p:nvPr/>
        </p:nvCxnSpPr>
        <p:spPr>
          <a:xfrm flipH="1">
            <a:off x="1604552" y="3262963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089BC57-DC58-475B-818C-D778AD3A19CF}"/>
              </a:ext>
            </a:extLst>
          </p:cNvPr>
          <p:cNvSpPr/>
          <p:nvPr/>
        </p:nvSpPr>
        <p:spPr>
          <a:xfrm>
            <a:off x="1905000" y="3102743"/>
            <a:ext cx="294042" cy="3204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9542756-BEFE-40EF-8A87-38DC54ADC082}"/>
              </a:ext>
            </a:extLst>
          </p:cNvPr>
          <p:cNvCxnSpPr/>
          <p:nvPr/>
        </p:nvCxnSpPr>
        <p:spPr>
          <a:xfrm flipH="1">
            <a:off x="6324600" y="3850726"/>
            <a:ext cx="137160" cy="530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1108755"/>
            <a:ext cx="830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SGK TV bold"/>
              </a:rPr>
              <a:t>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43050" y="3067303"/>
            <a:ext cx="2514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3050" y="2228850"/>
            <a:ext cx="3105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43050" y="1428750"/>
            <a:ext cx="26289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7550" y="514350"/>
            <a:ext cx="13144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4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514350"/>
            <a:ext cx="1676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4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599" y="3035796"/>
            <a:ext cx="32480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3500" y="2289306"/>
            <a:ext cx="3105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3500" y="1485900"/>
            <a:ext cx="2400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40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05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058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36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75727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764415"/>
            <a:ext cx="8839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 SGK TV bold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97155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SGK TV bold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757271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SGK TV bold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757271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UTM Avo" panose="02040603050506020204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D29F7A1-7114-4EA6-87FF-DB820F462357}"/>
              </a:ext>
            </a:extLst>
          </p:cNvPr>
          <p:cNvSpPr txBox="1">
            <a:spLocks/>
          </p:cNvSpPr>
          <p:nvPr/>
        </p:nvSpPr>
        <p:spPr>
          <a:xfrm>
            <a:off x="776349" y="3583897"/>
            <a:ext cx="965363" cy="492371"/>
          </a:xfrm>
          <a:prstGeom prst="rect">
            <a:avLst/>
          </a:prstGeom>
        </p:spPr>
        <p:txBody>
          <a:bodyPr vert="horz" lIns="68471" tIns="34235" rIns="68471" bIns="342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1507684" cy="6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191" y="-952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8600" y="171450"/>
            <a:ext cx="1657350" cy="62865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150" b="1" dirty="0" err="1">
                  <a:solidFill>
                    <a:schemeClr val="bg1"/>
                  </a:solidFill>
                </a:rPr>
                <a:t>Nói</a:t>
              </a:r>
              <a:endParaRPr lang="vi-VN" sz="315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14600" y="171498"/>
            <a:ext cx="4191000" cy="85725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vi-VN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DD3F46-E409-485C-A1E5-2710AB610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95350"/>
            <a:ext cx="777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3373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5250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496" y="342901"/>
            <a:ext cx="4443412" cy="857250"/>
          </a:xfrm>
        </p:spPr>
        <p:txBody>
          <a:bodyPr/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vở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64" y="389924"/>
            <a:ext cx="3938588" cy="4173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4493" r="13043"/>
          <a:stretch/>
        </p:blipFill>
        <p:spPr>
          <a:xfrm rot="20766598">
            <a:off x="894260" y="1707734"/>
            <a:ext cx="19050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994" r="29884"/>
          <a:stretch/>
        </p:blipFill>
        <p:spPr>
          <a:xfrm rot="1155472">
            <a:off x="3421425" y="1985973"/>
            <a:ext cx="914400" cy="20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3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7367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529" b="12137"/>
          <a:stretch/>
        </p:blipFill>
        <p:spPr>
          <a:xfrm>
            <a:off x="1343024" y="361950"/>
            <a:ext cx="6429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3869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7367"/>
            <a:ext cx="9753600" cy="53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91A002-50CC-49ED-B720-81995651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1950"/>
            <a:ext cx="84581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9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C107811-DE15-4E69-96B8-799F6D3F5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1950"/>
            <a:ext cx="6477000" cy="4572000"/>
          </a:xfrm>
        </p:spPr>
      </p:pic>
    </p:spTree>
    <p:extLst>
      <p:ext uri="{BB962C8B-B14F-4D97-AF65-F5344CB8AC3E}">
        <p14:creationId xmlns:p14="http://schemas.microsoft.com/office/powerpoint/2010/main" val="312152606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522" y="57150"/>
            <a:ext cx="1749528" cy="628650"/>
            <a:chOff x="228600" y="228600"/>
            <a:chExt cx="2332704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200FC1-7337-494B-A9B5-6D14DFDE4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706"/>
            <a:ext cx="9144000" cy="31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934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0538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-406068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95078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0" y="314034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123728" y="62753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6" y="1200967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132" y="-158843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320217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2" y="733901"/>
            <a:ext cx="7487866" cy="3350039"/>
          </a:xfrm>
          <a:prstGeom prst="rect">
            <a:avLst/>
          </a:prstGeom>
        </p:spPr>
        <p:txBody>
          <a:bodyPr spcFirstLastPara="1" wrap="none" lIns="91306" tIns="45714" rIns="91306" bIns="45714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383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CON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38" y="1808576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9" tIns="60844" rIns="121689" bIns="60844" anchor="ctr"/>
          <a:lstStyle/>
          <a:p>
            <a:pPr algn="ctr" defTabSz="1216510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xmlns="" id="{1ED9AE65-DEFC-4AF6-8E7D-E7155A9E73D4}"/>
              </a:ext>
            </a:extLst>
          </p:cNvPr>
          <p:cNvSpPr txBox="1"/>
          <p:nvPr/>
        </p:nvSpPr>
        <p:spPr>
          <a:xfrm>
            <a:off x="424655" y="2839833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69: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386715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khướu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0" y="2329377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350" dirty="0"/>
              <a:t/>
            </a:r>
            <a:br>
              <a:rPr lang="vi-VN" sz="1350" dirty="0"/>
            </a:br>
            <a:endParaRPr lang="vi-VN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7003256" y="3864046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C0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vi-VN" sz="3600" dirty="0">
              <a:solidFill>
                <a:srgbClr val="FC0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2741" y="3870254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C0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vi-VN" sz="3600" dirty="0">
              <a:solidFill>
                <a:srgbClr val="FC04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305239"/>
            <a:ext cx="2971800" cy="770948"/>
            <a:chOff x="228600" y="228600"/>
            <a:chExt cx="3352800" cy="715175"/>
          </a:xfrm>
        </p:grpSpPr>
        <p:sp>
          <p:nvSpPr>
            <p:cNvPr id="18" name="Rounded Rectangle 17"/>
            <p:cNvSpPr/>
            <p:nvPr/>
          </p:nvSpPr>
          <p:spPr>
            <a:xfrm>
              <a:off x="961104" y="275304"/>
              <a:ext cx="2620296" cy="610005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71517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0F6804-21BF-4AE2-9632-A50ECAE62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943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E6615F-2460-4072-95C1-70A29A9506B1}"/>
              </a:ext>
            </a:extLst>
          </p:cNvPr>
          <p:cNvSpPr/>
          <p:nvPr/>
        </p:nvSpPr>
        <p:spPr>
          <a:xfrm>
            <a:off x="2039132" y="3333750"/>
            <a:ext cx="5123668" cy="4703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10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B90A2D-B78D-445A-AECB-66FEBF3CB733}"/>
              </a:ext>
            </a:extLst>
          </p:cNvPr>
          <p:cNvSpPr txBox="1"/>
          <p:nvPr/>
        </p:nvSpPr>
        <p:spPr>
          <a:xfrm flipH="1">
            <a:off x="2038779" y="1771557"/>
            <a:ext cx="1676400" cy="120032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A5B4D0A-7137-48D7-837F-1DE270A9F865}"/>
              </a:ext>
            </a:extLst>
          </p:cNvPr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6" name="Rounded Rectangle 41">
              <a:extLst>
                <a:ext uri="{FF2B5EF4-FFF2-40B4-BE49-F238E27FC236}">
                  <a16:creationId xmlns:a16="http://schemas.microsoft.com/office/drawing/2014/main" xmlns="" id="{FE724F29-4EEE-4850-96D9-D4FD2CE41221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6175479-C3D3-4B68-A127-2877EE0807D3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6DA683-2BF5-4D5B-85E5-02B70DA5B677}"/>
              </a:ext>
            </a:extLst>
          </p:cNvPr>
          <p:cNvSpPr txBox="1"/>
          <p:nvPr/>
        </p:nvSpPr>
        <p:spPr>
          <a:xfrm flipH="1">
            <a:off x="5486400" y="1734302"/>
            <a:ext cx="1905000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F7890A-65D3-4A9F-98B7-D9C86A8C32DD}"/>
              </a:ext>
            </a:extLst>
          </p:cNvPr>
          <p:cNvSpPr txBox="1"/>
          <p:nvPr/>
        </p:nvSpPr>
        <p:spPr>
          <a:xfrm flipH="1">
            <a:off x="2038779" y="1765745"/>
            <a:ext cx="1905000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A51E78-9153-4EB8-A3C7-ADC709A2E29F}"/>
              </a:ext>
            </a:extLst>
          </p:cNvPr>
          <p:cNvSpPr txBox="1"/>
          <p:nvPr/>
        </p:nvSpPr>
        <p:spPr>
          <a:xfrm flipH="1">
            <a:off x="5485969" y="1727158"/>
            <a:ext cx="1980390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408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92178"/>
            <a:ext cx="2332704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24200" y="2419350"/>
            <a:ext cx="3250275" cy="1506683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70696" y="3125269"/>
            <a:ext cx="1745979" cy="83099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6351" y="2333363"/>
            <a:ext cx="835473" cy="83099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5019845" y="2353080"/>
            <a:ext cx="1354628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088401" y="1087339"/>
            <a:ext cx="1676400" cy="120032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1382"/>
            <a:ext cx="8991600" cy="47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571750"/>
            <a:ext cx="6705600" cy="236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752600" y="3024584"/>
            <a:ext cx="6553200" cy="14773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1431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4400" b="1" dirty="0" err="1"/>
              <a:t>Mình</a:t>
            </a:r>
            <a:r>
              <a:rPr lang="en-US" sz="4400" b="1" dirty="0"/>
              <a:t> </a:t>
            </a:r>
            <a:r>
              <a:rPr lang="en-US" sz="4400" b="1" dirty="0" err="1"/>
              <a:t>cùng</a:t>
            </a:r>
            <a:r>
              <a:rPr lang="en-US" sz="4400" b="1" dirty="0"/>
              <a:t> </a:t>
            </a:r>
            <a:r>
              <a:rPr lang="en-US" sz="4400" b="1" dirty="0" err="1"/>
              <a:t>thi</a:t>
            </a:r>
            <a:r>
              <a:rPr lang="en-US" sz="4400" b="1" dirty="0"/>
              <a:t> </a:t>
            </a:r>
            <a:r>
              <a:rPr lang="en-US" sz="4400" b="1" dirty="0" err="1"/>
              <a:t>tài</a:t>
            </a:r>
            <a:r>
              <a:rPr lang="en-US" sz="4400" b="1" dirty="0"/>
              <a:t>! 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3682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43" y="1984207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38" y="1967363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63" y="1948392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8001000" y="2226498"/>
            <a:ext cx="106382" cy="116651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501" y="2099305"/>
            <a:ext cx="667657" cy="3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67" y="1976967"/>
            <a:ext cx="792163" cy="646331"/>
            <a:chOff x="7283850" y="1600200"/>
            <a:chExt cx="792163" cy="861775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861775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115340"/>
            <a:ext cx="551656" cy="28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80" y="1967363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7" y="114312"/>
            <a:ext cx="2049520" cy="14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693443"/>
            <a:ext cx="1673224" cy="79246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8" y="590551"/>
            <a:ext cx="1706753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1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400" b="1">
                <a:latin typeface="UTM Avo" panose="02040603050506020204" pitchFamily="18" charset="0"/>
              </a:rPr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99252" y="3429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29" y="314325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UTM Avo" panose="02040603050506020204" pitchFamily="18" charset="0"/>
              </a:rPr>
              <a:t>M: </a:t>
            </a:r>
            <a:endParaRPr lang="en-US" sz="3600" b="1">
              <a:solidFill>
                <a:srgbClr val="0033CC"/>
              </a:solidFill>
              <a:latin typeface="UTM Avo" panose="020406030505060202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7" y="3429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914" y="3136688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2015" y="3408759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xmlns="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283" y="3143262"/>
            <a:ext cx="914348" cy="6463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3C98235-547F-44C2-9A12-288E1BCB98A0}"/>
              </a:ext>
            </a:extLst>
          </p:cNvPr>
          <p:cNvCxnSpPr/>
          <p:nvPr/>
        </p:nvCxnSpPr>
        <p:spPr>
          <a:xfrm flipH="1">
            <a:off x="6681789" y="2171700"/>
            <a:ext cx="100012" cy="1143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3142535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A43C94E-0FA4-46D3-B1AD-918B668F34DC}"/>
              </a:ext>
            </a:extLst>
          </p:cNvPr>
          <p:cNvSpPr txBox="1"/>
          <p:nvPr/>
        </p:nvSpPr>
        <p:spPr>
          <a:xfrm flipH="1">
            <a:off x="1254749" y="3020145"/>
            <a:ext cx="1752600" cy="8309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xmlns="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82" y="3136688"/>
            <a:ext cx="944524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7003" y="2001351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D8FE198B-95BD-4C56-971A-AB3F549A679C}"/>
              </a:ext>
            </a:extLst>
          </p:cNvPr>
          <p:cNvCxnSpPr/>
          <p:nvPr/>
        </p:nvCxnSpPr>
        <p:spPr>
          <a:xfrm>
            <a:off x="5968856" y="3387327"/>
            <a:ext cx="228600" cy="571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67760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01B3833-7C56-4576-AFA3-FF4DAC108742}"/>
</file>

<file path=customXml/itemProps2.xml><?xml version="1.0" encoding="utf-8"?>
<ds:datastoreItem xmlns:ds="http://schemas.openxmlformats.org/officeDocument/2006/customXml" ds:itemID="{B4D98F49-C184-4060-924C-31A55D82CDAA}"/>
</file>

<file path=customXml/itemProps3.xml><?xml version="1.0" encoding="utf-8"?>
<ds:datastoreItem xmlns:ds="http://schemas.openxmlformats.org/officeDocument/2006/customXml" ds:itemID="{D5AB15B5-4309-4BCA-A829-70F117450072}"/>
</file>

<file path=docProps/app.xml><?xml version="1.0" encoding="utf-8"?>
<Properties xmlns="http://schemas.openxmlformats.org/officeDocument/2006/extended-properties" xmlns:vt="http://schemas.openxmlformats.org/officeDocument/2006/docPropsVTypes">
  <TotalTime>5320</TotalTime>
  <Words>584</Words>
  <Application>Microsoft Office PowerPoint</Application>
  <PresentationFormat>On-screen Show (16:9)</PresentationFormat>
  <Paragraphs>108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宋体</vt:lpstr>
      <vt:lpstr>Arial SGK TV bold</vt:lpstr>
      <vt:lpstr>Calibri</vt:lpstr>
      <vt:lpstr>Arial-Rounded</vt:lpstr>
      <vt:lpstr>UTM Avo</vt:lpstr>
      <vt:lpstr>Times New Roman</vt:lpstr>
      <vt:lpstr>.VnAvant</vt:lpstr>
      <vt:lpstr>VNI-Avo</vt:lpstr>
      <vt:lpstr>Arial-SGK-TV</vt:lpstr>
      <vt:lpstr>Arial</vt:lpstr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Lợi ích của vật nuôi</vt:lpstr>
      <vt:lpstr>Viết vở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HP</cp:lastModifiedBy>
  <cp:revision>361</cp:revision>
  <dcterms:created xsi:type="dcterms:W3CDTF">2006-08-16T00:00:00Z</dcterms:created>
  <dcterms:modified xsi:type="dcterms:W3CDTF">2021-12-22T23:22:48Z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