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  <p:sldMasterId id="2147483686" r:id="rId3"/>
    <p:sldMasterId id="2147483698" r:id="rId4"/>
    <p:sldMasterId id="2147483710" r:id="rId5"/>
    <p:sldMasterId id="2147483723" r:id="rId6"/>
  </p:sldMasterIdLst>
  <p:notesMasterIdLst>
    <p:notesMasterId r:id="rId41"/>
  </p:notesMasterIdLst>
  <p:sldIdLst>
    <p:sldId id="468" r:id="rId7"/>
    <p:sldId id="474" r:id="rId8"/>
    <p:sldId id="473" r:id="rId9"/>
    <p:sldId id="469" r:id="rId10"/>
    <p:sldId id="411" r:id="rId11"/>
    <p:sldId id="475" r:id="rId12"/>
    <p:sldId id="476" r:id="rId13"/>
    <p:sldId id="418" r:id="rId14"/>
    <p:sldId id="465" r:id="rId15"/>
    <p:sldId id="466" r:id="rId16"/>
    <p:sldId id="419" r:id="rId17"/>
    <p:sldId id="422" r:id="rId18"/>
    <p:sldId id="495" r:id="rId19"/>
    <p:sldId id="496" r:id="rId20"/>
    <p:sldId id="497" r:id="rId21"/>
    <p:sldId id="464" r:id="rId22"/>
    <p:sldId id="405" r:id="rId23"/>
    <p:sldId id="479" r:id="rId24"/>
    <p:sldId id="480" r:id="rId25"/>
    <p:sldId id="481" r:id="rId26"/>
    <p:sldId id="482" r:id="rId27"/>
    <p:sldId id="486" r:id="rId28"/>
    <p:sldId id="483" r:id="rId29"/>
    <p:sldId id="484" r:id="rId30"/>
    <p:sldId id="487" r:id="rId31"/>
    <p:sldId id="485" r:id="rId32"/>
    <p:sldId id="491" r:id="rId33"/>
    <p:sldId id="492" r:id="rId34"/>
    <p:sldId id="493" r:id="rId35"/>
    <p:sldId id="490" r:id="rId36"/>
    <p:sldId id="407" r:id="rId37"/>
    <p:sldId id="494" r:id="rId38"/>
    <p:sldId id="498" r:id="rId39"/>
    <p:sldId id="499" r:id="rId40"/>
  </p:sldIdLst>
  <p:sldSz cx="9144000" cy="6858000" type="screen4x3"/>
  <p:notesSz cx="6858000" cy="9144000"/>
  <p:embeddedFontLst>
    <p:embeddedFont>
      <p:font typeface=".VnAvant" panose="020B7200000000000000" pitchFamily="3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UTM Avo" panose="02040603050506020204" pitchFamily="18" charset="0"/>
      <p:regular r:id="rId50"/>
      <p:bold r:id="rId51"/>
      <p:italic r:id="rId52"/>
      <p:boldItalic r:id="rId53"/>
    </p:embeddedFont>
    <p:embeddedFont>
      <p:font typeface="VNI-Avo" pitchFamily="2" charset="0"/>
      <p:regular r:id="rId54"/>
      <p:bold r:id="rId55"/>
      <p:italic r:id="rId56"/>
      <p:boldItalic r:id="rId57"/>
    </p:embeddedFont>
  </p:embeddedFontLst>
  <p:custDataLst>
    <p:tags r:id="rId5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66"/>
    <a:srgbClr val="CC0099"/>
    <a:srgbClr val="0066FF"/>
    <a:srgbClr val="FF9933"/>
    <a:srgbClr val="FF0066"/>
    <a:srgbClr val="002060"/>
    <a:srgbClr val="009900"/>
    <a:srgbClr val="008000"/>
    <a:srgbClr val="CC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82" d="100"/>
          <a:sy n="82" d="100"/>
        </p:scale>
        <p:origin x="161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customXml" Target="../customXml/item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ags" Target="tags/tag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customXml" Target="../customXml/item2.xml"/><Relationship Id="rId8" Type="http://schemas.openxmlformats.org/officeDocument/2006/relationships/slide" Target="slides/slide2.xml"/><Relationship Id="rId51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font" Target="fonts/font5.fntdata"/><Relationship Id="rId59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viewProps" Target="viewProps.xml"/><Relationship Id="rId65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22/12/2021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>
                <a:solidFill>
                  <a:prstClr val="black"/>
                </a:solidFill>
              </a:rPr>
              <a:pPr/>
              <a:t>2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0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359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097160"/>
      </p:ext>
    </p:extLst>
  </p:cSld>
  <p:clrMapOvr>
    <a:masterClrMapping/>
  </p:clrMapOvr>
  <p:transition advTm="6645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19549"/>
      </p:ext>
    </p:extLst>
  </p:cSld>
  <p:clrMapOvr>
    <a:masterClrMapping/>
  </p:clrMapOvr>
  <p:transition advTm="6645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3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68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1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73207"/>
      </p:ext>
    </p:extLst>
  </p:cSld>
  <p:clrMapOvr>
    <a:masterClrMapping/>
  </p:clrMapOvr>
  <p:transition advTm="6645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18663"/>
      </p:ext>
    </p:extLst>
  </p:cSld>
  <p:clrMapOvr>
    <a:masterClrMapping/>
  </p:clrMapOvr>
  <p:transition advTm="6645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43" indent="0">
              <a:buNone/>
              <a:defRPr sz="2700" b="1"/>
            </a:lvl2pPr>
            <a:lvl3pPr marL="1218900" indent="0">
              <a:buNone/>
              <a:defRPr sz="2400" b="1"/>
            </a:lvl3pPr>
            <a:lvl4pPr marL="1828346" indent="0">
              <a:buNone/>
              <a:defRPr sz="2100" b="1"/>
            </a:lvl4pPr>
            <a:lvl5pPr marL="2437798" indent="0">
              <a:buNone/>
              <a:defRPr sz="2100" b="1"/>
            </a:lvl5pPr>
            <a:lvl6pPr marL="3047240" indent="0">
              <a:buNone/>
              <a:defRPr sz="2100" b="1"/>
            </a:lvl6pPr>
            <a:lvl7pPr marL="3656683" indent="0">
              <a:buNone/>
              <a:defRPr sz="2100" b="1"/>
            </a:lvl7pPr>
            <a:lvl8pPr marL="4266133" indent="0">
              <a:buNone/>
              <a:defRPr sz="2100" b="1"/>
            </a:lvl8pPr>
            <a:lvl9pPr marL="487558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9" y="1535117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43" indent="0">
              <a:buNone/>
              <a:defRPr sz="2700" b="1"/>
            </a:lvl2pPr>
            <a:lvl3pPr marL="1218900" indent="0">
              <a:buNone/>
              <a:defRPr sz="2400" b="1"/>
            </a:lvl3pPr>
            <a:lvl4pPr marL="1828346" indent="0">
              <a:buNone/>
              <a:defRPr sz="2100" b="1"/>
            </a:lvl4pPr>
            <a:lvl5pPr marL="2437798" indent="0">
              <a:buNone/>
              <a:defRPr sz="2100" b="1"/>
            </a:lvl5pPr>
            <a:lvl6pPr marL="3047240" indent="0">
              <a:buNone/>
              <a:defRPr sz="2100" b="1"/>
            </a:lvl6pPr>
            <a:lvl7pPr marL="3656683" indent="0">
              <a:buNone/>
              <a:defRPr sz="2100" b="1"/>
            </a:lvl7pPr>
            <a:lvl8pPr marL="4266133" indent="0">
              <a:buNone/>
              <a:defRPr sz="2100" b="1"/>
            </a:lvl8pPr>
            <a:lvl9pPr marL="487558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9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69621"/>
      </p:ext>
    </p:extLst>
  </p:cSld>
  <p:clrMapOvr>
    <a:masterClrMapping/>
  </p:clrMapOvr>
  <p:transition advTm="6645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52209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32171"/>
      </p:ext>
    </p:extLst>
  </p:cSld>
  <p:clrMapOvr>
    <a:masterClrMapping/>
  </p:clrMapOvr>
  <p:transition advTm="6645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64"/>
            <a:ext cx="3008313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43" indent="0">
              <a:buNone/>
              <a:defRPr sz="1600"/>
            </a:lvl2pPr>
            <a:lvl3pPr marL="1218900" indent="0">
              <a:buNone/>
              <a:defRPr sz="1300"/>
            </a:lvl3pPr>
            <a:lvl4pPr marL="1828346" indent="0">
              <a:buNone/>
              <a:defRPr sz="1200"/>
            </a:lvl4pPr>
            <a:lvl5pPr marL="2437798" indent="0">
              <a:buNone/>
              <a:defRPr sz="1200"/>
            </a:lvl5pPr>
            <a:lvl6pPr marL="3047240" indent="0">
              <a:buNone/>
              <a:defRPr sz="1200"/>
            </a:lvl6pPr>
            <a:lvl7pPr marL="3656683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41093"/>
      </p:ext>
    </p:extLst>
  </p:cSld>
  <p:clrMapOvr>
    <a:masterClrMapping/>
  </p:clrMapOvr>
  <p:transition advTm="6645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6"/>
            <a:ext cx="54864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43" indent="0">
              <a:buNone/>
              <a:defRPr sz="3700"/>
            </a:lvl2pPr>
            <a:lvl3pPr marL="1218900" indent="0">
              <a:buNone/>
              <a:defRPr sz="3200"/>
            </a:lvl3pPr>
            <a:lvl4pPr marL="1828346" indent="0">
              <a:buNone/>
              <a:defRPr sz="2700"/>
            </a:lvl4pPr>
            <a:lvl5pPr marL="2437798" indent="0">
              <a:buNone/>
              <a:defRPr sz="2700"/>
            </a:lvl5pPr>
            <a:lvl6pPr marL="3047240" indent="0">
              <a:buNone/>
              <a:defRPr sz="2700"/>
            </a:lvl6pPr>
            <a:lvl7pPr marL="3656683" indent="0">
              <a:buNone/>
              <a:defRPr sz="2700"/>
            </a:lvl7pPr>
            <a:lvl8pPr marL="4266133" indent="0">
              <a:buNone/>
              <a:defRPr sz="2700"/>
            </a:lvl8pPr>
            <a:lvl9pPr marL="4875581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84"/>
            <a:ext cx="54864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43" indent="0">
              <a:buNone/>
              <a:defRPr sz="1600"/>
            </a:lvl2pPr>
            <a:lvl3pPr marL="1218900" indent="0">
              <a:buNone/>
              <a:defRPr sz="1300"/>
            </a:lvl3pPr>
            <a:lvl4pPr marL="1828346" indent="0">
              <a:buNone/>
              <a:defRPr sz="1200"/>
            </a:lvl4pPr>
            <a:lvl5pPr marL="2437798" indent="0">
              <a:buNone/>
              <a:defRPr sz="1200"/>
            </a:lvl5pPr>
            <a:lvl6pPr marL="3047240" indent="0">
              <a:buNone/>
              <a:defRPr sz="1200"/>
            </a:lvl6pPr>
            <a:lvl7pPr marL="3656683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14329"/>
      </p:ext>
    </p:extLst>
  </p:cSld>
  <p:clrMapOvr>
    <a:masterClrMapping/>
  </p:clrMapOvr>
  <p:transition advTm="6645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86047"/>
      </p:ext>
    </p:extLst>
  </p:cSld>
  <p:clrMapOvr>
    <a:masterClrMapping/>
  </p:clrMapOvr>
  <p:transition advTm="6645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5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5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81956"/>
      </p:ext>
    </p:extLst>
  </p:cSld>
  <p:clrMapOvr>
    <a:masterClrMapping/>
  </p:clrMapOvr>
  <p:transition advTm="6645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41258"/>
      </p:ext>
    </p:extLst>
  </p:cSld>
  <p:clrMapOvr>
    <a:masterClrMapping/>
  </p:clrMapOvr>
  <p:transition advTm="6645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81665"/>
      </p:ext>
    </p:extLst>
  </p:cSld>
  <p:clrMapOvr>
    <a:masterClrMapping/>
  </p:clrMapOvr>
  <p:transition advTm="6645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5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3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13025"/>
      </p:ext>
    </p:extLst>
  </p:cSld>
  <p:clrMapOvr>
    <a:masterClrMapping/>
  </p:clrMapOvr>
  <p:transition advTm="6645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68873"/>
      </p:ext>
    </p:extLst>
  </p:cSld>
  <p:clrMapOvr>
    <a:masterClrMapping/>
  </p:clrMapOvr>
  <p:transition advTm="6645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59" indent="0">
              <a:buNone/>
              <a:defRPr sz="2700" b="1"/>
            </a:lvl2pPr>
            <a:lvl3pPr marL="1218930" indent="0">
              <a:buNone/>
              <a:defRPr sz="2400" b="1"/>
            </a:lvl3pPr>
            <a:lvl4pPr marL="1828392" indent="0">
              <a:buNone/>
              <a:defRPr sz="2100" b="1"/>
            </a:lvl4pPr>
            <a:lvl5pPr marL="2437858" indent="0">
              <a:buNone/>
              <a:defRPr sz="2100" b="1"/>
            </a:lvl5pPr>
            <a:lvl6pPr marL="3047316" indent="0">
              <a:buNone/>
              <a:defRPr sz="2100" b="1"/>
            </a:lvl6pPr>
            <a:lvl7pPr marL="3656775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7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59" indent="0">
              <a:buNone/>
              <a:defRPr sz="2700" b="1"/>
            </a:lvl2pPr>
            <a:lvl3pPr marL="1218930" indent="0">
              <a:buNone/>
              <a:defRPr sz="2400" b="1"/>
            </a:lvl3pPr>
            <a:lvl4pPr marL="1828392" indent="0">
              <a:buNone/>
              <a:defRPr sz="2100" b="1"/>
            </a:lvl4pPr>
            <a:lvl5pPr marL="2437858" indent="0">
              <a:buNone/>
              <a:defRPr sz="2100" b="1"/>
            </a:lvl5pPr>
            <a:lvl6pPr marL="3047316" indent="0">
              <a:buNone/>
              <a:defRPr sz="2100" b="1"/>
            </a:lvl6pPr>
            <a:lvl7pPr marL="3656775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36072"/>
      </p:ext>
    </p:extLst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67630"/>
      </p:ext>
    </p:extLst>
  </p:cSld>
  <p:clrMapOvr>
    <a:masterClrMapping/>
  </p:clrMapOvr>
  <p:transition advTm="6645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65645"/>
      </p:ext>
    </p:extLst>
  </p:cSld>
  <p:clrMapOvr>
    <a:masterClrMapping/>
  </p:clrMapOvr>
  <p:transition advTm="6645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62"/>
            <a:ext cx="3008313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59" indent="0">
              <a:buNone/>
              <a:defRPr sz="1600"/>
            </a:lvl2pPr>
            <a:lvl3pPr marL="1218930" indent="0">
              <a:buNone/>
              <a:defRPr sz="1300"/>
            </a:lvl3pPr>
            <a:lvl4pPr marL="1828392" indent="0">
              <a:buNone/>
              <a:defRPr sz="1200"/>
            </a:lvl4pPr>
            <a:lvl5pPr marL="2437858" indent="0">
              <a:buNone/>
              <a:defRPr sz="1200"/>
            </a:lvl5pPr>
            <a:lvl6pPr marL="3047316" indent="0">
              <a:buNone/>
              <a:defRPr sz="1200"/>
            </a:lvl6pPr>
            <a:lvl7pPr marL="3656775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90266"/>
      </p:ext>
    </p:extLst>
  </p:cSld>
  <p:clrMapOvr>
    <a:masterClrMapping/>
  </p:clrMapOvr>
  <p:transition advTm="6645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4"/>
            <a:ext cx="54864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59" indent="0">
              <a:buNone/>
              <a:defRPr sz="3700"/>
            </a:lvl2pPr>
            <a:lvl3pPr marL="1218930" indent="0">
              <a:buNone/>
              <a:defRPr sz="3200"/>
            </a:lvl3pPr>
            <a:lvl4pPr marL="1828392" indent="0">
              <a:buNone/>
              <a:defRPr sz="2700"/>
            </a:lvl4pPr>
            <a:lvl5pPr marL="2437858" indent="0">
              <a:buNone/>
              <a:defRPr sz="2700"/>
            </a:lvl5pPr>
            <a:lvl6pPr marL="3047316" indent="0">
              <a:buNone/>
              <a:defRPr sz="2700"/>
            </a:lvl6pPr>
            <a:lvl7pPr marL="3656775" indent="0">
              <a:buNone/>
              <a:defRPr sz="2700"/>
            </a:lvl7pPr>
            <a:lvl8pPr marL="4266240" indent="0">
              <a:buNone/>
              <a:defRPr sz="2700"/>
            </a:lvl8pPr>
            <a:lvl9pPr marL="487570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80"/>
            <a:ext cx="54864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59" indent="0">
              <a:buNone/>
              <a:defRPr sz="1600"/>
            </a:lvl2pPr>
            <a:lvl3pPr marL="1218930" indent="0">
              <a:buNone/>
              <a:defRPr sz="1300"/>
            </a:lvl3pPr>
            <a:lvl4pPr marL="1828392" indent="0">
              <a:buNone/>
              <a:defRPr sz="1200"/>
            </a:lvl4pPr>
            <a:lvl5pPr marL="2437858" indent="0">
              <a:buNone/>
              <a:defRPr sz="1200"/>
            </a:lvl5pPr>
            <a:lvl6pPr marL="3047316" indent="0">
              <a:buNone/>
              <a:defRPr sz="1200"/>
            </a:lvl6pPr>
            <a:lvl7pPr marL="3656775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59066"/>
      </p:ext>
    </p:extLst>
  </p:cSld>
  <p:clrMapOvr>
    <a:masterClrMapping/>
  </p:clrMapOvr>
  <p:transition advTm="6645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66617"/>
      </p:ext>
    </p:extLst>
  </p:cSld>
  <p:clrMapOvr>
    <a:masterClrMapping/>
  </p:clrMapOvr>
  <p:transition advTm="6645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56860"/>
      </p:ext>
    </p:extLst>
  </p:cSld>
  <p:clrMapOvr>
    <a:masterClrMapping/>
  </p:clrMapOvr>
  <p:transition advTm="6645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05380"/>
      </p:ext>
    </p:extLst>
  </p:cSld>
  <p:clrMapOvr>
    <a:masterClrMapping/>
  </p:clrMapOvr>
  <p:transition advTm="6645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5257"/>
      </p:ext>
    </p:extLst>
  </p:cSld>
  <p:clrMapOvr>
    <a:masterClrMapping/>
  </p:clrMapOvr>
  <p:transition advTm="6645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97718"/>
      </p:ext>
    </p:extLst>
  </p:cSld>
  <p:clrMapOvr>
    <a:masterClrMapping/>
  </p:clrMapOvr>
  <p:transition advTm="6645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456567"/>
      </p:ext>
    </p:extLst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50212"/>
      </p:ext>
    </p:extLst>
  </p:cSld>
  <p:clrMapOvr>
    <a:masterClrMapping/>
  </p:clrMapOvr>
  <p:transition advTm="6645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69000"/>
      </p:ext>
    </p:extLst>
  </p:cSld>
  <p:clrMapOvr>
    <a:masterClrMapping/>
  </p:clrMapOvr>
  <p:transition advTm="6645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74279"/>
      </p:ext>
    </p:extLst>
  </p:cSld>
  <p:clrMapOvr>
    <a:masterClrMapping/>
  </p:clrMapOvr>
  <p:transition advTm="6645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00534"/>
      </p:ext>
    </p:extLst>
  </p:cSld>
  <p:clrMapOvr>
    <a:masterClrMapping/>
  </p:clrMapOvr>
  <p:transition advTm="6645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9429"/>
      </p:ext>
    </p:extLst>
  </p:cSld>
  <p:clrMapOvr>
    <a:masterClrMapping/>
  </p:clrMapOvr>
  <p:transition advTm="6645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97305"/>
      </p:ext>
    </p:extLst>
  </p:cSld>
  <p:clrMapOvr>
    <a:masterClrMapping/>
  </p:clrMapOvr>
  <p:transition advTm="6645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54796"/>
      </p:ext>
    </p:extLst>
  </p:cSld>
  <p:clrMapOvr>
    <a:masterClrMapping/>
  </p:clrMapOvr>
  <p:transition advTm="6645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56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34037"/>
      </p:ext>
    </p:extLst>
  </p:cSld>
  <p:clrMapOvr>
    <a:masterClrMapping/>
  </p:clrMapOvr>
  <p:transition advTm="6645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97541"/>
      </p:ext>
    </p:extLst>
  </p:cSld>
  <p:clrMapOvr>
    <a:masterClrMapping/>
  </p:clrMapOvr>
  <p:transition advTm="6645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41692"/>
      </p:ext>
    </p:extLst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3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68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1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81595"/>
      </p:ext>
    </p:extLst>
  </p:cSld>
  <p:clrMapOvr>
    <a:masterClrMapping/>
  </p:clrMapOvr>
  <p:transition advTm="6645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94840"/>
      </p:ext>
    </p:extLst>
  </p:cSld>
  <p:clrMapOvr>
    <a:masterClrMapping/>
  </p:clrMapOvr>
  <p:transition advTm="6645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43" indent="0">
              <a:buNone/>
              <a:defRPr sz="2700" b="1"/>
            </a:lvl2pPr>
            <a:lvl3pPr marL="1218900" indent="0">
              <a:buNone/>
              <a:defRPr sz="2400" b="1"/>
            </a:lvl3pPr>
            <a:lvl4pPr marL="1828346" indent="0">
              <a:buNone/>
              <a:defRPr sz="2100" b="1"/>
            </a:lvl4pPr>
            <a:lvl5pPr marL="2437798" indent="0">
              <a:buNone/>
              <a:defRPr sz="2100" b="1"/>
            </a:lvl5pPr>
            <a:lvl6pPr marL="3047240" indent="0">
              <a:buNone/>
              <a:defRPr sz="2100" b="1"/>
            </a:lvl6pPr>
            <a:lvl7pPr marL="3656683" indent="0">
              <a:buNone/>
              <a:defRPr sz="2100" b="1"/>
            </a:lvl7pPr>
            <a:lvl8pPr marL="4266133" indent="0">
              <a:buNone/>
              <a:defRPr sz="2100" b="1"/>
            </a:lvl8pPr>
            <a:lvl9pPr marL="487558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4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43" indent="0">
              <a:buNone/>
              <a:defRPr sz="2700" b="1"/>
            </a:lvl2pPr>
            <a:lvl3pPr marL="1218900" indent="0">
              <a:buNone/>
              <a:defRPr sz="2400" b="1"/>
            </a:lvl3pPr>
            <a:lvl4pPr marL="1828346" indent="0">
              <a:buNone/>
              <a:defRPr sz="2100" b="1"/>
            </a:lvl4pPr>
            <a:lvl5pPr marL="2437798" indent="0">
              <a:buNone/>
              <a:defRPr sz="2100" b="1"/>
            </a:lvl5pPr>
            <a:lvl6pPr marL="3047240" indent="0">
              <a:buNone/>
              <a:defRPr sz="2100" b="1"/>
            </a:lvl6pPr>
            <a:lvl7pPr marL="3656683" indent="0">
              <a:buNone/>
              <a:defRPr sz="2100" b="1"/>
            </a:lvl7pPr>
            <a:lvl8pPr marL="4266133" indent="0">
              <a:buNone/>
              <a:defRPr sz="2100" b="1"/>
            </a:lvl8pPr>
            <a:lvl9pPr marL="487558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75777"/>
      </p:ext>
    </p:extLst>
  </p:cSld>
  <p:clrMapOvr>
    <a:masterClrMapping/>
  </p:clrMapOvr>
  <p:transition advTm="6645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44713"/>
      </p:ext>
    </p:extLst>
  </p:cSld>
  <p:clrMapOvr>
    <a:masterClrMapping/>
  </p:clrMapOvr>
  <p:transition advTm="6645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7622"/>
      </p:ext>
    </p:extLst>
  </p:cSld>
  <p:clrMapOvr>
    <a:masterClrMapping/>
  </p:clrMapOvr>
  <p:transition advTm="6645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3"/>
            <a:ext cx="5111750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43" indent="0">
              <a:buNone/>
              <a:defRPr sz="1600"/>
            </a:lvl2pPr>
            <a:lvl3pPr marL="1218900" indent="0">
              <a:buNone/>
              <a:defRPr sz="1300"/>
            </a:lvl3pPr>
            <a:lvl4pPr marL="1828346" indent="0">
              <a:buNone/>
              <a:defRPr sz="1200"/>
            </a:lvl4pPr>
            <a:lvl5pPr marL="2437798" indent="0">
              <a:buNone/>
              <a:defRPr sz="1200"/>
            </a:lvl5pPr>
            <a:lvl6pPr marL="3047240" indent="0">
              <a:buNone/>
              <a:defRPr sz="1200"/>
            </a:lvl6pPr>
            <a:lvl7pPr marL="3656683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85033"/>
      </p:ext>
    </p:extLst>
  </p:cSld>
  <p:clrMapOvr>
    <a:masterClrMapping/>
  </p:clrMapOvr>
  <p:transition advTm="6645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43" indent="0">
              <a:buNone/>
              <a:defRPr sz="3700"/>
            </a:lvl2pPr>
            <a:lvl3pPr marL="1218900" indent="0">
              <a:buNone/>
              <a:defRPr sz="3200"/>
            </a:lvl3pPr>
            <a:lvl4pPr marL="1828346" indent="0">
              <a:buNone/>
              <a:defRPr sz="2700"/>
            </a:lvl4pPr>
            <a:lvl5pPr marL="2437798" indent="0">
              <a:buNone/>
              <a:defRPr sz="2700"/>
            </a:lvl5pPr>
            <a:lvl6pPr marL="3047240" indent="0">
              <a:buNone/>
              <a:defRPr sz="2700"/>
            </a:lvl6pPr>
            <a:lvl7pPr marL="3656683" indent="0">
              <a:buNone/>
              <a:defRPr sz="2700"/>
            </a:lvl7pPr>
            <a:lvl8pPr marL="4266133" indent="0">
              <a:buNone/>
              <a:defRPr sz="2700"/>
            </a:lvl8pPr>
            <a:lvl9pPr marL="4875581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70"/>
            <a:ext cx="54864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43" indent="0">
              <a:buNone/>
              <a:defRPr sz="1600"/>
            </a:lvl2pPr>
            <a:lvl3pPr marL="1218900" indent="0">
              <a:buNone/>
              <a:defRPr sz="1300"/>
            </a:lvl3pPr>
            <a:lvl4pPr marL="1828346" indent="0">
              <a:buNone/>
              <a:defRPr sz="1200"/>
            </a:lvl4pPr>
            <a:lvl5pPr marL="2437798" indent="0">
              <a:buNone/>
              <a:defRPr sz="1200"/>
            </a:lvl5pPr>
            <a:lvl6pPr marL="3047240" indent="0">
              <a:buNone/>
              <a:defRPr sz="1200"/>
            </a:lvl6pPr>
            <a:lvl7pPr marL="3656683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92167"/>
      </p:ext>
    </p:extLst>
  </p:cSld>
  <p:clrMapOvr>
    <a:masterClrMapping/>
  </p:clrMapOvr>
  <p:transition advTm="6645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63635"/>
      </p:ext>
    </p:extLst>
  </p:cSld>
  <p:clrMapOvr>
    <a:masterClrMapping/>
  </p:clrMapOvr>
  <p:transition advTm="6645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30123"/>
      </p:ext>
    </p:extLst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121893" tIns="60946" rIns="121893" bIns="6094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121893" tIns="60946" rIns="121893" bIns="609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 vert="horz" lIns="121893" tIns="60946" rIns="121893" bIns="6094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7"/>
            <a:ext cx="2895600" cy="365125"/>
          </a:xfrm>
          <a:prstGeom prst="rect">
            <a:avLst/>
          </a:prstGeom>
        </p:spPr>
        <p:txBody>
          <a:bodyPr vert="horz" lIns="121893" tIns="60946" rIns="121893" bIns="6094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 vert="horz" lIns="121893" tIns="60946" rIns="121893" bIns="6094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1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advTm="6645"/>
  <p:txStyles>
    <p:titleStyle>
      <a:lvl1pPr algn="ctr" defTabSz="1218900" rtl="0" eaLnBrk="1" latinLnBrk="0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3" indent="-457083" algn="l" defTabSz="121890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58" indent="-380906" algn="l" defTabSz="1218900" rtl="0" eaLnBrk="1" latinLnBrk="0" hangingPunct="1">
        <a:spcBef>
          <a:spcPct val="20000"/>
        </a:spcBef>
        <a:buFont typeface="Arial" pitchFamily="34" charset="0"/>
        <a:buChar char="–"/>
        <a:defRPr sz="37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621" indent="-304720" algn="l" defTabSz="12189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0" algn="l" defTabSz="121890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8" indent="-304720" algn="l" defTabSz="121890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0" indent="-304720" algn="l" defTabSz="12189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413" indent="-304720" algn="l" defTabSz="12189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860" indent="-304720" algn="l" defTabSz="12189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6" indent="-304720" algn="l" defTabSz="12189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4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0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6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8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4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121896" tIns="60948" rIns="121896" bIns="6094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121896" tIns="60948" rIns="121896" bIns="6094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5"/>
            <a:ext cx="21336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30"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5"/>
            <a:ext cx="28956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2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advTm="6645"/>
  <p:txStyles>
    <p:titleStyle>
      <a:lvl1pPr algn="ctr" defTabSz="1218930" rtl="0" eaLnBrk="1" latinLnBrk="0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5" indent="-457095" algn="l" defTabSz="121893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82" indent="-380916" algn="l" defTabSz="1218930" rtl="0" eaLnBrk="1" latinLnBrk="0" hangingPunct="1">
        <a:spcBef>
          <a:spcPct val="20000"/>
        </a:spcBef>
        <a:buFont typeface="Arial" pitchFamily="34" charset="0"/>
        <a:buChar char="–"/>
        <a:defRPr sz="37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9" indent="-304728" algn="l" defTabSz="12189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28" algn="l" defTabSz="121893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6" indent="-304728" algn="l" defTabSz="121893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4" indent="-304728" algn="l" defTabSz="121893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12" indent="-304728" algn="l" defTabSz="121893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4" indent="-304728" algn="l" defTabSz="121893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6" indent="-304728" algn="l" defTabSz="121893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59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0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92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8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6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5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8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121893" tIns="60946" rIns="121893" bIns="6094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121893" tIns="60946" rIns="121893" bIns="609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121893" tIns="60946" rIns="121893" bIns="6094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12/22/2021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121893" tIns="60946" rIns="121893" bIns="6094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121893" tIns="60946" rIns="121893" bIns="6094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0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 advTm="6645"/>
  <p:txStyles>
    <p:titleStyle>
      <a:lvl1pPr algn="ctr" defTabSz="1218900" rtl="0" eaLnBrk="1" latinLnBrk="0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3" indent="-457083" algn="l" defTabSz="121890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58" indent="-380906" algn="l" defTabSz="1218900" rtl="0" eaLnBrk="1" latinLnBrk="0" hangingPunct="1">
        <a:spcBef>
          <a:spcPct val="20000"/>
        </a:spcBef>
        <a:buFont typeface="Arial" pitchFamily="34" charset="0"/>
        <a:buChar char="–"/>
        <a:defRPr sz="37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621" indent="-304720" algn="l" defTabSz="12189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0" algn="l" defTabSz="121890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8" indent="-304720" algn="l" defTabSz="121890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0" indent="-304720" algn="l" defTabSz="12189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413" indent="-304720" algn="l" defTabSz="12189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860" indent="-304720" algn="l" defTabSz="12189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6" indent="-304720" algn="l" defTabSz="12189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4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0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6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8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4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6"/>
            <a:ext cx="9221788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200400" y="2647966"/>
            <a:ext cx="5029200" cy="1390651"/>
          </a:xfrm>
          <a:prstGeom prst="rect">
            <a:avLst/>
          </a:prstGeom>
        </p:spPr>
        <p:txBody>
          <a:bodyPr wrap="none" lIns="91430" tIns="45718" rIns="91430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143"/>
            <a:r>
              <a:rPr lang="en-US" sz="55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</a:p>
        </p:txBody>
      </p:sp>
    </p:spTree>
    <p:extLst>
      <p:ext uri="{BB962C8B-B14F-4D97-AF65-F5344CB8AC3E}">
        <p14:creationId xmlns:p14="http://schemas.microsoft.com/office/powerpoint/2010/main" val="401357018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17067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Taïo tieáng môùi coù vaàn</a:t>
            </a:r>
            <a:endParaRPr lang="en-US" b="1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uoâc</a:t>
            </a:r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,</a:t>
            </a:r>
            <a:r>
              <a:rPr lang="en-US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uoât</a:t>
            </a:r>
            <a:endParaRPr lang="vi-VN" b="1" dirty="0">
              <a:solidFill>
                <a:srgbClr val="FF0000"/>
              </a:solidFill>
            </a:endParaRPr>
          </a:p>
          <a:p>
            <a:endParaRPr lang="vi-VN" b="1" dirty="0">
              <a:solidFill>
                <a:srgbClr val="FF0000"/>
              </a:solidFill>
            </a:endParaRPr>
          </a:p>
          <a:p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779986" y="451326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01894" y="41822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1995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:a16="http://schemas.microsoft.com/office/drawing/2014/main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911" y="4191000"/>
            <a:ext cx="1066889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VNI-Avo" pitchFamily="2" charset="0"/>
              </a:rPr>
              <a:t>uoân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:a16="http://schemas.microsoft.com/office/drawing/2014/main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cuoän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43C94E-0FA4-46D3-B1AD-918B668F34DC}"/>
              </a:ext>
            </a:extLst>
          </p:cNvPr>
          <p:cNvSpPr txBox="1"/>
          <p:nvPr/>
        </p:nvSpPr>
        <p:spPr>
          <a:xfrm flipH="1">
            <a:off x="967277" y="4093734"/>
            <a:ext cx="2080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latin typeface="VNI-Avo" pitchFamily="2" charset="0"/>
              </a:rPr>
              <a:t>cuoän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485" y="418223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6983" y="266845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 flipV="1">
            <a:off x="6038461" y="4471854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747552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76200" y="1828800"/>
            <a:ext cx="994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khuoân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muoán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err="1">
                <a:solidFill>
                  <a:srgbClr val="002060"/>
                </a:solidFill>
                <a:latin typeface="VNI-Avo" pitchFamily="2" charset="0"/>
              </a:rPr>
              <a:t>muoän</a:t>
            </a:r>
            <a:r>
              <a:rPr lang="en-US" sz="4000" b="1">
                <a:solidFill>
                  <a:srgbClr val="002060"/>
                </a:solidFill>
                <a:latin typeface="VNI-Avo" pitchFamily="2" charset="0"/>
              </a:rPr>
              <a:t>       nguoàn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0" name="Rounded Rectangle 9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 flipH="1">
            <a:off x="25400" y="3151257"/>
            <a:ext cx="994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VNI-Avo" pitchFamily="2" charset="0"/>
              </a:rPr>
              <a:t>buoàng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luoáng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thuoång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vuoâng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2951834" y="5504255"/>
            <a:ext cx="3352800" cy="744145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err="1">
                <a:solidFill>
                  <a:srgbClr val="006600"/>
                </a:solidFill>
                <a:latin typeface="VNI-Avo" pitchFamily="2" charset="0"/>
              </a:rPr>
              <a:t>buoàng</a:t>
            </a:r>
            <a:r>
              <a:rPr lang="en-US" sz="36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VNI-Avo" pitchFamily="2" charset="0"/>
              </a:rPr>
              <a:t>chuoái</a:t>
            </a:r>
            <a:endParaRPr kumimoji="0" lang="vi-VN" sz="36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04234" y="6101085"/>
            <a:ext cx="153416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Tả buồng chuối tiêu lớp 2 hay - 4 đoạn văn miêu tả buồng chuối ngắn gọn">
            <a:extLst>
              <a:ext uri="{FF2B5EF4-FFF2-40B4-BE49-F238E27FC236}">
                <a16:creationId xmlns:a16="http://schemas.microsoft.com/office/drawing/2014/main" id="{3410C7D8-D673-4664-9E6C-71175480C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5842"/>
            <a:ext cx="3485233" cy="474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F10B-801D-48FA-9EF6-C1F0662B2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AF7AA7D9-51C4-48ED-82E2-1527E9FD5AE9}"/>
              </a:ext>
            </a:extLst>
          </p:cNvPr>
          <p:cNvSpPr/>
          <p:nvPr/>
        </p:nvSpPr>
        <p:spPr bwMode="auto">
          <a:xfrm>
            <a:off x="3449180" y="5638800"/>
            <a:ext cx="2265820" cy="818125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err="1">
                <a:solidFill>
                  <a:srgbClr val="006600"/>
                </a:solidFill>
                <a:latin typeface="VNI-Avo" pitchFamily="2" charset="0"/>
              </a:rPr>
              <a:t>c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VNI-Avo" pitchFamily="2" charset="0"/>
              </a:rPr>
              <a:t>uoän</a:t>
            </a:r>
            <a:r>
              <a:rPr kumimoji="0" lang="en-US" sz="3200" b="1" i="0" u="none" strike="noStrike" cap="none" normalizeH="0" dirty="0">
                <a:ln>
                  <a:noFill/>
                </a:ln>
                <a:solidFill>
                  <a:srgbClr val="00660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200" b="1" i="0" u="none" strike="noStrike" cap="none" normalizeH="0" dirty="0" err="1">
                <a:ln>
                  <a:noFill/>
                </a:ln>
                <a:solidFill>
                  <a:srgbClr val="006600"/>
                </a:solidFill>
                <a:effectLst/>
                <a:latin typeface="VNI-Avo" pitchFamily="2" charset="0"/>
              </a:rPr>
              <a:t>chæ</a:t>
            </a:r>
            <a:endParaRPr kumimoji="0" lang="vi-VN" sz="32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C21C3C-E3D4-4295-91A5-B3BA9D03DD72}"/>
              </a:ext>
            </a:extLst>
          </p:cNvPr>
          <p:cNvCxnSpPr/>
          <p:nvPr/>
        </p:nvCxnSpPr>
        <p:spPr bwMode="auto">
          <a:xfrm>
            <a:off x="3753980" y="6228326"/>
            <a:ext cx="914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Picture 10" descr="Cuộn dây chỉ dù ( đường kính dây 1mm) | Shopee Việt Nam">
            <a:extLst>
              <a:ext uri="{FF2B5EF4-FFF2-40B4-BE49-F238E27FC236}">
                <a16:creationId xmlns:a16="http://schemas.microsoft.com/office/drawing/2014/main" id="{2C28E937-2503-4441-B140-2321BAEB0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8278"/>
            <a:ext cx="5083988" cy="508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6908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E6888-7985-487E-BB90-11F92BC58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709C2-4953-4F3A-8A74-FABB53A3B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5C3411CC-24F6-40CE-9332-B1B82DE67E53}"/>
              </a:ext>
            </a:extLst>
          </p:cNvPr>
          <p:cNvSpPr/>
          <p:nvPr/>
        </p:nvSpPr>
        <p:spPr bwMode="auto">
          <a:xfrm>
            <a:off x="3124200" y="5638800"/>
            <a:ext cx="3352800" cy="790415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err="1">
                <a:solidFill>
                  <a:srgbClr val="006600"/>
                </a:solidFill>
                <a:latin typeface="VNI-Avo" pitchFamily="2" charset="0"/>
              </a:rPr>
              <a:t>quaû</a:t>
            </a:r>
            <a:r>
              <a:rPr lang="en-US" sz="36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VNI-Avo" pitchFamily="2" charset="0"/>
              </a:rPr>
              <a:t>chuoâng</a:t>
            </a:r>
            <a:endParaRPr kumimoji="0" lang="vi-VN" sz="36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C3D65A-5B5D-45A2-A389-903277E5765F}"/>
              </a:ext>
            </a:extLst>
          </p:cNvPr>
          <p:cNvCxnSpPr>
            <a:cxnSpLocks/>
          </p:cNvCxnSpPr>
          <p:nvPr/>
        </p:nvCxnSpPr>
        <p:spPr bwMode="auto">
          <a:xfrm flipV="1">
            <a:off x="4419600" y="6248400"/>
            <a:ext cx="1828800" cy="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Picture 12" descr="Chuông đồng phong thủy, Chuông đồng nhỏ Vàng Kim loại cho Nhà thờ 206723  loại 5x5 cm | Tiki">
            <a:extLst>
              <a:ext uri="{FF2B5EF4-FFF2-40B4-BE49-F238E27FC236}">
                <a16:creationId xmlns:a16="http://schemas.microsoft.com/office/drawing/2014/main" id="{C57ABB54-6F3B-4B93-BAEE-B29BE5D7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4958"/>
            <a:ext cx="4419600" cy="508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79833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3FF54-647E-46CA-B6D6-B01CF50B3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7511F-52DD-4FE2-9BAF-0F589712E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DAEC720F-119A-4396-B563-6CAAE72095A1}"/>
              </a:ext>
            </a:extLst>
          </p:cNvPr>
          <p:cNvSpPr/>
          <p:nvPr/>
        </p:nvSpPr>
        <p:spPr bwMode="auto">
          <a:xfrm>
            <a:off x="2743200" y="1228127"/>
            <a:ext cx="3962400" cy="960438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err="1">
                <a:solidFill>
                  <a:srgbClr val="006600"/>
                </a:solidFill>
                <a:latin typeface="VNI-Avo" pitchFamily="2" charset="0"/>
              </a:rPr>
              <a:t>buoàng</a:t>
            </a:r>
            <a:r>
              <a:rPr lang="en-US" sz="40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VNI-Avo" pitchFamily="2" charset="0"/>
              </a:rPr>
              <a:t>chuoái</a:t>
            </a:r>
            <a:endParaRPr kumimoji="0" lang="vi-VN" sz="4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95E4FE9C-50ED-4512-A4EE-6BE06F0FF324}"/>
              </a:ext>
            </a:extLst>
          </p:cNvPr>
          <p:cNvSpPr/>
          <p:nvPr/>
        </p:nvSpPr>
        <p:spPr bwMode="auto">
          <a:xfrm>
            <a:off x="3276600" y="2683191"/>
            <a:ext cx="2667000" cy="790415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err="1">
                <a:solidFill>
                  <a:srgbClr val="006600"/>
                </a:solidFill>
                <a:latin typeface="VNI-Avo" pitchFamily="2" charset="0"/>
              </a:rPr>
              <a:t>c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rgbClr val="006600"/>
                </a:solidFill>
                <a:effectLst/>
                <a:latin typeface="VNI-Avo" pitchFamily="2" charset="0"/>
              </a:rPr>
              <a:t>uoän</a:t>
            </a:r>
            <a:r>
              <a:rPr kumimoji="0" lang="en-US" sz="4000" b="1" i="0" u="none" strike="noStrike" cap="none" normalizeH="0" dirty="0">
                <a:ln>
                  <a:noFill/>
                </a:ln>
                <a:solidFill>
                  <a:srgbClr val="006600"/>
                </a:solidFill>
                <a:effectLst/>
                <a:latin typeface="VNI-Avo" pitchFamily="2" charset="0"/>
              </a:rPr>
              <a:t> </a:t>
            </a:r>
            <a:r>
              <a:rPr kumimoji="0" lang="en-US" sz="4000" b="1" i="0" u="none" strike="noStrike" cap="none" normalizeH="0" dirty="0" err="1">
                <a:ln>
                  <a:noFill/>
                </a:ln>
                <a:solidFill>
                  <a:srgbClr val="006600"/>
                </a:solidFill>
                <a:effectLst/>
                <a:latin typeface="VNI-Avo" pitchFamily="2" charset="0"/>
              </a:rPr>
              <a:t>chæ</a:t>
            </a:r>
            <a:endParaRPr kumimoji="0" lang="vi-VN" sz="4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23078857-1228-44A7-BF73-F7E75D0887B7}"/>
              </a:ext>
            </a:extLst>
          </p:cNvPr>
          <p:cNvSpPr/>
          <p:nvPr/>
        </p:nvSpPr>
        <p:spPr bwMode="auto">
          <a:xfrm>
            <a:off x="2895600" y="4114800"/>
            <a:ext cx="3657600" cy="10668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err="1">
                <a:solidFill>
                  <a:srgbClr val="006600"/>
                </a:solidFill>
                <a:latin typeface="VNI-Avo" pitchFamily="2" charset="0"/>
              </a:rPr>
              <a:t>quaû</a:t>
            </a:r>
            <a:r>
              <a:rPr lang="en-US" sz="40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VNI-Avo" pitchFamily="2" charset="0"/>
              </a:rPr>
              <a:t>chuoâng</a:t>
            </a:r>
            <a:endParaRPr kumimoji="0" lang="vi-VN" sz="4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510266"/>
      </p:ext>
    </p:extLst>
  </p:cSld>
  <p:clrMapOvr>
    <a:masterClrMapping/>
  </p:clrMapOvr>
  <p:transition advTm="6645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362501" y="752172"/>
            <a:ext cx="2095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10251" y="3202149"/>
            <a:ext cx="211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ch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69099" y="2157489"/>
            <a:ext cx="954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ch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648376" y="2181870"/>
            <a:ext cx="16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162740" y="752171"/>
            <a:ext cx="2658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2890" y="3123980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371991" y="4230690"/>
            <a:ext cx="9947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khuoân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muoán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muoän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nguoàn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buoàng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luoáng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thuoång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vuoâng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200890" y="57541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8000"/>
                </a:solidFill>
                <a:latin typeface="VNI-Avo" pitchFamily="2" charset="0"/>
              </a:rPr>
              <a:t>cuoän</a:t>
            </a:r>
            <a:r>
              <a:rPr lang="en-US" sz="36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VNI-Avo" pitchFamily="2" charset="0"/>
              </a:rPr>
              <a:t>chæ</a:t>
            </a:r>
            <a:r>
              <a:rPr lang="en-US" sz="3600" b="1" dirty="0">
                <a:solidFill>
                  <a:srgbClr val="008000"/>
                </a:solidFill>
                <a:latin typeface="VNI-Avo" pitchFamily="2" charset="0"/>
              </a:rPr>
              <a:t>    </a:t>
            </a:r>
            <a:r>
              <a:rPr lang="en-US" sz="3600" b="1" dirty="0" err="1">
                <a:solidFill>
                  <a:srgbClr val="008000"/>
                </a:solidFill>
                <a:latin typeface="VNI-Avo" pitchFamily="2" charset="0"/>
              </a:rPr>
              <a:t>buoàng</a:t>
            </a:r>
            <a:r>
              <a:rPr lang="en-US" sz="36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VNI-Avo" pitchFamily="2" charset="0"/>
              </a:rPr>
              <a:t>chuoái</a:t>
            </a:r>
            <a:r>
              <a:rPr lang="en-US" sz="3600" b="1" dirty="0">
                <a:solidFill>
                  <a:srgbClr val="008000"/>
                </a:solidFill>
                <a:latin typeface="VNI-Avo" pitchFamily="2" charset="0"/>
              </a:rPr>
              <a:t>    </a:t>
            </a:r>
            <a:r>
              <a:rPr lang="en-US" sz="3600" b="1" dirty="0" err="1">
                <a:solidFill>
                  <a:srgbClr val="008000"/>
                </a:solidFill>
                <a:latin typeface="VNI-Avo" pitchFamily="2" charset="0"/>
              </a:rPr>
              <a:t>quaû</a:t>
            </a:r>
            <a:r>
              <a:rPr lang="en-US" sz="36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VNI-Avo" pitchFamily="2" charset="0"/>
              </a:rPr>
              <a:t>chuoâng</a:t>
            </a:r>
            <a:r>
              <a:rPr lang="en-US" sz="3600" b="1" dirty="0">
                <a:solidFill>
                  <a:srgbClr val="008000"/>
                </a:solidFill>
                <a:latin typeface="VNI-Avo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113677"/>
      </p:ext>
    </p:extLst>
  </p:cSld>
  <p:clrMapOvr>
    <a:masterClrMapping/>
  </p:clrMapOvr>
  <p:transition advTm="6645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r="6400" b="67778"/>
          <a:stretch/>
        </p:blipFill>
        <p:spPr>
          <a:xfrm>
            <a:off x="13854" y="0"/>
            <a:ext cx="9130145" cy="3657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4572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5688" y="4038600"/>
            <a:ext cx="87734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Chuoàn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chuoàn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bay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thaáp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Baàu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kòt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Gioù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thoåi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maïnh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ñaùm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laù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Roài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aøo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aøo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truùt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xuoáng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</a:p>
          <a:p>
            <a:pPr algn="just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taïnh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haït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long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ñoïng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treân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laù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Baàu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trong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xanh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khí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maùt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meû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657600" y="4495800"/>
            <a:ext cx="1143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5029200" y="4495800"/>
            <a:ext cx="101317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602228" y="4913745"/>
            <a:ext cx="96378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6108813" y="5336011"/>
            <a:ext cx="914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068946" y="6204527"/>
            <a:ext cx="105525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27709" y="1143000"/>
            <a:ext cx="90955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     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saép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möa</a:t>
            </a:r>
            <a:r>
              <a:rPr lang="en-US" sz="280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 Chuoàn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chuoàn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bay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thaáp</a:t>
            </a:r>
            <a:r>
              <a:rPr lang="en-US" sz="280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   Baàu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ñen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kòt</a:t>
            </a:r>
            <a:r>
              <a:rPr lang="en-US" sz="280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  Gioù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thoåi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maïnh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cuoán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theo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nhöõng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ñaùm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laù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khoâ</a:t>
            </a:r>
            <a:r>
              <a:rPr lang="en-US" sz="280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  Roài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aøo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aøo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truùt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xuoáng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      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taïnh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nhöõng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haït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long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lanh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ñoïng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treân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caùc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cuoáng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laù</a:t>
            </a:r>
            <a:r>
              <a:rPr lang="en-US" sz="280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    Baàu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trong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xanh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khoâng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khí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maùt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meû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</a:t>
            </a:r>
            <a:endParaRPr lang="vi-VN" sz="2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950E0BF1-BF56-4983-BA03-2C0DE1D5B421}"/>
              </a:ext>
            </a:extLst>
          </p:cNvPr>
          <p:cNvSpPr/>
          <p:nvPr/>
        </p:nvSpPr>
        <p:spPr>
          <a:xfrm>
            <a:off x="381000" y="997339"/>
            <a:ext cx="304338" cy="43522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A5B59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1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 flipH="1">
            <a:off x="3124200" y="1333500"/>
            <a:ext cx="152400" cy="381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Oval 6">
            <a:extLst>
              <a:ext uri="{FF2B5EF4-FFF2-40B4-BE49-F238E27FC236}">
                <a16:creationId xmlns:a16="http://schemas.microsoft.com/office/drawing/2014/main" id="{F50D427E-72E0-40DC-BACB-20201748AD9D}"/>
              </a:ext>
            </a:extLst>
          </p:cNvPr>
          <p:cNvSpPr/>
          <p:nvPr/>
        </p:nvSpPr>
        <p:spPr>
          <a:xfrm>
            <a:off x="3244273" y="922020"/>
            <a:ext cx="304800" cy="44196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A5B59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2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7744979" y="1333500"/>
            <a:ext cx="152400" cy="381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H="1">
            <a:off x="1981200" y="1981200"/>
            <a:ext cx="152400" cy="381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Oval 6">
            <a:extLst>
              <a:ext uri="{FF2B5EF4-FFF2-40B4-BE49-F238E27FC236}">
                <a16:creationId xmlns:a16="http://schemas.microsoft.com/office/drawing/2014/main" id="{18315444-C212-4737-8000-A55002DAF7D7}"/>
              </a:ext>
            </a:extLst>
          </p:cNvPr>
          <p:cNvSpPr/>
          <p:nvPr/>
        </p:nvSpPr>
        <p:spPr>
          <a:xfrm>
            <a:off x="7927397" y="1020797"/>
            <a:ext cx="278822" cy="46482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A5B59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3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 flipH="1">
            <a:off x="2254814" y="2590800"/>
            <a:ext cx="152400" cy="381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Oval 6">
            <a:extLst>
              <a:ext uri="{FF2B5EF4-FFF2-40B4-BE49-F238E27FC236}">
                <a16:creationId xmlns:a16="http://schemas.microsoft.com/office/drawing/2014/main" id="{A8303117-185A-4FEE-BF3B-CF76D9B69173}"/>
              </a:ext>
            </a:extLst>
          </p:cNvPr>
          <p:cNvSpPr/>
          <p:nvPr/>
        </p:nvSpPr>
        <p:spPr>
          <a:xfrm flipH="1">
            <a:off x="2098936" y="1714500"/>
            <a:ext cx="311757" cy="40949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A5B59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4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7239000" y="2590800"/>
            <a:ext cx="152400" cy="381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D6BF07C-6232-43FF-93B7-42A97E8B093E}"/>
              </a:ext>
            </a:extLst>
          </p:cNvPr>
          <p:cNvSpPr/>
          <p:nvPr/>
        </p:nvSpPr>
        <p:spPr>
          <a:xfrm flipH="1">
            <a:off x="2407214" y="2339109"/>
            <a:ext cx="300667" cy="3866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3472873" y="3886200"/>
            <a:ext cx="152400" cy="381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AD6BF07C-6232-43FF-93B7-42A97E8B093E}"/>
              </a:ext>
            </a:extLst>
          </p:cNvPr>
          <p:cNvSpPr/>
          <p:nvPr/>
        </p:nvSpPr>
        <p:spPr>
          <a:xfrm flipH="1">
            <a:off x="535004" y="3102119"/>
            <a:ext cx="300667" cy="3866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D6BF07C-6232-43FF-93B7-42A97E8B093E}"/>
              </a:ext>
            </a:extLst>
          </p:cNvPr>
          <p:cNvSpPr/>
          <p:nvPr/>
        </p:nvSpPr>
        <p:spPr>
          <a:xfrm flipH="1">
            <a:off x="3643526" y="3692875"/>
            <a:ext cx="300667" cy="3866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 flipH="1">
            <a:off x="2194778" y="4572000"/>
            <a:ext cx="152400" cy="381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9548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1" grpId="0" animBg="1"/>
      <p:bldP spid="23" grpId="0" animBg="1"/>
      <p:bldP spid="25" grpId="0" animBg="1"/>
      <p:bldP spid="27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5688" y="1360944"/>
            <a:ext cx="8773405" cy="65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     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saép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möa</a:t>
            </a:r>
            <a:r>
              <a:rPr lang="en-US" sz="2800">
                <a:solidFill>
                  <a:srgbClr val="FF0000"/>
                </a:solidFill>
                <a:latin typeface="VNI-Avo" pitchFamily="2" charset="0"/>
              </a:rPr>
              <a:t>. 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42442"/>
      </p:ext>
    </p:extLst>
  </p:cSld>
  <p:clrMapOvr>
    <a:masterClrMapping/>
  </p:clrMapOvr>
  <p:transition advTm="6645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52401" y="1143000"/>
            <a:ext cx="9947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C0099"/>
                </a:solidFill>
                <a:latin typeface="VNI-Avo" pitchFamily="2" charset="0"/>
              </a:rPr>
              <a:t>cuoác</a:t>
            </a:r>
            <a:r>
              <a:rPr lang="en-US" sz="4400" b="1" dirty="0">
                <a:solidFill>
                  <a:srgbClr val="CC0099"/>
                </a:solidFill>
                <a:latin typeface="VNI-Avo" pitchFamily="2" charset="0"/>
              </a:rPr>
              <a:t>      </a:t>
            </a:r>
            <a:r>
              <a:rPr lang="en-US" sz="4400" b="1" dirty="0" err="1">
                <a:solidFill>
                  <a:srgbClr val="CC0099"/>
                </a:solidFill>
                <a:latin typeface="VNI-Avo" pitchFamily="2" charset="0"/>
              </a:rPr>
              <a:t>luoäc</a:t>
            </a:r>
            <a:r>
              <a:rPr lang="en-US" sz="4400" b="1" dirty="0">
                <a:solidFill>
                  <a:srgbClr val="CC0099"/>
                </a:solidFill>
                <a:latin typeface="VNI-Avo" pitchFamily="2" charset="0"/>
              </a:rPr>
              <a:t>        </a:t>
            </a:r>
            <a:r>
              <a:rPr lang="en-US" sz="4400" b="1" err="1">
                <a:solidFill>
                  <a:srgbClr val="CC0099"/>
                </a:solidFill>
                <a:latin typeface="VNI-Avo" pitchFamily="2" charset="0"/>
              </a:rPr>
              <a:t>ruoác</a:t>
            </a:r>
            <a:r>
              <a:rPr lang="en-US" sz="4400" b="1">
                <a:solidFill>
                  <a:srgbClr val="CC0099"/>
                </a:solidFill>
                <a:latin typeface="VNI-Avo" pitchFamily="2" charset="0"/>
              </a:rPr>
              <a:t>     thuoäc</a:t>
            </a:r>
            <a:endParaRPr lang="en-US" sz="4400" b="1" dirty="0">
              <a:solidFill>
                <a:srgbClr val="CC0099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52401" y="2667000"/>
            <a:ext cx="9947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CC0099"/>
                </a:solidFill>
                <a:latin typeface="VNI-Avo" pitchFamily="2" charset="0"/>
              </a:rPr>
              <a:t>buoát       </a:t>
            </a:r>
            <a:r>
              <a:rPr lang="en-US" sz="4400" b="1" dirty="0" err="1">
                <a:solidFill>
                  <a:srgbClr val="CC0099"/>
                </a:solidFill>
                <a:latin typeface="VNI-Avo" pitchFamily="2" charset="0"/>
              </a:rPr>
              <a:t>muoát</a:t>
            </a:r>
            <a:r>
              <a:rPr lang="en-US" sz="4400" b="1" dirty="0">
                <a:solidFill>
                  <a:srgbClr val="CC0099"/>
                </a:solidFill>
                <a:latin typeface="VNI-Avo" pitchFamily="2" charset="0"/>
              </a:rPr>
              <a:t>       </a:t>
            </a:r>
            <a:r>
              <a:rPr lang="en-US" sz="4400" b="1" err="1">
                <a:solidFill>
                  <a:srgbClr val="CC0099"/>
                </a:solidFill>
                <a:latin typeface="VNI-Avo" pitchFamily="2" charset="0"/>
              </a:rPr>
              <a:t>ruoät</a:t>
            </a:r>
            <a:r>
              <a:rPr lang="en-US" sz="4400" b="1">
                <a:solidFill>
                  <a:srgbClr val="CC0099"/>
                </a:solidFill>
                <a:latin typeface="VNI-Avo" pitchFamily="2" charset="0"/>
              </a:rPr>
              <a:t>       </a:t>
            </a:r>
            <a:r>
              <a:rPr lang="en-US" sz="4400" b="1" dirty="0" err="1">
                <a:solidFill>
                  <a:srgbClr val="CC0099"/>
                </a:solidFill>
                <a:latin typeface="VNI-Avo" pitchFamily="2" charset="0"/>
              </a:rPr>
              <a:t>tuoät</a:t>
            </a:r>
            <a:endParaRPr lang="en-US" sz="4400" b="1" dirty="0">
              <a:solidFill>
                <a:srgbClr val="CC0099"/>
              </a:solidFill>
              <a:latin typeface="VNI-Avo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202275" y="4331363"/>
            <a:ext cx="3857194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57200"/>
            <a:r>
              <a:rPr lang="en-US" sz="3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ngọn</a:t>
            </a:r>
            <a:r>
              <a:rPr lang="en-US" sz="3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đuốc</a:t>
            </a:r>
            <a:r>
              <a:rPr lang="en-US" sz="3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6253480" y="4312457"/>
            <a:ext cx="3857194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57200"/>
            <a:r>
              <a:rPr lang="vi-VN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viên</a:t>
            </a:r>
            <a:r>
              <a:rPr lang="en-US" sz="3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thuốc</a:t>
            </a:r>
            <a:endParaRPr lang="en-US" sz="3800" b="1" dirty="0">
              <a:solidFill>
                <a:srgbClr val="00206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3388360" y="4312947"/>
            <a:ext cx="502412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457200"/>
            <a:r>
              <a:rPr lang="en-US" sz="3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con </a:t>
            </a:r>
            <a:r>
              <a:rPr lang="en-US" sz="3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chuột</a:t>
            </a:r>
            <a:endParaRPr lang="en-US" sz="3800" b="1" dirty="0">
              <a:solidFill>
                <a:srgbClr val="00206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3788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5688" y="1360944"/>
            <a:ext cx="87734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     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saép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Chuoàn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chuoàn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bay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thaáp</a:t>
            </a:r>
            <a:r>
              <a:rPr lang="en-US" sz="280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endParaRPr lang="vi-VN" sz="2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13003"/>
      </p:ext>
    </p:extLst>
  </p:cSld>
  <p:clrMapOvr>
    <a:masterClrMapping/>
  </p:clrMapOvr>
  <p:transition advTm="6645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5688" y="1360944"/>
            <a:ext cx="8773405" cy="130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     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saép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Chuoàn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chuoàn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bay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thaáp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Baàu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ñen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kòt</a:t>
            </a:r>
            <a:r>
              <a:rPr lang="en-US" sz="2800">
                <a:solidFill>
                  <a:srgbClr val="FF0000"/>
                </a:solidFill>
                <a:latin typeface="VNI-Avo" pitchFamily="2" charset="0"/>
              </a:rPr>
              <a:t>. 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13003"/>
      </p:ext>
    </p:extLst>
  </p:cSld>
  <p:clrMapOvr>
    <a:masterClrMapping/>
  </p:clrMapOvr>
  <p:transition advTm="6645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5688" y="1360944"/>
            <a:ext cx="8773405" cy="1949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     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saép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Chuoàn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chuoàn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bay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thaáp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Baàu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ñen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kòt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Gioù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thoåi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maïnh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cuoán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nhöõng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ñaùm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laù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khoâ</a:t>
            </a:r>
            <a:r>
              <a:rPr lang="en-US" sz="2800">
                <a:solidFill>
                  <a:srgbClr val="FF0000"/>
                </a:solidFill>
                <a:latin typeface="VNI-Avo" pitchFamily="2" charset="0"/>
              </a:rPr>
              <a:t>. 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13003"/>
      </p:ext>
    </p:extLst>
  </p:cSld>
  <p:clrMapOvr>
    <a:masterClrMapping/>
  </p:clrMapOvr>
  <p:transition advTm="6645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5688" y="1360944"/>
            <a:ext cx="87734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     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saép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Chuoàn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chuoàn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bay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thaáp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Baàu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ñen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kòt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Gioù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thoåi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maïnh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cuoán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theo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nhöõng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ñaùm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laù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khoâ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Roài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aøo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aøo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truùt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xuoáng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       </a:t>
            </a:r>
            <a:endParaRPr lang="vi-VN" sz="2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13003"/>
      </p:ext>
    </p:extLst>
  </p:cSld>
  <p:clrMapOvr>
    <a:masterClrMapping/>
  </p:clrMapOvr>
  <p:transition advTm="6645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5688" y="1360944"/>
            <a:ext cx="877340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     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saép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Chuoàn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chuoàn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bay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thaáp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Baàu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ñen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kòt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Gioù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thoåi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maïnh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cuoán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theo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nhöõng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ñaùm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laù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khoâ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Roài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aøo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aøo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truùt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xuoáng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      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taïnh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nhöõng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haït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long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lanh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ñoïng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treân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cuoáng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laù</a:t>
            </a:r>
            <a:r>
              <a:rPr lang="en-US" sz="2800">
                <a:solidFill>
                  <a:srgbClr val="FF0000"/>
                </a:solidFill>
                <a:latin typeface="VNI-Avo" pitchFamily="2" charset="0"/>
              </a:rPr>
              <a:t>. 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13003"/>
      </p:ext>
    </p:extLst>
  </p:cSld>
  <p:clrMapOvr>
    <a:masterClrMapping/>
  </p:clrMapOvr>
  <p:transition advTm="6645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5688" y="1360944"/>
            <a:ext cx="87734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     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saép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Chuoàn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chuoàn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bay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thaáp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Baàu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ñen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kòt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Gioù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thoåi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maïnh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cuoán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theo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nhöõng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ñaùm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laù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khoâ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Roài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aøo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aøo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truùt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xuoáng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      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taïnh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nhöõng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haït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long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lanh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ñoïng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treân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caùc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cuoáng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laù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Baàu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xanh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khoâng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maùt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meû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3408"/>
      </p:ext>
    </p:extLst>
  </p:cSld>
  <p:clrMapOvr>
    <a:masterClrMapping/>
  </p:clrMapOvr>
  <p:transition advTm="6645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5688" y="1360944"/>
            <a:ext cx="8773405" cy="388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     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saép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Chuoàn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chuoàn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bay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thaáp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Baàu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ñen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kòt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Gioù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thoåi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maïnh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cuoán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theo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nhöõng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ñaùm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laù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khoâ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Roài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aøo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aøo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truùt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xuoáng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      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taïnh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nhöõng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haït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long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lanh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ñoïng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treân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caùc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cuoáng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laù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Baàu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trong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xanh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khoâng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khí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maùt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meû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</a:t>
            </a:r>
            <a:endParaRPr lang="vi-VN" sz="2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950E0BF1-BF56-4983-BA03-2C0DE1D5B421}"/>
              </a:ext>
            </a:extLst>
          </p:cNvPr>
          <p:cNvSpPr/>
          <p:nvPr/>
        </p:nvSpPr>
        <p:spPr>
          <a:xfrm>
            <a:off x="228600" y="1328009"/>
            <a:ext cx="685800" cy="679061"/>
          </a:xfrm>
          <a:prstGeom prst="ellipse">
            <a:avLst/>
          </a:prstGeom>
          <a:solidFill>
            <a:srgbClr val="00B0F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Đ1</a:t>
            </a:r>
            <a:endParaRPr lang="en-US" b="1" kern="0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950E0BF1-BF56-4983-BA03-2C0DE1D5B421}"/>
              </a:ext>
            </a:extLst>
          </p:cNvPr>
          <p:cNvSpPr/>
          <p:nvPr/>
        </p:nvSpPr>
        <p:spPr>
          <a:xfrm>
            <a:off x="260927" y="3305002"/>
            <a:ext cx="685800" cy="679061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rgbClr val="A5B59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Đ2</a:t>
            </a:r>
            <a:endParaRPr lang="en-US" b="1" kern="0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01300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5688" y="1360944"/>
            <a:ext cx="87734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     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saép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Chuoàn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chuoàn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bay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thaáp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Baàu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ñen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kòt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Gioù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thoåi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maïnh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cuoán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theo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nhöõng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ñaùm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laù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khoâ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Roài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aøo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aøo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truùt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xuoáng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   </a:t>
            </a:r>
            <a:endParaRPr lang="vi-VN" sz="2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950E0BF1-BF56-4983-BA03-2C0DE1D5B421}"/>
              </a:ext>
            </a:extLst>
          </p:cNvPr>
          <p:cNvSpPr/>
          <p:nvPr/>
        </p:nvSpPr>
        <p:spPr>
          <a:xfrm>
            <a:off x="228600" y="1328009"/>
            <a:ext cx="685800" cy="679061"/>
          </a:xfrm>
          <a:prstGeom prst="ellipse">
            <a:avLst/>
          </a:prstGeom>
          <a:solidFill>
            <a:srgbClr val="00B0F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Đ1</a:t>
            </a:r>
            <a:endParaRPr lang="en-US" b="1" kern="0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64340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5688" y="1360944"/>
            <a:ext cx="87734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     </a:t>
            </a:r>
            <a:endParaRPr lang="en-US" sz="2800" dirty="0">
              <a:solidFill>
                <a:srgbClr val="000000">
                  <a:lumMod val="85000"/>
                  <a:lumOff val="15000"/>
                </a:srgbClr>
              </a:solidFill>
              <a:latin typeface="VNI-Avo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      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taïnh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nhöõng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haït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long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lanh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ñoïng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treân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caùc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cuoáng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laù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Baàu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trong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xanh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khoâng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khí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maùt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meû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</a:t>
            </a:r>
            <a:endParaRPr lang="vi-VN" sz="2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950E0BF1-BF56-4983-BA03-2C0DE1D5B421}"/>
              </a:ext>
            </a:extLst>
          </p:cNvPr>
          <p:cNvSpPr/>
          <p:nvPr/>
        </p:nvSpPr>
        <p:spPr>
          <a:xfrm>
            <a:off x="274782" y="1982149"/>
            <a:ext cx="685800" cy="679061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rgbClr val="A5B59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Đ2</a:t>
            </a:r>
            <a:endParaRPr lang="en-US" b="1" kern="0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64340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5688" y="1360944"/>
            <a:ext cx="87734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      </a:t>
            </a:r>
            <a:r>
              <a:rPr lang="en-US" sz="2800" dirty="0" err="1">
                <a:solidFill>
                  <a:srgbClr val="7030A0"/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VNI-Avo" pitchFamily="2" charset="0"/>
              </a:rPr>
              <a:t>saép</a:t>
            </a:r>
            <a:r>
              <a:rPr lang="en-US" sz="28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rgbClr val="7030A0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VNI-Avo" pitchFamily="2" charset="0"/>
              </a:rPr>
              <a:t>Chuoàn</a:t>
            </a:r>
            <a:r>
              <a:rPr lang="en-US" sz="28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VNI-Avo" pitchFamily="2" charset="0"/>
              </a:rPr>
              <a:t>chuoàn</a:t>
            </a:r>
            <a:r>
              <a:rPr lang="en-US" sz="2800" dirty="0">
                <a:solidFill>
                  <a:srgbClr val="7030A0"/>
                </a:solidFill>
                <a:latin typeface="VNI-Avo" pitchFamily="2" charset="0"/>
              </a:rPr>
              <a:t> bay </a:t>
            </a:r>
            <a:r>
              <a:rPr lang="en-US" sz="2800" dirty="0" err="1">
                <a:solidFill>
                  <a:srgbClr val="7030A0"/>
                </a:solidFill>
                <a:latin typeface="VNI-Avo" pitchFamily="2" charset="0"/>
              </a:rPr>
              <a:t>thaáp</a:t>
            </a:r>
            <a:r>
              <a:rPr lang="en-US" sz="2800" dirty="0">
                <a:solidFill>
                  <a:srgbClr val="7030A0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VNI-Avo" pitchFamily="2" charset="0"/>
              </a:rPr>
              <a:t>Baàu</a:t>
            </a:r>
            <a:r>
              <a:rPr lang="en-US" sz="28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VNI-Avo" pitchFamily="2" charset="0"/>
              </a:rPr>
              <a:t>ñen</a:t>
            </a:r>
            <a:r>
              <a:rPr lang="en-US" sz="28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VNI-Avo" pitchFamily="2" charset="0"/>
              </a:rPr>
              <a:t>kòt</a:t>
            </a:r>
            <a:r>
              <a:rPr lang="en-US" sz="2800" dirty="0">
                <a:solidFill>
                  <a:srgbClr val="7030A0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VNI-Avo" pitchFamily="2" charset="0"/>
              </a:rPr>
              <a:t>Gioù</a:t>
            </a:r>
            <a:r>
              <a:rPr lang="en-US" sz="28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VNI-Avo" pitchFamily="2" charset="0"/>
              </a:rPr>
              <a:t>thoåi</a:t>
            </a:r>
            <a:r>
              <a:rPr lang="en-US" sz="28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VNI-Avo" pitchFamily="2" charset="0"/>
              </a:rPr>
              <a:t>maïnh</a:t>
            </a:r>
            <a:r>
              <a:rPr lang="en-US" sz="28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VNI-Avo" pitchFamily="2" charset="0"/>
              </a:rPr>
              <a:t>cuoán</a:t>
            </a:r>
            <a:r>
              <a:rPr lang="en-US" sz="28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VNI-Avo" pitchFamily="2" charset="0"/>
              </a:rPr>
              <a:t>theo</a:t>
            </a:r>
            <a:r>
              <a:rPr lang="en-US" sz="28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VNI-Avo" pitchFamily="2" charset="0"/>
              </a:rPr>
              <a:t>nhöõng</a:t>
            </a:r>
            <a:r>
              <a:rPr lang="en-US" sz="28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VNI-Avo" pitchFamily="2" charset="0"/>
              </a:rPr>
              <a:t>ñaùm</a:t>
            </a:r>
            <a:r>
              <a:rPr lang="en-US" sz="28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VNI-Avo" pitchFamily="2" charset="0"/>
              </a:rPr>
              <a:t>laù</a:t>
            </a:r>
            <a:r>
              <a:rPr lang="en-US" sz="28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VNI-Avo" pitchFamily="2" charset="0"/>
              </a:rPr>
              <a:t>khoâ</a:t>
            </a:r>
            <a:r>
              <a:rPr lang="en-US" sz="2800" dirty="0">
                <a:solidFill>
                  <a:srgbClr val="7030A0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VNI-Avo" pitchFamily="2" charset="0"/>
              </a:rPr>
              <a:t>Roài</a:t>
            </a:r>
            <a:r>
              <a:rPr lang="en-US" sz="28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VNI-Avo" pitchFamily="2" charset="0"/>
              </a:rPr>
              <a:t>aøo</a:t>
            </a:r>
            <a:r>
              <a:rPr lang="en-US" sz="28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VNI-Avo" pitchFamily="2" charset="0"/>
              </a:rPr>
              <a:t>aøo</a:t>
            </a:r>
            <a:r>
              <a:rPr lang="en-US" sz="28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VNI-Avo" pitchFamily="2" charset="0"/>
              </a:rPr>
              <a:t>truùt</a:t>
            </a:r>
            <a:r>
              <a:rPr lang="en-US" sz="2800" dirty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VNI-Avo" pitchFamily="2" charset="0"/>
              </a:rPr>
              <a:t>xuoáng</a:t>
            </a:r>
            <a:r>
              <a:rPr lang="en-US" sz="2800" dirty="0">
                <a:solidFill>
                  <a:srgbClr val="7030A0"/>
                </a:solidFill>
                <a:latin typeface="VNI-Avo" pitchFamily="2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      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taïnh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haït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long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lanh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ñoïng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caùc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cuoáng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laù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Baàu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xanh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khoâng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khí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maùt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meû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.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950E0BF1-BF56-4983-BA03-2C0DE1D5B421}"/>
              </a:ext>
            </a:extLst>
          </p:cNvPr>
          <p:cNvSpPr/>
          <p:nvPr/>
        </p:nvSpPr>
        <p:spPr>
          <a:xfrm>
            <a:off x="228600" y="1328009"/>
            <a:ext cx="685800" cy="679061"/>
          </a:xfrm>
          <a:prstGeom prst="ellipse">
            <a:avLst/>
          </a:prstGeom>
          <a:solidFill>
            <a:srgbClr val="00B0F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Đ1</a:t>
            </a:r>
            <a:endParaRPr lang="en-US" b="1" kern="0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950E0BF1-BF56-4983-BA03-2C0DE1D5B421}"/>
              </a:ext>
            </a:extLst>
          </p:cNvPr>
          <p:cNvSpPr/>
          <p:nvPr/>
        </p:nvSpPr>
        <p:spPr>
          <a:xfrm>
            <a:off x="260927" y="3305002"/>
            <a:ext cx="685800" cy="679061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rgbClr val="A5B59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Đ2</a:t>
            </a:r>
            <a:endParaRPr lang="en-US" b="1" kern="0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6957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16789" y="1143003"/>
            <a:ext cx="877340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     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Meï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Haø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ñi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coâng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vieân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Coâ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beù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raát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thích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thuù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haùo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höùc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Haø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itchFamily="34" charset="0"/>
              </a:rPr>
              <a:t>mÆc</a:t>
            </a:r>
            <a:r>
              <a:rPr lang="en-US" sz="2800" dirty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vaùy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traéng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ñi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giaøy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maøu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hoàng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Meï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coøn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vuoát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toùc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buoäc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nô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Haø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Meï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baûo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Haø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ñi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chôi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caàn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aên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maëc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goïn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gaøng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lòch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Avo" pitchFamily="2" charset="0"/>
              </a:rPr>
              <a:t>söï</a:t>
            </a:r>
            <a:r>
              <a:rPr lang="en-US" sz="2800" dirty="0">
                <a:solidFill>
                  <a:srgbClr val="0070C0"/>
                </a:solidFill>
                <a:latin typeface="VNI-Avo" pitchFamily="2" charset="0"/>
              </a:rPr>
              <a:t>.</a:t>
            </a:r>
            <a:endParaRPr lang="vi-VN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68180"/>
      </p:ext>
    </p:extLst>
  </p:cSld>
  <p:clrMapOvr>
    <a:masterClrMapping/>
  </p:clrMapOvr>
  <p:transition advTm="6645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5688" y="1360944"/>
            <a:ext cx="8773405" cy="388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     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saép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Chuoàn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chuoàn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bay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thaáp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Baàu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ñen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kòt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Gioù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thoåi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maïnh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cuoán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theo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nhöõng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ñaùm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laù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khoâ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Roài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aøo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aøo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truùt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xuoáng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      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taïnh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nhöõng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haït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möa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long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lanh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ñoïng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treân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caùc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cuoáng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laù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Baàu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trong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xanh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khoâng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khí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maùt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meû</a:t>
            </a:r>
            <a:r>
              <a:rPr 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VNI-Avo" pitchFamily="2" charset="0"/>
              </a:rPr>
              <a:t>.</a:t>
            </a:r>
            <a:endParaRPr lang="vi-VN" sz="2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51955"/>
      </p:ext>
    </p:extLst>
  </p:cSld>
  <p:clrMapOvr>
    <a:masterClrMapping/>
  </p:clrMapOvr>
  <p:transition advTm="6645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3" t="58866" r="8972" b="6689"/>
          <a:stretch/>
        </p:blipFill>
        <p:spPr>
          <a:xfrm>
            <a:off x="4699996" y="1655908"/>
            <a:ext cx="3941618" cy="509125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416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VNI-Avo" pitchFamily="2" charset="0"/>
              </a:rPr>
              <a:t>Möa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vaø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naéng</a:t>
            </a:r>
            <a:endParaRPr lang="vi-VN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60000" r="50000" b="5555"/>
          <a:stretch/>
        </p:blipFill>
        <p:spPr>
          <a:xfrm>
            <a:off x="521198" y="1766743"/>
            <a:ext cx="3941618" cy="509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" y="279400"/>
            <a:ext cx="9138047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036767"/>
            <a:ext cx="4812506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30" tIns="45718" rIns="91430" bIns="4571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143">
              <a:spcBef>
                <a:spcPct val="0"/>
              </a:spcBef>
              <a:buFontTx/>
              <a:buNone/>
            </a:pPr>
            <a:endParaRPr lang="vi-VN" altLang="en-US" sz="3600">
              <a:solidFill>
                <a:srgbClr val="800080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438408"/>
            <a:ext cx="4400550" cy="230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143">
              <a:spcBef>
                <a:spcPct val="0"/>
              </a:spcBef>
              <a:buFontTx/>
              <a:buNone/>
            </a:pPr>
            <a:r>
              <a:rPr lang="en-US" altLang="en-US" sz="7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7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7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altLang="en-US" sz="72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20384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3DD5BB-8BEA-487E-9D78-F4B200E3B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381000"/>
            <a:ext cx="88511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40417"/>
      </p:ext>
    </p:extLst>
  </p:cSld>
  <p:clrMapOvr>
    <a:masterClrMapping/>
  </p:clrMapOvr>
  <p:transition advTm="6645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59FF19AD-A677-467E-9FA6-9EE22BE5A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318"/>
            <a:ext cx="9144000" cy="589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32599"/>
      </p:ext>
    </p:extLst>
  </p:cSld>
  <p:clrMapOvr>
    <a:masterClrMapping/>
  </p:clrMapOvr>
  <p:transition advTm="6645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4" y="-27384"/>
            <a:ext cx="9191294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94" y="-541424"/>
            <a:ext cx="9649072" cy="739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934376"/>
            <a:ext cx="9145588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0" y="4187147"/>
            <a:ext cx="5602021" cy="25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/>
        </p:blipFill>
        <p:spPr bwMode="auto">
          <a:xfrm>
            <a:off x="2123728" y="836727"/>
            <a:ext cx="4586660" cy="154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96" y="1601312"/>
            <a:ext cx="3201194" cy="571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687145" y="-211791"/>
            <a:ext cx="1604839" cy="218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232895" y="-426956"/>
            <a:ext cx="1905000" cy="281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28552" y="978557"/>
            <a:ext cx="7487866" cy="4466719"/>
          </a:xfrm>
          <a:prstGeom prst="rect">
            <a:avLst/>
          </a:prstGeom>
        </p:spPr>
        <p:txBody>
          <a:bodyPr spcFirstLastPara="1" wrap="none" lIns="121725" tIns="60944" rIns="121725" bIns="60944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330"/>
            <a:r>
              <a:rPr lang="en-US" sz="4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CON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706251" y="2411457"/>
            <a:ext cx="5421715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28" tIns="81113" rIns="162228" bIns="81113" anchor="ctr"/>
          <a:lstStyle/>
          <a:p>
            <a:pPr algn="ctr" defTabSz="1621773">
              <a:defRPr/>
            </a:pPr>
            <a:r>
              <a:rPr lang="en-US" altLang="zh-CN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  <a:endParaRPr lang="zh-CN" altLang="en-US"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">
            <a:extLst>
              <a:ext uri="{FF2B5EF4-FFF2-40B4-BE49-F238E27FC236}">
                <a16:creationId xmlns:a16="http://schemas.microsoft.com/office/drawing/2014/main" id="{1ED9AE65-DEFC-4AF6-8E7D-E7155A9E73D4}"/>
              </a:ext>
            </a:extLst>
          </p:cNvPr>
          <p:cNvSpPr txBox="1"/>
          <p:nvPr/>
        </p:nvSpPr>
        <p:spPr>
          <a:xfrm>
            <a:off x="-228600" y="3352800"/>
            <a:ext cx="8064896" cy="1046424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8930"/>
            <a:r>
              <a:rPr lang="en-US" altLang="zh-CN" sz="4800" dirty="0" err="1">
                <a:solidFill>
                  <a:srgbClr val="0000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800" dirty="0">
                <a:solidFill>
                  <a:srgbClr val="0000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68:   </a:t>
            </a:r>
            <a:r>
              <a:rPr lang="en-US" altLang="zh-CN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­</a:t>
            </a:r>
            <a:r>
              <a:rPr lang="en-US" altLang="zh-CN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uôn</a:t>
            </a:r>
            <a:r>
              <a:rPr lang="en-US" altLang="zh-CN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 </a:t>
            </a:r>
            <a:r>
              <a:rPr lang="en-US" altLang="zh-CN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uông</a:t>
            </a:r>
            <a:r>
              <a:rPr lang="en-US" altLang="zh-CN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endParaRPr lang="zh-CN" altLang="en-US" sz="48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50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" t="11111" r="430" b="70000"/>
          <a:stretch/>
        </p:blipFill>
        <p:spPr>
          <a:xfrm>
            <a:off x="0" y="-42146"/>
            <a:ext cx="9144000" cy="46141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130" y="5403503"/>
            <a:ext cx="10609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VNI-Avo" pitchFamily="2" charset="0"/>
              </a:rPr>
              <a:t>Chuoàn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chuoàn</a:t>
            </a:r>
            <a:r>
              <a:rPr lang="en-US" sz="3600" dirty="0">
                <a:latin typeface="VNI-Avo" pitchFamily="2" charset="0"/>
              </a:rPr>
              <a:t> bay qua </a:t>
            </a:r>
            <a:r>
              <a:rPr lang="en-US" sz="3600" dirty="0" err="1">
                <a:latin typeface="VNI-Avo" pitchFamily="2" charset="0"/>
              </a:rPr>
              <a:t>caùc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luoáng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rau</a:t>
            </a:r>
            <a:r>
              <a:rPr lang="en-US" sz="3600" dirty="0">
                <a:latin typeface="VNI-Avo" pitchFamily="2" charset="0"/>
              </a:rPr>
              <a:t>.</a:t>
            </a:r>
            <a:endParaRPr lang="vi-VN" sz="3600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13855" y="533400"/>
            <a:ext cx="3048000" cy="777667"/>
            <a:chOff x="27709" y="762000"/>
            <a:chExt cx="3048000" cy="777667"/>
          </a:xfrm>
          <a:solidFill>
            <a:schemeClr val="tx2"/>
          </a:solidFill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48148" y="5389648"/>
            <a:ext cx="155170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 err="1">
                <a:solidFill>
                  <a:srgbClr val="FC0462"/>
                </a:solidFill>
                <a:latin typeface="VNI-Avo" pitchFamily="2" charset="0"/>
              </a:rPr>
              <a:t>uoân</a:t>
            </a:r>
            <a:endParaRPr lang="vi-VN" sz="37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5389423"/>
            <a:ext cx="1401346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b="1" dirty="0" err="1">
                <a:solidFill>
                  <a:srgbClr val="FC0462"/>
                </a:solidFill>
                <a:latin typeface="VNI-Avo" pitchFamily="2" charset="0"/>
              </a:rPr>
              <a:t>uoâng</a:t>
            </a:r>
            <a:endParaRPr lang="vi-VN" sz="3700" dirty="0">
              <a:solidFill>
                <a:srgbClr val="FC046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9138" y="5389423"/>
            <a:ext cx="155170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 err="1">
                <a:solidFill>
                  <a:srgbClr val="FC0462"/>
                </a:solidFill>
                <a:latin typeface="VNI-Avo" pitchFamily="2" charset="0"/>
              </a:rPr>
              <a:t>uoân</a:t>
            </a:r>
            <a:endParaRPr lang="vi-VN" sz="3700" b="1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969817" y="2452255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9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5105400" y="24384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en-US" sz="9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00717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685800" y="2057400"/>
            <a:ext cx="3484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uô</a:t>
            </a: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n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4572000" y="2043545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uô</a:t>
            </a: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ng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7299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497923" y="564861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10251" y="3202149"/>
            <a:ext cx="211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ch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69099" y="2157489"/>
            <a:ext cx="954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ch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648376" y="2181870"/>
            <a:ext cx="16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2890" y="3123980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2" grpId="0"/>
      <p:bldP spid="3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677379" y="3962400"/>
            <a:ext cx="4530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uoân</a:t>
            </a:r>
            <a:r>
              <a:rPr lang="vi-VN" sz="4800" b="1" dirty="0">
                <a:solidFill>
                  <a:srgbClr val="002060"/>
                </a:solidFill>
                <a:latin typeface="VNI-Avo" pitchFamily="2" charset="0"/>
              </a:rPr>
              <a:t>,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uoâng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181847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477&quot;&gt;&lt;property id=&quot;20148&quot; value=&quot;5&quot;/&gt;&lt;property id=&quot;20300&quot; value=&quot;Slide 1&quot;/&gt;&lt;property id=&quot;20307&quot; value=&quot;385&quot;/&gt;&lt;/object&gt;&lt;object type=&quot;3&quot; unique_id=&quot;10478&quot;&gt;&lt;property id=&quot;20148&quot; value=&quot;5&quot;/&gt;&lt;property id=&quot;20300&quot; value=&quot;Slide 2&quot;/&gt;&lt;property id=&quot;20307&quot; value=&quot;411&quot;/&gt;&lt;/object&gt;&lt;object type=&quot;3&quot; unique_id=&quot;10479&quot;&gt;&lt;property id=&quot;20148&quot; value=&quot;5&quot;/&gt;&lt;property id=&quot;20300&quot; value=&quot;Slide 3 - &amp;quot;                   uoân    uoâng&amp;quot;&quot;/&gt;&lt;property id=&quot;20307&quot; value=&quot;410&quot;/&gt;&lt;/object&gt;&lt;object type=&quot;3&quot; unique_id=&quot;10480&quot;&gt;&lt;property id=&quot;20148&quot; value=&quot;5&quot;/&gt;&lt;property id=&quot;20300&quot; value=&quot;Slide 4&quot;/&gt;&lt;property id=&quot;20307&quot; value=&quot;418&quot;/&gt;&lt;/object&gt;&lt;object type=&quot;3&quot; unique_id=&quot;10481&quot;&gt;&lt;property id=&quot;20148&quot; value=&quot;5&quot;/&gt;&lt;property id=&quot;20300&quot; value=&quot;Slide 5&quot;/&gt;&lt;property id=&quot;20307&quot; value=&quot;465&quot;/&gt;&lt;/object&gt;&lt;object type=&quot;3&quot; unique_id=&quot;10482&quot;&gt;&lt;property id=&quot;20148&quot; value=&quot;5&quot;/&gt;&lt;property id=&quot;20300&quot; value=&quot;Slide 6&quot;/&gt;&lt;property id=&quot;20307&quot; value=&quot;466&quot;/&gt;&lt;/object&gt;&lt;object type=&quot;3&quot; unique_id=&quot;10483&quot;&gt;&lt;property id=&quot;20148&quot; value=&quot;5&quot;/&gt;&lt;property id=&quot;20300&quot; value=&quot;Slide 7&quot;/&gt;&lt;property id=&quot;20307&quot; value=&quot;419&quot;/&gt;&lt;/object&gt;&lt;object type=&quot;3&quot; unique_id=&quot;10484&quot;&gt;&lt;property id=&quot;20148&quot; value=&quot;5&quot;/&gt;&lt;property id=&quot;20300&quot; value=&quot;Slide 8&quot;/&gt;&lt;property id=&quot;20307&quot; value=&quot;462&quot;/&gt;&lt;/object&gt;&lt;object type=&quot;3&quot; unique_id=&quot;10485&quot;&gt;&lt;property id=&quot;20148&quot; value=&quot;5&quot;/&gt;&lt;property id=&quot;20300&quot; value=&quot;Slide 9&quot;/&gt;&lt;property id=&quot;20307&quot; value=&quot;351&quot;/&gt;&lt;/object&gt;&lt;object type=&quot;3&quot; unique_id=&quot;10486&quot;&gt;&lt;property id=&quot;20148&quot; value=&quot;5&quot;/&gt;&lt;property id=&quot;20300&quot; value=&quot;Slide 10&quot;/&gt;&lt;property id=&quot;20307&quot; value=&quot;463&quot;/&gt;&lt;/object&gt;&lt;object type=&quot;3&quot; unique_id=&quot;10487&quot;&gt;&lt;property id=&quot;20148&quot; value=&quot;5&quot;/&gt;&lt;property id=&quot;20300&quot; value=&quot;Slide 11&quot;/&gt;&lt;property id=&quot;20307&quot; value=&quot;422&quot;/&gt;&lt;/object&gt;&lt;object type=&quot;3&quot; unique_id=&quot;10488&quot;&gt;&lt;property id=&quot;20148&quot; value=&quot;5&quot;/&gt;&lt;property id=&quot;20300&quot; value=&quot;Slide 12&quot;/&gt;&lt;property id=&quot;20307&quot; value=&quot;464&quot;/&gt;&lt;/object&gt;&lt;object type=&quot;3&quot; unique_id=&quot;10489&quot;&gt;&lt;property id=&quot;20148&quot; value=&quot;5&quot;/&gt;&lt;property id=&quot;20300&quot; value=&quot;Slide 13&quot;/&gt;&lt;property id=&quot;20307&quot; value=&quot;467&quot;/&gt;&lt;/object&gt;&lt;object type=&quot;3&quot; unique_id=&quot;10490&quot;&gt;&lt;property id=&quot;20148&quot; value=&quot;5&quot;/&gt;&lt;property id=&quot;20300&quot; value=&quot;Slide 14&quot;/&gt;&lt;property id=&quot;20307&quot; value=&quot;435&quot;/&gt;&lt;/object&gt;&lt;object type=&quot;3&quot; unique_id=&quot;10491&quot;&gt;&lt;property id=&quot;20148&quot; value=&quot;5&quot;/&gt;&lt;property id=&quot;20300&quot; value=&quot;Slide 15&quot;/&gt;&lt;property id=&quot;20307&quot; value=&quot;436&quot;/&gt;&lt;/object&gt;&lt;object type=&quot;3&quot; unique_id=&quot;10492&quot;&gt;&lt;property id=&quot;20148&quot; value=&quot;5&quot;/&gt;&lt;property id=&quot;20300&quot; value=&quot;Slide 16&quot;/&gt;&lt;property id=&quot;20307&quot; value=&quot;384&quot;/&gt;&lt;/object&gt;&lt;object type=&quot;3&quot; unique_id=&quot;10493&quot;&gt;&lt;property id=&quot;20148&quot; value=&quot;5&quot;/&gt;&lt;property id=&quot;20300&quot; value=&quot;Slide 17 - &amp;quot;                   uoân    uoâng&amp;quot;&quot;/&gt;&lt;property id=&quot;20307&quot; value=&quot;461&quot;/&gt;&lt;/object&gt;&lt;object type=&quot;3&quot; unique_id=&quot;10494&quot;&gt;&lt;property id=&quot;20148&quot; value=&quot;5&quot;/&gt;&lt;property id=&quot;20300&quot; value=&quot;Slide 18&quot;/&gt;&lt;property id=&quot;20307&quot; value=&quot;430&quot;/&gt;&lt;/object&gt;&lt;object type=&quot;3&quot; unique_id=&quot;10495&quot;&gt;&lt;property id=&quot;20148&quot; value=&quot;5&quot;/&gt;&lt;property id=&quot;20300&quot; value=&quot;Slide 19&quot;/&gt;&lt;property id=&quot;20307&quot; value=&quot;403&quot;/&gt;&lt;/object&gt;&lt;object type=&quot;3&quot; unique_id=&quot;10496&quot;&gt;&lt;property id=&quot;20148&quot; value=&quot;5&quot;/&gt;&lt;property id=&quot;20300&quot; value=&quot;Slide 20&quot;/&gt;&lt;property id=&quot;20307&quot; value=&quot;405&quot;/&gt;&lt;/object&gt;&lt;object type=&quot;3&quot; unique_id=&quot;10497&quot;&gt;&lt;property id=&quot;20148&quot; value=&quot;5&quot;/&gt;&lt;property id=&quot;20300&quot; value=&quot;Slide 21 - &amp;quot;Möa vaø naéng&amp;quot;&quot;/&gt;&lt;property id=&quot;20307&quot; value=&quot;407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50BA34C3-F557-4B4F-A344-891FCFF6F93F}"/>
</file>

<file path=customXml/itemProps2.xml><?xml version="1.0" encoding="utf-8"?>
<ds:datastoreItem xmlns:ds="http://schemas.openxmlformats.org/officeDocument/2006/customXml" ds:itemID="{E556BC47-88C2-4A9D-A511-7647C5B915FB}"/>
</file>

<file path=customXml/itemProps3.xml><?xml version="1.0" encoding="utf-8"?>
<ds:datastoreItem xmlns:ds="http://schemas.openxmlformats.org/officeDocument/2006/customXml" ds:itemID="{36DCC360-C1C9-4472-A9BC-8620647EDA4E}"/>
</file>

<file path=docProps/app.xml><?xml version="1.0" encoding="utf-8"?>
<Properties xmlns="http://schemas.openxmlformats.org/officeDocument/2006/extended-properties" xmlns:vt="http://schemas.openxmlformats.org/officeDocument/2006/docPropsVTypes">
  <TotalTime>5052</TotalTime>
  <Words>757</Words>
  <Application>Microsoft Office PowerPoint</Application>
  <PresentationFormat>Trình chiếu Trên màn hình (4:3)</PresentationFormat>
  <Paragraphs>108</Paragraphs>
  <Slides>34</Slides>
  <Notes>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34</vt:i4>
      </vt:variant>
    </vt:vector>
  </HeadingPairs>
  <TitlesOfParts>
    <vt:vector size="47" baseType="lpstr">
      <vt:lpstr>VNI-Avo</vt:lpstr>
      <vt:lpstr>Arial</vt:lpstr>
      <vt:lpstr>Times New Roman</vt:lpstr>
      <vt:lpstr>Arial-SGK-TV</vt:lpstr>
      <vt:lpstr>Calibri</vt:lpstr>
      <vt:lpstr>UTM Avo</vt:lpstr>
      <vt:lpstr>.VnAvant</vt:lpstr>
      <vt:lpstr>Office Theme</vt:lpstr>
      <vt:lpstr>1_Default Design</vt:lpstr>
      <vt:lpstr>1_Office Theme</vt:lpstr>
      <vt:lpstr>2_Office Theme</vt:lpstr>
      <vt:lpstr>2_Default Design</vt:lpstr>
      <vt:lpstr>3_Office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Möa vaø naéng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Thuy Duong Nguyen</cp:lastModifiedBy>
  <cp:revision>338</cp:revision>
  <dcterms:created xsi:type="dcterms:W3CDTF">2006-08-16T00:00:00Z</dcterms:created>
  <dcterms:modified xsi:type="dcterms:W3CDTF">2021-12-22T02:21:26Z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