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2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3" r:id="rId2"/>
    <p:sldMasterId id="2147483686" r:id="rId3"/>
  </p:sldMasterIdLst>
  <p:notesMasterIdLst>
    <p:notesMasterId r:id="rId34"/>
  </p:notesMasterIdLst>
  <p:sldIdLst>
    <p:sldId id="308" r:id="rId4"/>
    <p:sldId id="514" r:id="rId5"/>
    <p:sldId id="515" r:id="rId6"/>
    <p:sldId id="438" r:id="rId7"/>
    <p:sldId id="546" r:id="rId8"/>
    <p:sldId id="543" r:id="rId9"/>
    <p:sldId id="460" r:id="rId10"/>
    <p:sldId id="418" r:id="rId11"/>
    <p:sldId id="435" r:id="rId12"/>
    <p:sldId id="544" r:id="rId13"/>
    <p:sldId id="492" r:id="rId14"/>
    <p:sldId id="493" r:id="rId15"/>
    <p:sldId id="494" r:id="rId16"/>
    <p:sldId id="529" r:id="rId17"/>
    <p:sldId id="532" r:id="rId18"/>
    <p:sldId id="517" r:id="rId19"/>
    <p:sldId id="501" r:id="rId20"/>
    <p:sldId id="502" r:id="rId21"/>
    <p:sldId id="503" r:id="rId22"/>
    <p:sldId id="537" r:id="rId23"/>
    <p:sldId id="538" r:id="rId24"/>
    <p:sldId id="539" r:id="rId25"/>
    <p:sldId id="541" r:id="rId26"/>
    <p:sldId id="540" r:id="rId27"/>
    <p:sldId id="524" r:id="rId28"/>
    <p:sldId id="512" r:id="rId29"/>
    <p:sldId id="548" r:id="rId30"/>
    <p:sldId id="547" r:id="rId31"/>
    <p:sldId id="513" r:id="rId32"/>
    <p:sldId id="527" r:id="rId33"/>
  </p:sldIdLst>
  <p:sldSz cx="9144000" cy="5143500" type="screen16x9"/>
  <p:notesSz cx="6858000" cy="9144000"/>
  <p:embeddedFontLst>
    <p:embeddedFont>
      <p:font typeface=".VnAvant" panose="020B7200000000000000"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UTM Avo" panose="02040603050506020204" pitchFamily="18" charset="0"/>
      <p:regular r:id="rId43"/>
      <p:bold r:id="rId44"/>
      <p:italic r:id="rId45"/>
      <p:boldItalic r:id="rId46"/>
    </p:embeddedFont>
    <p:embeddedFont>
      <p:font typeface="VNI-Avo" pitchFamily="2" charset="0"/>
      <p:regular r:id="rId47"/>
      <p:bold r:id="rId48"/>
      <p:italic r:id="rId49"/>
      <p:boldItalic r:id="rId50"/>
    </p:embeddedFont>
  </p:embeddedFontLst>
  <p:custDataLst>
    <p:tags r:id="rId51"/>
  </p:custDataLst>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CC3399"/>
    <a:srgbClr val="0066FF"/>
    <a:srgbClr val="008000"/>
    <a:srgbClr val="FFCCFF"/>
    <a:srgbClr val="993366"/>
    <a:srgbClr val="CC0099"/>
    <a:srgbClr val="FF0066"/>
    <a:srgbClr val="00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109" d="100"/>
          <a:sy n="109" d="100"/>
        </p:scale>
        <p:origin x="734" y="82"/>
      </p:cViewPr>
      <p:guideLst>
        <p:guide orient="horz" pos="2160"/>
        <p:guide pos="2880"/>
        <p:guide orient="horz" pos="162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customXml" Target="../customXml/item1.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customXml" Target="../customXml/item2.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20/12/2021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CE736693-C8BD-4614-8868-055FDFEEB2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B6BF96AB-032F-4FC8-A110-226FD3B120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8436" name="灯片编号占位符 3">
            <a:extLst>
              <a:ext uri="{FF2B5EF4-FFF2-40B4-BE49-F238E27FC236}">
                <a16:creationId xmlns:a16="http://schemas.microsoft.com/office/drawing/2014/main" id="{DE71836B-DC99-4566-876F-C3ACA5A791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AB7E3F-A41C-4F70-90F7-BB7EC3B7AF7E}" type="slidenum">
              <a:rPr lang="zh-CN" altLang="en-US"/>
              <a:pPr/>
              <a:t>1</a:t>
            </a:fld>
            <a:endParaRPr lang="zh-CN" altLang="en-US"/>
          </a:p>
        </p:txBody>
      </p:sp>
    </p:spTree>
    <p:extLst>
      <p:ext uri="{BB962C8B-B14F-4D97-AF65-F5344CB8AC3E}">
        <p14:creationId xmlns:p14="http://schemas.microsoft.com/office/powerpoint/2010/main" val="103166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351414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2002830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388445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4018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t>5</a:t>
            </a:fld>
            <a:endParaRPr lang="vi-VN"/>
          </a:p>
        </p:txBody>
      </p:sp>
    </p:spTree>
    <p:extLst>
      <p:ext uri="{BB962C8B-B14F-4D97-AF65-F5344CB8AC3E}">
        <p14:creationId xmlns:p14="http://schemas.microsoft.com/office/powerpoint/2010/main" val="108223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t>8</a:t>
            </a:fld>
            <a:endParaRPr lang="vi-VN"/>
          </a:p>
        </p:txBody>
      </p:sp>
    </p:spTree>
    <p:extLst>
      <p:ext uri="{BB962C8B-B14F-4D97-AF65-F5344CB8AC3E}">
        <p14:creationId xmlns:p14="http://schemas.microsoft.com/office/powerpoint/2010/main" val="250500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134944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49628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1098664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1730606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72560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995946"/>
      </p:ext>
    </p:extLst>
  </p:cSld>
  <p:clrMapOvr>
    <a:masterClrMapping/>
  </p:clrMapOvr>
  <p:transition advTm="6645"/>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10469"/>
      </p:ext>
    </p:extLst>
  </p:cSld>
  <p:clrMapOvr>
    <a:masterClrMapping/>
  </p:clrMapOvr>
  <p:transition advTm="6645"/>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8084606"/>
      </p:ext>
    </p:extLst>
  </p:cSld>
  <p:clrMapOvr>
    <a:masterClrMapping/>
  </p:clrMapOvr>
  <p:transition advTm="6645"/>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47750"/>
      </p:ext>
    </p:extLst>
  </p:cSld>
  <p:clrMapOvr>
    <a:masterClrMapping/>
  </p:clrMapOvr>
  <p:transition advTm="6645"/>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3056969"/>
      </p:ext>
    </p:extLst>
  </p:cSld>
  <p:clrMapOvr>
    <a:masterClrMapping/>
  </p:clrMapOvr>
  <p:transition advTm="6645"/>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979329"/>
      </p:ext>
    </p:extLst>
  </p:cSld>
  <p:clrMapOvr>
    <a:masterClrMapping/>
  </p:clrMapOvr>
  <p:transition advTm="6645"/>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81490"/>
      </p:ext>
    </p:extLst>
  </p:cSld>
  <p:clrMapOvr>
    <a:masterClrMapping/>
  </p:clrMapOvr>
  <p:transition advTm="6645"/>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7594005"/>
      </p:ext>
    </p:extLst>
  </p:cSld>
  <p:clrMapOvr>
    <a:masterClrMapping/>
  </p:clrMapOvr>
  <p:transition advTm="6645"/>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6694311"/>
      </p:ext>
    </p:extLst>
  </p:cSld>
  <p:clrMapOvr>
    <a:masterClrMapping/>
  </p:clrMapOvr>
  <p:transition advTm="6645"/>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253108"/>
      </p:ext>
    </p:extLst>
  </p:cSld>
  <p:clrMapOvr>
    <a:masterClrMapping/>
  </p:clrMapOvr>
  <p:transition advTm="6645"/>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828425"/>
      </p:ext>
    </p:extLst>
  </p:cSld>
  <p:clrMapOvr>
    <a:masterClrMapping/>
  </p:clrMapOvr>
  <p:transition advTm="6645"/>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851827"/>
      </p:ext>
    </p:extLst>
  </p:cSld>
  <p:clrMapOvr>
    <a:masterClrMapping/>
  </p:clrMapOvr>
  <p:transition advTm="6645"/>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9"/>
            <a:ext cx="9144230" cy="5143372"/>
          </a:xfrm>
          <a:prstGeom prst="rect">
            <a:avLst/>
          </a:prstGeom>
        </p:spPr>
      </p:pic>
      <p:sp>
        <p:nvSpPr>
          <p:cNvPr id="8" name="Rounded Rectangle 7"/>
          <p:cNvSpPr/>
          <p:nvPr userDrawn="1"/>
        </p:nvSpPr>
        <p:spPr>
          <a:xfrm>
            <a:off x="135925" y="129747"/>
            <a:ext cx="8896865" cy="4893275"/>
          </a:xfrm>
          <a:prstGeom prst="roundRect">
            <a:avLst>
              <a:gd name="adj" fmla="val 3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Rectangle: Rounded Corners 2">
            <a:extLst>
              <a:ext uri="{FF2B5EF4-FFF2-40B4-BE49-F238E27FC236}">
                <a16:creationId xmlns:a16="http://schemas.microsoft.com/office/drawing/2014/main" id="{F1666314-B40A-4895-AD85-6A2F83030A43}"/>
              </a:ext>
            </a:extLst>
          </p:cNvPr>
          <p:cNvSpPr/>
          <p:nvPr userDrawn="1"/>
        </p:nvSpPr>
        <p:spPr>
          <a:xfrm>
            <a:off x="135924" y="120479"/>
            <a:ext cx="8872152" cy="48932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2297778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731602"/>
      </p:ext>
    </p:extLst>
  </p:cSld>
  <p:clrMapOvr>
    <a:masterClrMapping/>
  </p:clrMapOvr>
  <p:transition advTm="6645"/>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575055"/>
      </p:ext>
    </p:extLst>
  </p:cSld>
  <p:clrMapOvr>
    <a:masterClrMapping/>
  </p:clrMapOvr>
  <p:transition advTm="6645"/>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330027"/>
      </p:ext>
    </p:extLst>
  </p:cSld>
  <p:clrMapOvr>
    <a:masterClrMapping/>
  </p:clrMapOvr>
  <p:transition advTm="6645"/>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905451"/>
      </p:ext>
    </p:extLst>
  </p:cSld>
  <p:clrMapOvr>
    <a:masterClrMapping/>
  </p:clrMapOvr>
  <p:transition advTm="6645"/>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419207"/>
      </p:ext>
    </p:extLst>
  </p:cSld>
  <p:clrMapOvr>
    <a:masterClrMapping/>
  </p:clrMapOvr>
  <p:transition advTm="6645"/>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75086"/>
      </p:ext>
    </p:extLst>
  </p:cSld>
  <p:clrMapOvr>
    <a:masterClrMapping/>
  </p:clrMapOvr>
  <p:transition advTm="6645"/>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395883"/>
      </p:ext>
    </p:extLst>
  </p:cSld>
  <p:clrMapOvr>
    <a:masterClrMapping/>
  </p:clrMapOvr>
  <p:transition advTm="6645"/>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317490"/>
      </p:ext>
    </p:extLst>
  </p:cSld>
  <p:clrMapOvr>
    <a:masterClrMapping/>
  </p:clrMapOvr>
  <p:transition advTm="6645"/>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21"/>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44414"/>
      </p:ext>
    </p:extLst>
  </p:cSld>
  <p:clrMapOvr>
    <a:masterClrMapping/>
  </p:clrMapOvr>
  <p:transition advTm="6645"/>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916845"/>
      </p:ext>
    </p:extLst>
  </p:cSld>
  <p:clrMapOvr>
    <a:masterClrMapping/>
  </p:clrMapOvr>
  <p:transition advTm="6645"/>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026676"/>
      </p:ext>
    </p:extLst>
  </p:cSld>
  <p:clrMapOvr>
    <a:masterClrMapping/>
  </p:clrMapOvr>
  <p:transition advTm="6645"/>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fld id="{1D8BD707-D9CF-40AE-B4C6-C98DA3205C09}" type="datetimeFigureOut">
              <a:rPr lang="en-US" smtClean="0"/>
              <a:pPr/>
              <a:t>12/20/2021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6645"/>
  <p:txStyles>
    <p:titleStyle>
      <a:lvl1pPr algn="ctr" defTabSz="914333" rtl="0" eaLnBrk="1" latinLnBrk="0" hangingPunct="1">
        <a:spcBef>
          <a:spcPct val="0"/>
        </a:spcBef>
        <a:buNone/>
        <a:defRPr sz="4400" b="0" i="0" u="none"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915" indent="-228582" algn="l" defTabSz="9143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102216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85" r:id="rId13"/>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66" algn="ctr" rtl="0" fontAlgn="base">
        <a:spcBef>
          <a:spcPct val="0"/>
        </a:spcBef>
        <a:spcAft>
          <a:spcPct val="0"/>
        </a:spcAft>
        <a:defRPr sz="4400">
          <a:solidFill>
            <a:schemeClr val="tx2"/>
          </a:solidFill>
          <a:latin typeface="Arial" charset="0"/>
        </a:defRPr>
      </a:lvl6pPr>
      <a:lvl7pPr marL="914333" algn="ctr" rtl="0" fontAlgn="base">
        <a:spcBef>
          <a:spcPct val="0"/>
        </a:spcBef>
        <a:spcAft>
          <a:spcPct val="0"/>
        </a:spcAft>
        <a:defRPr sz="4400">
          <a:solidFill>
            <a:schemeClr val="tx2"/>
          </a:solidFill>
          <a:latin typeface="Arial" charset="0"/>
        </a:defRPr>
      </a:lvl7pPr>
      <a:lvl8pPr marL="1371498" algn="ctr" rtl="0" fontAlgn="base">
        <a:spcBef>
          <a:spcPct val="0"/>
        </a:spcBef>
        <a:spcAft>
          <a:spcPct val="0"/>
        </a:spcAft>
        <a:defRPr sz="4400">
          <a:solidFill>
            <a:schemeClr val="tx2"/>
          </a:solidFill>
          <a:latin typeface="Arial" charset="0"/>
        </a:defRPr>
      </a:lvl8pPr>
      <a:lvl9pPr marL="1828664" algn="ctr" rtl="0" fontAlgn="base">
        <a:spcBef>
          <a:spcPct val="0"/>
        </a:spcBef>
        <a:spcAft>
          <a:spcPct val="0"/>
        </a:spcAft>
        <a:defRPr sz="4400">
          <a:solidFill>
            <a:schemeClr val="tx2"/>
          </a:solidFill>
          <a:latin typeface="Arial" charset="0"/>
        </a:defRPr>
      </a:lvl9pPr>
    </p:titleStyle>
    <p:bodyStyle>
      <a:lvl1pPr marL="342875" indent="-342875" algn="l" rtl="0" fontAlgn="base">
        <a:spcBef>
          <a:spcPct val="20000"/>
        </a:spcBef>
        <a:spcAft>
          <a:spcPct val="0"/>
        </a:spcAft>
        <a:buChar char="•"/>
        <a:defRPr sz="3200">
          <a:solidFill>
            <a:schemeClr val="tx1"/>
          </a:solidFill>
          <a:latin typeface="+mn-lt"/>
          <a:ea typeface="+mn-ea"/>
          <a:cs typeface="+mn-cs"/>
        </a:defRPr>
      </a:lvl1pPr>
      <a:lvl2pPr marL="742895" indent="-285729" algn="l" rtl="0" fontAlgn="base">
        <a:spcBef>
          <a:spcPct val="20000"/>
        </a:spcBef>
        <a:spcAft>
          <a:spcPct val="0"/>
        </a:spcAft>
        <a:buChar char="–"/>
        <a:defRPr sz="2800">
          <a:solidFill>
            <a:schemeClr val="tx1"/>
          </a:solidFill>
          <a:latin typeface="+mn-lt"/>
        </a:defRPr>
      </a:lvl2pPr>
      <a:lvl3pPr marL="1142915" indent="-228582" algn="l" rtl="0" fontAlgn="base">
        <a:spcBef>
          <a:spcPct val="20000"/>
        </a:spcBef>
        <a:spcAft>
          <a:spcPct val="0"/>
        </a:spcAft>
        <a:buChar char="•"/>
        <a:defRPr sz="2400">
          <a:solidFill>
            <a:schemeClr val="tx1"/>
          </a:solidFill>
          <a:latin typeface="+mn-lt"/>
        </a:defRPr>
      </a:lvl3pPr>
      <a:lvl4pPr marL="1600080" indent="-228582" algn="l" rtl="0" fontAlgn="base">
        <a:spcBef>
          <a:spcPct val="20000"/>
        </a:spcBef>
        <a:spcAft>
          <a:spcPct val="0"/>
        </a:spcAft>
        <a:buChar char="–"/>
        <a:defRPr sz="2000">
          <a:solidFill>
            <a:schemeClr val="tx1"/>
          </a:solidFill>
          <a:latin typeface="+mn-lt"/>
        </a:defRPr>
      </a:lvl4pPr>
      <a:lvl5pPr marL="2057246" indent="-228582" algn="l" rtl="0" fontAlgn="base">
        <a:spcBef>
          <a:spcPct val="20000"/>
        </a:spcBef>
        <a:spcAft>
          <a:spcPct val="0"/>
        </a:spcAft>
        <a:buChar char="»"/>
        <a:defRPr sz="2000">
          <a:solidFill>
            <a:schemeClr val="tx1"/>
          </a:solidFill>
          <a:latin typeface="+mn-lt"/>
        </a:defRPr>
      </a:lvl5pPr>
      <a:lvl6pPr marL="2514411" indent="-228582" algn="l" rtl="0" fontAlgn="base">
        <a:spcBef>
          <a:spcPct val="20000"/>
        </a:spcBef>
        <a:spcAft>
          <a:spcPct val="0"/>
        </a:spcAft>
        <a:buChar char="»"/>
        <a:defRPr sz="2000">
          <a:solidFill>
            <a:schemeClr val="tx1"/>
          </a:solidFill>
          <a:latin typeface="+mn-lt"/>
        </a:defRPr>
      </a:lvl6pPr>
      <a:lvl7pPr marL="2971578" indent="-228582" algn="l" rtl="0" fontAlgn="base">
        <a:spcBef>
          <a:spcPct val="20000"/>
        </a:spcBef>
        <a:spcAft>
          <a:spcPct val="0"/>
        </a:spcAft>
        <a:buChar char="»"/>
        <a:defRPr sz="2000">
          <a:solidFill>
            <a:schemeClr val="tx1"/>
          </a:solidFill>
          <a:latin typeface="+mn-lt"/>
        </a:defRPr>
      </a:lvl7pPr>
      <a:lvl8pPr marL="3428744" indent="-228582" algn="l" rtl="0" fontAlgn="base">
        <a:spcBef>
          <a:spcPct val="20000"/>
        </a:spcBef>
        <a:spcAft>
          <a:spcPct val="0"/>
        </a:spcAft>
        <a:buChar char="»"/>
        <a:defRPr sz="2000">
          <a:solidFill>
            <a:schemeClr val="tx1"/>
          </a:solidFill>
          <a:latin typeface="+mn-lt"/>
        </a:defRPr>
      </a:lvl8pPr>
      <a:lvl9pPr marL="3885909" indent="-22858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1D8BD707-D9CF-40AE-B4C6-C98DA3205C09}" type="datetimeFigureOut">
              <a:rPr lang="en-US" smtClean="0">
                <a:solidFill>
                  <a:prstClr val="black">
                    <a:tint val="75000"/>
                  </a:prstClr>
                </a:solidFill>
              </a:rPr>
              <a:pPr defTabSz="914310"/>
              <a:t>12/20/2021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B6F15528-21DE-4FAA-801E-634DDDAF4B2B}"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32132344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advTm="6645"/>
  <p:txStyles>
    <p:titleStyle>
      <a:lvl1pPr algn="ctr" defTabSz="914310" rtl="0" eaLnBrk="1" latinLnBrk="0" hangingPunct="1">
        <a:spcBef>
          <a:spcPct val="0"/>
        </a:spcBef>
        <a:buNone/>
        <a:defRPr sz="4400" b="0" i="0" u="none"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440DB1B3-720E-450B-B1A0-C8DCC27B27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8331" y="744788"/>
            <a:ext cx="5143500" cy="231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5">
            <a:extLst>
              <a:ext uri="{FF2B5EF4-FFF2-40B4-BE49-F238E27FC236}">
                <a16:creationId xmlns:a16="http://schemas.microsoft.com/office/drawing/2014/main" id="{D9A69405-C6C5-412B-BF68-052F5FE33B19}"/>
              </a:ext>
            </a:extLst>
          </p:cNvPr>
          <p:cNvSpPr txBox="1">
            <a:spLocks noChangeArrowheads="1"/>
          </p:cNvSpPr>
          <p:nvPr/>
        </p:nvSpPr>
        <p:spPr bwMode="auto">
          <a:xfrm>
            <a:off x="2743200" y="2728046"/>
            <a:ext cx="3128963" cy="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75" b="1" dirty="0" err="1">
                <a:solidFill>
                  <a:srgbClr val="FF0000"/>
                </a:solidFill>
                <a:latin typeface="UTM Avo" panose="02040603050506020204" pitchFamily="18" charset="0"/>
                <a:cs typeface="Times New Roman" panose="02020603050405020304" pitchFamily="18" charset="0"/>
              </a:rPr>
              <a:t>Ôn</a:t>
            </a:r>
            <a:r>
              <a:rPr lang="en-US" altLang="en-US" sz="3675" b="1" dirty="0">
                <a:solidFill>
                  <a:srgbClr val="FF0000"/>
                </a:solidFill>
                <a:latin typeface="UTM Avo" panose="02040603050506020204" pitchFamily="18" charset="0"/>
                <a:cs typeface="Times New Roman" panose="02020603050405020304" pitchFamily="18" charset="0"/>
              </a:rPr>
              <a:t> </a:t>
            </a:r>
            <a:r>
              <a:rPr lang="en-US" altLang="en-US" sz="3675" b="1" dirty="0" err="1">
                <a:solidFill>
                  <a:srgbClr val="FF0000"/>
                </a:solidFill>
                <a:latin typeface="UTM Avo" panose="02040603050506020204" pitchFamily="18" charset="0"/>
                <a:cs typeface="Times New Roman" panose="02020603050405020304" pitchFamily="18" charset="0"/>
              </a:rPr>
              <a:t>bài</a:t>
            </a:r>
            <a:r>
              <a:rPr lang="en-US" altLang="en-US" sz="3675" b="1" dirty="0">
                <a:solidFill>
                  <a:srgbClr val="FF0000"/>
                </a:solidFill>
                <a:latin typeface="UTM Avo" panose="02040603050506020204" pitchFamily="18" charset="0"/>
                <a:cs typeface="Times New Roman" panose="02020603050405020304" pitchFamily="18" charset="0"/>
              </a:rPr>
              <a:t> </a:t>
            </a:r>
            <a:r>
              <a:rPr lang="en-US" altLang="en-US" sz="3675" b="1" dirty="0" err="1">
                <a:solidFill>
                  <a:srgbClr val="FF0000"/>
                </a:solidFill>
                <a:latin typeface="UTM Avo" panose="02040603050506020204" pitchFamily="18" charset="0"/>
                <a:cs typeface="Times New Roman" panose="02020603050405020304" pitchFamily="18" charset="0"/>
              </a:rPr>
              <a:t>cũ</a:t>
            </a:r>
            <a:endParaRPr lang="en-US" altLang="en-US" sz="3675" b="1" dirty="0">
              <a:solidFill>
                <a:srgbClr val="FF0000"/>
              </a:solidFill>
              <a:latin typeface="UTM Avo" panose="02040603050506020204" pitchFamily="18" charset="0"/>
              <a:cs typeface="Times New Roman" panose="02020603050405020304" pitchFamily="18" charset="0"/>
            </a:endParaRPr>
          </a:p>
        </p:txBody>
      </p:sp>
      <p:pic>
        <p:nvPicPr>
          <p:cNvPr id="4"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367"/>
            <a:ext cx="9753600" cy="53723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6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13E092D-314A-42D5-B434-49538CECF1F1}"/>
              </a:ext>
            </a:extLst>
          </p:cNvPr>
          <p:cNvSpPr txBox="1">
            <a:spLocks/>
          </p:cNvSpPr>
          <p:nvPr/>
        </p:nvSpPr>
        <p:spPr>
          <a:xfrm>
            <a:off x="152400" y="742950"/>
            <a:ext cx="9067800" cy="1752600"/>
          </a:xfrm>
          <a:prstGeom prst="rect">
            <a:avLst/>
          </a:prstGeom>
        </p:spPr>
        <p:txBody>
          <a:bodyPr vert="horz" lIns="68580" tIns="34290" rIns="68580" bIns="34290" rtlCol="0" anchor="ctr">
            <a:noAutofit/>
          </a:bodyPr>
          <a:lstStyle/>
          <a:p>
            <a:pPr>
              <a:spcAft>
                <a:spcPts val="0"/>
              </a:spcAft>
            </a:pPr>
            <a:r>
              <a:rPr lang="vi-VN" sz="4800" kern="1200" dirty="0">
                <a:solidFill>
                  <a:srgbClr val="002060"/>
                </a:solidFill>
                <a:effectLst/>
                <a:latin typeface="UTM Avo" panose="02040603050506020204" pitchFamily="18" charset="0"/>
                <a:ea typeface="Times New Roman" panose="02020603050405020304" pitchFamily="18" charset="0"/>
                <a:cs typeface="Arial-SGK-TV"/>
              </a:rPr>
              <a:t>muối      muỗi      nguội      tuổi</a:t>
            </a:r>
            <a:endParaRPr lang="en-US" sz="1600" dirty="0">
              <a:effectLst/>
              <a:latin typeface="Times New Roman" panose="02020603050405020304" pitchFamily="18" charset="0"/>
              <a:ea typeface="Times New Roman" panose="02020603050405020304" pitchFamily="18" charset="0"/>
            </a:endParaRPr>
          </a:p>
        </p:txBody>
      </p:sp>
      <p:sp>
        <p:nvSpPr>
          <p:cNvPr id="27" name="Title 1">
            <a:extLst>
              <a:ext uri="{FF2B5EF4-FFF2-40B4-BE49-F238E27FC236}">
                <a16:creationId xmlns:a16="http://schemas.microsoft.com/office/drawing/2014/main" id="{C370FB2A-0877-40E5-B869-E719A812769B}"/>
              </a:ext>
            </a:extLst>
          </p:cNvPr>
          <p:cNvSpPr txBox="1">
            <a:spLocks/>
          </p:cNvSpPr>
          <p:nvPr/>
        </p:nvSpPr>
        <p:spPr>
          <a:xfrm>
            <a:off x="0" y="2647950"/>
            <a:ext cx="9144000" cy="1033145"/>
          </a:xfrm>
          <a:prstGeom prst="rect">
            <a:avLst/>
          </a:prstGeom>
        </p:spPr>
        <p:txBody>
          <a:bodyPr vert="horz" lIns="68580" tIns="34290" rIns="68580" bIns="34290" rtlCol="0" anchor="ctr">
            <a:noAutofit/>
          </a:bodyPr>
          <a:lstStyle/>
          <a:p>
            <a:pPr>
              <a:spcAft>
                <a:spcPts val="0"/>
              </a:spcAft>
            </a:pPr>
            <a:r>
              <a:rPr lang="vi-VN" sz="4600" kern="1200" dirty="0">
                <a:solidFill>
                  <a:srgbClr val="002060"/>
                </a:solidFill>
                <a:effectLst/>
                <a:latin typeface="UTM Avo" panose="02040603050506020204" pitchFamily="18" charset="0"/>
                <a:ea typeface="Times New Roman" panose="02020603050405020304" pitchFamily="18" charset="0"/>
                <a:cs typeface="Arial-SGK-TV"/>
              </a:rPr>
              <a:t>buồm  </a:t>
            </a:r>
            <a:r>
              <a:rPr lang="en-US" sz="4600" kern="1200" dirty="0">
                <a:solidFill>
                  <a:srgbClr val="002060"/>
                </a:solidFill>
                <a:effectLst/>
                <a:latin typeface="UTM Avo" panose="02040603050506020204" pitchFamily="18" charset="0"/>
                <a:ea typeface="Times New Roman" panose="02020603050405020304" pitchFamily="18" charset="0"/>
                <a:cs typeface="Arial-SGK-TV"/>
              </a:rPr>
              <a:t> </a:t>
            </a:r>
            <a:r>
              <a:rPr lang="vi-VN" sz="4600" kern="1200" dirty="0">
                <a:solidFill>
                  <a:srgbClr val="002060"/>
                </a:solidFill>
                <a:effectLst/>
                <a:latin typeface="UTM Avo" panose="02040603050506020204" pitchFamily="18" charset="0"/>
                <a:ea typeface="Times New Roman" panose="02020603050405020304" pitchFamily="18" charset="0"/>
                <a:cs typeface="Arial-SGK-TV"/>
              </a:rPr>
              <a:t>muỗm   nhuốm   nhuộm       </a:t>
            </a:r>
            <a:endParaRPr lang="en-US" sz="4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3075239"/>
      </p:ext>
    </p:extLst>
  </p:cSld>
  <p:clrMapOvr>
    <a:masterClrMapping/>
  </p:clrMapOvr>
  <p:transition advTm="6645"/>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61" y="131884"/>
            <a:ext cx="1234961" cy="763403"/>
          </a:xfrm>
          <a:prstGeom prst="rect">
            <a:avLst/>
          </a:prstGeom>
        </p:spPr>
      </p:pic>
      <p:sp>
        <p:nvSpPr>
          <p:cNvPr id="19" name="Title 1">
            <a:extLst>
              <a:ext uri="{FF2B5EF4-FFF2-40B4-BE49-F238E27FC236}">
                <a16:creationId xmlns:a16="http://schemas.microsoft.com/office/drawing/2014/main" id="{984B87A7-4D86-42CB-8EFB-6D74E0974B8A}"/>
              </a:ext>
            </a:extLst>
          </p:cNvPr>
          <p:cNvSpPr txBox="1">
            <a:spLocks/>
          </p:cNvSpPr>
          <p:nvPr/>
        </p:nvSpPr>
        <p:spPr>
          <a:xfrm>
            <a:off x="3128493" y="4248150"/>
            <a:ext cx="2660176"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latin typeface="UTM Avo" panose="02040603050506020204" pitchFamily="18" charset="0"/>
                <a:ea typeface="Arial-Rounded" pitchFamily="34" charset="0"/>
                <a:cs typeface="Arial-SGK-TV" pitchFamily="2" charset="0"/>
              </a:rPr>
              <a:t>con </a:t>
            </a:r>
            <a:r>
              <a:rPr lang="en-US" sz="4500" dirty="0" err="1">
                <a:latin typeface="UTM Avo" panose="02040603050506020204" pitchFamily="18" charset="0"/>
                <a:ea typeface="Arial-Rounded" pitchFamily="34" charset="0"/>
                <a:cs typeface="Arial-SGK-TV" pitchFamily="2" charset="0"/>
              </a:rPr>
              <a:t>suối</a:t>
            </a:r>
            <a:endParaRPr lang="en-US" sz="4500" dirty="0">
              <a:latin typeface="UTM Avo" panose="02040603050506020204" pitchFamily="18" charset="0"/>
              <a:ea typeface="Arial-Rounded" pitchFamily="34" charset="0"/>
              <a:cs typeface="Arial-SGK-TV" pitchFamily="2" charset="0"/>
            </a:endParaRPr>
          </a:p>
        </p:txBody>
      </p:sp>
      <p:sp>
        <p:nvSpPr>
          <p:cNvPr id="8" name="Title 1">
            <a:extLst>
              <a:ext uri="{FF2B5EF4-FFF2-40B4-BE49-F238E27FC236}">
                <a16:creationId xmlns:a16="http://schemas.microsoft.com/office/drawing/2014/main" id="{AE5B6FCB-A8E4-48B8-B891-A7331B5756AC}"/>
              </a:ext>
            </a:extLst>
          </p:cNvPr>
          <p:cNvSpPr txBox="1">
            <a:spLocks/>
          </p:cNvSpPr>
          <p:nvPr/>
        </p:nvSpPr>
        <p:spPr>
          <a:xfrm>
            <a:off x="4604195" y="4248149"/>
            <a:ext cx="1422545"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err="1">
                <a:solidFill>
                  <a:srgbClr val="FF0000"/>
                </a:solidFill>
                <a:latin typeface="UTM Avo" panose="02040603050506020204" pitchFamily="18" charset="0"/>
                <a:ea typeface="Arial-Rounded" pitchFamily="34" charset="0"/>
                <a:cs typeface="Arial-SGK-TV" pitchFamily="2" charset="0"/>
              </a:rPr>
              <a:t>uôi</a:t>
            </a:r>
            <a:endParaRPr lang="en-US" sz="4500" dirty="0">
              <a:solidFill>
                <a:srgbClr val="FF0000"/>
              </a:solidFill>
              <a:latin typeface="UTM Avo" panose="02040603050506020204" pitchFamily="18" charset="0"/>
              <a:ea typeface="Arial-Rounded" pitchFamily="34" charset="0"/>
              <a:cs typeface="Arial-SGK-TV" pitchFamily="2" charset="0"/>
            </a:endParaRPr>
          </a:p>
        </p:txBody>
      </p:sp>
      <p:pic>
        <p:nvPicPr>
          <p:cNvPr id="1026" name="Picture 2" descr="Suối&amp;quot; trong Tiếng Anh là gì: Định Nghĩa, Ví Dụ Anh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9550"/>
            <a:ext cx="594929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0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61" y="131884"/>
            <a:ext cx="1234961" cy="763403"/>
          </a:xfrm>
          <a:prstGeom prst="rect">
            <a:avLst/>
          </a:prstGeom>
        </p:spPr>
      </p:pic>
      <p:sp>
        <p:nvSpPr>
          <p:cNvPr id="20" name="Title 1">
            <a:extLst>
              <a:ext uri="{FF2B5EF4-FFF2-40B4-BE49-F238E27FC236}">
                <a16:creationId xmlns:a16="http://schemas.microsoft.com/office/drawing/2014/main" id="{6A6329BF-B527-41A2-AA82-5D165DB3AC0E}"/>
              </a:ext>
            </a:extLst>
          </p:cNvPr>
          <p:cNvSpPr txBox="1">
            <a:spLocks/>
          </p:cNvSpPr>
          <p:nvPr/>
        </p:nvSpPr>
        <p:spPr>
          <a:xfrm>
            <a:off x="3276600" y="4207121"/>
            <a:ext cx="36576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latin typeface="UTM Avo" panose="02040603050506020204" pitchFamily="18" charset="0"/>
                <a:ea typeface="Arial-Rounded" pitchFamily="34" charset="0"/>
                <a:cs typeface="Arial-SGK-TV" pitchFamily="2" charset="0"/>
              </a:rPr>
              <a:t>buổi</a:t>
            </a:r>
            <a:r>
              <a:rPr lang="en-US" sz="4800" dirty="0">
                <a:latin typeface="UTM Avo" panose="02040603050506020204" pitchFamily="18" charset="0"/>
                <a:ea typeface="Arial-Rounded" pitchFamily="34" charset="0"/>
                <a:cs typeface="Arial-SGK-TV" pitchFamily="2" charset="0"/>
              </a:rPr>
              <a:t> </a:t>
            </a:r>
            <a:r>
              <a:rPr lang="en-US" sz="4800" dirty="0" err="1">
                <a:latin typeface="UTM Avo" panose="02040603050506020204" pitchFamily="18" charset="0"/>
                <a:ea typeface="Arial-Rounded" pitchFamily="34" charset="0"/>
                <a:cs typeface="Arial-SGK-TV" pitchFamily="2" charset="0"/>
              </a:rPr>
              <a:t>sáng</a:t>
            </a:r>
            <a:endParaRPr lang="en-US" sz="4800" dirty="0">
              <a:latin typeface="UTM Avo" panose="02040603050506020204" pitchFamily="18" charset="0"/>
              <a:ea typeface="Arial-Rounded" pitchFamily="34" charset="0"/>
              <a:cs typeface="Arial-SGK-TV" pitchFamily="2" charset="0"/>
            </a:endParaRPr>
          </a:p>
        </p:txBody>
      </p:sp>
      <p:sp>
        <p:nvSpPr>
          <p:cNvPr id="7" name="Title 1">
            <a:extLst>
              <a:ext uri="{FF2B5EF4-FFF2-40B4-BE49-F238E27FC236}">
                <a16:creationId xmlns:a16="http://schemas.microsoft.com/office/drawing/2014/main" id="{B21C9683-31FF-45A3-8B22-57DD340DB205}"/>
              </a:ext>
            </a:extLst>
          </p:cNvPr>
          <p:cNvSpPr txBox="1">
            <a:spLocks/>
          </p:cNvSpPr>
          <p:nvPr/>
        </p:nvSpPr>
        <p:spPr>
          <a:xfrm>
            <a:off x="3733800" y="4207120"/>
            <a:ext cx="1551434"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FF0000"/>
                </a:solidFill>
                <a:latin typeface="UTM Avo" panose="02040603050506020204" pitchFamily="18" charset="0"/>
                <a:ea typeface="Arial-Rounded" pitchFamily="34" charset="0"/>
                <a:cs typeface="Arial-SGK-TV" pitchFamily="2" charset="0"/>
              </a:rPr>
              <a:t>uôi</a:t>
            </a:r>
            <a:endParaRPr lang="en-US" sz="4800" dirty="0">
              <a:solidFill>
                <a:srgbClr val="FF0000"/>
              </a:solidFill>
              <a:latin typeface="UTM Avo" panose="02040603050506020204" pitchFamily="18" charset="0"/>
              <a:ea typeface="Arial-Rounded" pitchFamily="34" charset="0"/>
              <a:cs typeface="Arial-SGK-TV" pitchFamily="2" charset="0"/>
            </a:endParaRPr>
          </a:p>
        </p:txBody>
      </p:sp>
      <p:pic>
        <p:nvPicPr>
          <p:cNvPr id="2" name="Picture 1"/>
          <p:cNvPicPr>
            <a:picLocks noChangeAspect="1"/>
          </p:cNvPicPr>
          <p:nvPr/>
        </p:nvPicPr>
        <p:blipFill>
          <a:blip r:embed="rId3"/>
          <a:stretch>
            <a:fillRect/>
          </a:stretch>
        </p:blipFill>
        <p:spPr>
          <a:xfrm>
            <a:off x="2869182" y="438150"/>
            <a:ext cx="4065018" cy="3048765"/>
          </a:xfrm>
          <a:prstGeom prst="rect">
            <a:avLst/>
          </a:prstGeom>
        </p:spPr>
      </p:pic>
    </p:spTree>
    <p:extLst>
      <p:ext uri="{BB962C8B-B14F-4D97-AF65-F5344CB8AC3E}">
        <p14:creationId xmlns:p14="http://schemas.microsoft.com/office/powerpoint/2010/main" val="40762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61" y="131884"/>
            <a:ext cx="1234961" cy="763403"/>
          </a:xfrm>
          <a:prstGeom prst="rect">
            <a:avLst/>
          </a:prstGeom>
        </p:spPr>
      </p:pic>
      <p:sp>
        <p:nvSpPr>
          <p:cNvPr id="21" name="Title 1">
            <a:extLst>
              <a:ext uri="{FF2B5EF4-FFF2-40B4-BE49-F238E27FC236}">
                <a16:creationId xmlns:a16="http://schemas.microsoft.com/office/drawing/2014/main" id="{A5453D2B-8A9D-45EA-8C7E-CA30496A47D7}"/>
              </a:ext>
            </a:extLst>
          </p:cNvPr>
          <p:cNvSpPr txBox="1">
            <a:spLocks/>
          </p:cNvSpPr>
          <p:nvPr/>
        </p:nvSpPr>
        <p:spPr>
          <a:xfrm>
            <a:off x="3352799" y="3994768"/>
            <a:ext cx="3952875"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a:latin typeface="UTM Avo" panose="02040603050506020204" pitchFamily="18" charset="0"/>
                <a:ea typeface="Arial-Rounded" pitchFamily="34" charset="0"/>
                <a:cs typeface="Arial-SGK-TV" pitchFamily="2" charset="0"/>
              </a:rPr>
              <a:t>quả</a:t>
            </a:r>
            <a:r>
              <a:rPr lang="en-US" sz="4800" dirty="0">
                <a:latin typeface="UTM Avo" panose="02040603050506020204" pitchFamily="18" charset="0"/>
                <a:ea typeface="Arial-Rounded" pitchFamily="34" charset="0"/>
                <a:cs typeface="Arial-SGK-TV" pitchFamily="2" charset="0"/>
              </a:rPr>
              <a:t> </a:t>
            </a:r>
            <a:r>
              <a:rPr lang="en-US" sz="4800" dirty="0" err="1">
                <a:latin typeface="UTM Avo" panose="02040603050506020204" pitchFamily="18" charset="0"/>
                <a:ea typeface="Arial-Rounded" pitchFamily="34" charset="0"/>
                <a:cs typeface="Arial-SGK-TV" pitchFamily="2" charset="0"/>
              </a:rPr>
              <a:t>muỗm</a:t>
            </a:r>
            <a:endParaRPr lang="en-US" sz="4800" dirty="0">
              <a:latin typeface="UTM Avo" panose="02040603050506020204" pitchFamily="18" charset="0"/>
              <a:ea typeface="Arial-Rounded" pitchFamily="34" charset="0"/>
              <a:cs typeface="Arial-SGK-TV" pitchFamily="2" charset="0"/>
            </a:endParaRPr>
          </a:p>
        </p:txBody>
      </p:sp>
      <p:sp>
        <p:nvSpPr>
          <p:cNvPr id="26" name="Title 1">
            <a:extLst>
              <a:ext uri="{FF2B5EF4-FFF2-40B4-BE49-F238E27FC236}">
                <a16:creationId xmlns:a16="http://schemas.microsoft.com/office/drawing/2014/main" id="{7B4EBFB9-F410-462B-B810-931F8CE3C0E6}"/>
              </a:ext>
            </a:extLst>
          </p:cNvPr>
          <p:cNvSpPr txBox="1">
            <a:spLocks/>
          </p:cNvSpPr>
          <p:nvPr/>
        </p:nvSpPr>
        <p:spPr>
          <a:xfrm>
            <a:off x="5297041" y="3997086"/>
            <a:ext cx="1750225"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a:solidFill>
                  <a:srgbClr val="FF0000"/>
                </a:solidFill>
                <a:latin typeface="UTM Avo" panose="02040603050506020204" pitchFamily="18" charset="0"/>
                <a:ea typeface="Arial-Rounded" pitchFamily="34" charset="0"/>
                <a:cs typeface="Arial-SGK-TV" pitchFamily="2" charset="0"/>
              </a:rPr>
              <a:t>uôm</a:t>
            </a:r>
            <a:endParaRPr lang="en-US" sz="4800" dirty="0">
              <a:solidFill>
                <a:srgbClr val="FF0000"/>
              </a:solidFill>
              <a:latin typeface="UTM Avo" panose="02040603050506020204" pitchFamily="18" charset="0"/>
              <a:ea typeface="Arial-Rounded" pitchFamily="34" charset="0"/>
              <a:cs typeface="Arial-SGK-TV" pitchFamily="2" charset="0"/>
            </a:endParaRPr>
          </a:p>
        </p:txBody>
      </p:sp>
      <p:pic>
        <p:nvPicPr>
          <p:cNvPr id="2" name="Picture 1"/>
          <p:cNvPicPr>
            <a:picLocks noChangeAspect="1"/>
          </p:cNvPicPr>
          <p:nvPr/>
        </p:nvPicPr>
        <p:blipFill>
          <a:blip r:embed="rId3"/>
          <a:stretch>
            <a:fillRect/>
          </a:stretch>
        </p:blipFill>
        <p:spPr>
          <a:xfrm>
            <a:off x="3229377" y="209550"/>
            <a:ext cx="3552423" cy="3552423"/>
          </a:xfrm>
          <a:prstGeom prst="rect">
            <a:avLst/>
          </a:prstGeom>
        </p:spPr>
      </p:pic>
    </p:spTree>
    <p:extLst>
      <p:ext uri="{BB962C8B-B14F-4D97-AF65-F5344CB8AC3E}">
        <p14:creationId xmlns:p14="http://schemas.microsoft.com/office/powerpoint/2010/main" val="33179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rue Blue Society | Marcos para word, Clases de etiqueta, Agendas">
            <a:extLst>
              <a:ext uri="{FF2B5EF4-FFF2-40B4-BE49-F238E27FC236}">
                <a16:creationId xmlns:a16="http://schemas.microsoft.com/office/drawing/2014/main" id="{471701A7-BD4B-43C7-B02A-CE6778409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0"/>
            <a:ext cx="9647420" cy="53723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0800" y="133350"/>
            <a:ext cx="4876800" cy="4662815"/>
          </a:xfrm>
          <a:prstGeom prst="rect">
            <a:avLst/>
          </a:prstGeom>
          <a:noFill/>
        </p:spPr>
        <p:txBody>
          <a:bodyPr wrap="square" rtlCol="0">
            <a:spAutoFit/>
          </a:bodyPr>
          <a:lstStyle/>
          <a:p>
            <a:pPr>
              <a:lnSpc>
                <a:spcPct val="150000"/>
              </a:lnSpc>
            </a:pPr>
            <a:r>
              <a:rPr lang="en-US" sz="6600" spc="-90" dirty="0">
                <a:latin typeface="UTM Avo" panose="02040603050506020204" pitchFamily="18" charset="0"/>
                <a:ea typeface="+mj-ea"/>
                <a:cs typeface="Arial-SGK-TV" pitchFamily="2" charset="0"/>
              </a:rPr>
              <a:t>con </a:t>
            </a:r>
            <a:r>
              <a:rPr lang="en-US" sz="6600" spc="-90" dirty="0" err="1">
                <a:latin typeface="UTM Avo" panose="02040603050506020204" pitchFamily="18" charset="0"/>
                <a:ea typeface="+mj-ea"/>
                <a:cs typeface="Arial-SGK-TV" pitchFamily="2" charset="0"/>
              </a:rPr>
              <a:t>suối</a:t>
            </a:r>
            <a:r>
              <a:rPr lang="en-US" sz="6600" spc="-90" dirty="0">
                <a:latin typeface="UTM Avo" panose="02040603050506020204" pitchFamily="18" charset="0"/>
                <a:ea typeface="+mj-ea"/>
                <a:cs typeface="Arial-SGK-TV" pitchFamily="2" charset="0"/>
              </a:rPr>
              <a:t>  </a:t>
            </a:r>
          </a:p>
          <a:p>
            <a:pPr>
              <a:lnSpc>
                <a:spcPct val="150000"/>
              </a:lnSpc>
            </a:pPr>
            <a:r>
              <a:rPr lang="en-US" sz="6600" spc="-90" dirty="0" err="1">
                <a:latin typeface="UTM Avo" panose="02040603050506020204" pitchFamily="18" charset="0"/>
                <a:ea typeface="+mj-ea"/>
                <a:cs typeface="Arial-SGK-TV" pitchFamily="2" charset="0"/>
              </a:rPr>
              <a:t>buổi</a:t>
            </a:r>
            <a:r>
              <a:rPr lang="en-US" sz="6600" spc="-90" dirty="0">
                <a:latin typeface="UTM Avo" panose="02040603050506020204" pitchFamily="18" charset="0"/>
                <a:ea typeface="+mj-ea"/>
                <a:cs typeface="Arial-SGK-TV" pitchFamily="2" charset="0"/>
              </a:rPr>
              <a:t> </a:t>
            </a:r>
            <a:r>
              <a:rPr lang="en-US" sz="6600" spc="-90" dirty="0" err="1">
                <a:latin typeface="UTM Avo" panose="02040603050506020204" pitchFamily="18" charset="0"/>
                <a:ea typeface="+mj-ea"/>
                <a:cs typeface="Arial-SGK-TV" pitchFamily="2" charset="0"/>
              </a:rPr>
              <a:t>sáng</a:t>
            </a:r>
            <a:r>
              <a:rPr lang="en-US" sz="6600" spc="-90" dirty="0">
                <a:latin typeface="UTM Avo" panose="02040603050506020204" pitchFamily="18" charset="0"/>
                <a:ea typeface="+mj-ea"/>
                <a:cs typeface="Arial-SGK-TV" pitchFamily="2" charset="0"/>
              </a:rPr>
              <a:t>     </a:t>
            </a:r>
            <a:r>
              <a:rPr lang="en-US" sz="6600" spc="-90" dirty="0" err="1">
                <a:latin typeface="UTM Avo" panose="02040603050506020204" pitchFamily="18" charset="0"/>
                <a:ea typeface="+mj-ea"/>
                <a:cs typeface="Arial-SGK-TV" pitchFamily="2" charset="0"/>
              </a:rPr>
              <a:t>quả</a:t>
            </a:r>
            <a:r>
              <a:rPr lang="en-US" sz="6600" spc="-90" dirty="0">
                <a:latin typeface="UTM Avo" panose="02040603050506020204" pitchFamily="18" charset="0"/>
                <a:ea typeface="+mj-ea"/>
                <a:cs typeface="Arial-SGK-TV" pitchFamily="2" charset="0"/>
              </a:rPr>
              <a:t> </a:t>
            </a:r>
            <a:r>
              <a:rPr lang="en-US" sz="6600" spc="-90" dirty="0" err="1">
                <a:latin typeface="UTM Avo" panose="02040603050506020204" pitchFamily="18" charset="0"/>
                <a:ea typeface="+mj-ea"/>
                <a:cs typeface="Arial-SGK-TV" pitchFamily="2" charset="0"/>
              </a:rPr>
              <a:t>muỗm</a:t>
            </a:r>
            <a:r>
              <a:rPr lang="en-US" sz="6600" spc="-90" dirty="0">
                <a:latin typeface="UTM Avo" panose="02040603050506020204" pitchFamily="18" charset="0"/>
                <a:ea typeface="+mj-ea"/>
                <a:cs typeface="Arial-SGK-TV" pitchFamily="2" charset="0"/>
              </a:rPr>
              <a:t> </a:t>
            </a:r>
          </a:p>
        </p:txBody>
      </p:sp>
      <p:cxnSp>
        <p:nvCxnSpPr>
          <p:cNvPr id="16" name="Straight Connector 15"/>
          <p:cNvCxnSpPr/>
          <p:nvPr/>
        </p:nvCxnSpPr>
        <p:spPr bwMode="auto">
          <a:xfrm>
            <a:off x="10591800" y="3089449"/>
            <a:ext cx="914400" cy="685800"/>
          </a:xfrm>
          <a:prstGeom prst="line">
            <a:avLst/>
          </a:pr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Connector 19"/>
          <p:cNvCxnSpPr/>
          <p:nvPr/>
        </p:nvCxnSpPr>
        <p:spPr bwMode="auto">
          <a:xfrm>
            <a:off x="7162800" y="3432349"/>
            <a:ext cx="914400" cy="685800"/>
          </a:xfrm>
          <a:prstGeom prst="line">
            <a:avLst/>
          </a:pr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122090296"/>
      </p:ext>
    </p:extLst>
  </p:cSld>
  <p:clrMapOvr>
    <a:masterClrMapping/>
  </p:clrMapOvr>
  <p:transition advTm="6645"/>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True Blue Society | Marcos para word, Clases de etiqueta, Agendas">
            <a:extLst>
              <a:ext uri="{FF2B5EF4-FFF2-40B4-BE49-F238E27FC236}">
                <a16:creationId xmlns:a16="http://schemas.microsoft.com/office/drawing/2014/main" id="{471701A7-BD4B-43C7-B02A-CE6778409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16" y="-171450"/>
            <a:ext cx="9647420" cy="54485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19400" y="89771"/>
            <a:ext cx="1687285" cy="1033463"/>
          </a:xfrm>
        </p:spPr>
        <p:txBody>
          <a:bodyPr>
            <a:normAutofit/>
          </a:bodyPr>
          <a:lstStyle/>
          <a:p>
            <a:r>
              <a:rPr lang="en-US" sz="4950" b="1" dirty="0" err="1">
                <a:solidFill>
                  <a:srgbClr val="FF0000"/>
                </a:solidFill>
                <a:latin typeface="UTM Avo" panose="02040603050506020204" pitchFamily="18" charset="0"/>
                <a:cs typeface="Arial-SGK-TV" pitchFamily="2" charset="0"/>
              </a:rPr>
              <a:t>uôm</a:t>
            </a:r>
            <a:endParaRPr lang="en-US" sz="4950" b="1" dirty="0">
              <a:solidFill>
                <a:srgbClr val="FF0000"/>
              </a:solidFill>
              <a:latin typeface="UTM Avo" panose="02040603050506020204" pitchFamily="18" charset="0"/>
              <a:cs typeface="Arial-SGK-TV" pitchFamily="2" charset="0"/>
            </a:endParaRPr>
          </a:p>
        </p:txBody>
      </p:sp>
      <p:sp>
        <p:nvSpPr>
          <p:cNvPr id="22" name="Title 1"/>
          <p:cNvSpPr txBox="1">
            <a:spLocks/>
          </p:cNvSpPr>
          <p:nvPr/>
        </p:nvSpPr>
        <p:spPr>
          <a:xfrm>
            <a:off x="5105400" y="127066"/>
            <a:ext cx="1328057" cy="1033463"/>
          </a:xfrm>
          <a:prstGeom prst="rect">
            <a:avLst/>
          </a:prstGeom>
        </p:spPr>
        <p:txBody>
          <a:bodyPr vert="horz" lIns="68580" tIns="34290" rIns="68580" bIns="34290" rtlCol="0" anchor="ctr">
            <a:normAutofit/>
          </a:bodyPr>
          <a:lstStyle/>
          <a:p>
            <a:pPr defTabSz="685800">
              <a:lnSpc>
                <a:spcPct val="85000"/>
              </a:lnSpc>
              <a:spcBef>
                <a:spcPct val="0"/>
              </a:spcBef>
              <a:defRPr/>
            </a:pPr>
            <a:r>
              <a:rPr lang="en-US" sz="4950" b="1" spc="-90" dirty="0" err="1">
                <a:solidFill>
                  <a:srgbClr val="FF0000"/>
                </a:solidFill>
                <a:latin typeface="UTM Avo" panose="02040603050506020204" pitchFamily="18" charset="0"/>
                <a:ea typeface="+mj-ea"/>
                <a:cs typeface="Arial-SGK-TV" pitchFamily="2" charset="0"/>
              </a:rPr>
              <a:t>uôi</a:t>
            </a:r>
            <a:endParaRPr lang="en-US" sz="4950" b="1" spc="-90" dirty="0">
              <a:solidFill>
                <a:srgbClr val="FF0000"/>
              </a:solidFill>
              <a:latin typeface="UTM Avo" panose="02040603050506020204" pitchFamily="18" charset="0"/>
              <a:ea typeface="+mj-ea"/>
              <a:cs typeface="Arial-SGK-TV" pitchFamily="2" charset="0"/>
            </a:endParaRPr>
          </a:p>
        </p:txBody>
      </p:sp>
      <p:sp>
        <p:nvSpPr>
          <p:cNvPr id="12" name="Title 1">
            <a:extLst>
              <a:ext uri="{FF2B5EF4-FFF2-40B4-BE49-F238E27FC236}">
                <a16:creationId xmlns:a16="http://schemas.microsoft.com/office/drawing/2014/main" id="{E13E092D-314A-42D5-B434-49538CECF1F1}"/>
              </a:ext>
            </a:extLst>
          </p:cNvPr>
          <p:cNvSpPr txBox="1">
            <a:spLocks/>
          </p:cNvSpPr>
          <p:nvPr/>
        </p:nvSpPr>
        <p:spPr>
          <a:xfrm>
            <a:off x="536667" y="1072044"/>
            <a:ext cx="8161020" cy="1038079"/>
          </a:xfrm>
          <a:prstGeom prst="rect">
            <a:avLst/>
          </a:prstGeom>
        </p:spPr>
        <p:txBody>
          <a:bodyPr vert="horz" lIns="68580" tIns="34290" rIns="68580" bIns="34290" rtlCol="0" anchor="ctr">
            <a:noAutofit/>
          </a:bodyPr>
          <a:lstStyle/>
          <a:p>
            <a:pPr>
              <a:spcAft>
                <a:spcPts val="0"/>
              </a:spcAft>
            </a:pPr>
            <a:r>
              <a:rPr lang="vi-VN" sz="4000" b="1" kern="1200" dirty="0">
                <a:solidFill>
                  <a:srgbClr val="002060"/>
                </a:solidFill>
                <a:effectLst/>
                <a:latin typeface="UTM Avo" panose="02040603050506020204" pitchFamily="18" charset="0"/>
                <a:ea typeface="Times New Roman" panose="02020603050405020304" pitchFamily="18" charset="0"/>
                <a:cs typeface="Arial-SGK-TV"/>
              </a:rPr>
              <a:t>muối      muỗi      nguội      tuổi</a:t>
            </a:r>
            <a:endParaRPr lang="en-US" sz="1200" b="1" dirty="0">
              <a:effectLst/>
              <a:latin typeface="Times New Roman" panose="02020603050405020304" pitchFamily="18" charset="0"/>
              <a:ea typeface="Times New Roman" panose="02020603050405020304" pitchFamily="18" charset="0"/>
            </a:endParaRPr>
          </a:p>
        </p:txBody>
      </p:sp>
      <p:sp>
        <p:nvSpPr>
          <p:cNvPr id="13" name="Title 1">
            <a:extLst>
              <a:ext uri="{FF2B5EF4-FFF2-40B4-BE49-F238E27FC236}">
                <a16:creationId xmlns:a16="http://schemas.microsoft.com/office/drawing/2014/main" id="{C370FB2A-0877-40E5-B869-E719A812769B}"/>
              </a:ext>
            </a:extLst>
          </p:cNvPr>
          <p:cNvSpPr txBox="1">
            <a:spLocks/>
          </p:cNvSpPr>
          <p:nvPr/>
        </p:nvSpPr>
        <p:spPr>
          <a:xfrm>
            <a:off x="536667" y="2187366"/>
            <a:ext cx="8406296" cy="611940"/>
          </a:xfrm>
          <a:prstGeom prst="rect">
            <a:avLst/>
          </a:prstGeom>
        </p:spPr>
        <p:txBody>
          <a:bodyPr vert="horz" lIns="68580" tIns="34290" rIns="68580" bIns="34290" rtlCol="0" anchor="ctr">
            <a:noAutofit/>
          </a:bodyPr>
          <a:lstStyle/>
          <a:p>
            <a:pPr>
              <a:spcAft>
                <a:spcPts val="0"/>
              </a:spcAft>
            </a:pPr>
            <a:r>
              <a:rPr lang="vi-VN" sz="4000" b="1" kern="1200" dirty="0">
                <a:solidFill>
                  <a:srgbClr val="002060"/>
                </a:solidFill>
                <a:effectLst/>
                <a:latin typeface="UTM Avo" panose="02040603050506020204" pitchFamily="18" charset="0"/>
                <a:ea typeface="Times New Roman" panose="02020603050405020304" pitchFamily="18" charset="0"/>
                <a:cs typeface="Arial-SGK-TV"/>
              </a:rPr>
              <a:t>buồm  </a:t>
            </a:r>
            <a:r>
              <a:rPr lang="en-US" sz="4000" b="1" kern="1200" dirty="0">
                <a:solidFill>
                  <a:srgbClr val="002060"/>
                </a:solidFill>
                <a:effectLst/>
                <a:latin typeface="UTM Avo" panose="02040603050506020204" pitchFamily="18" charset="0"/>
                <a:ea typeface="Times New Roman" panose="02020603050405020304" pitchFamily="18" charset="0"/>
                <a:cs typeface="Arial-SGK-TV"/>
              </a:rPr>
              <a:t> </a:t>
            </a:r>
            <a:r>
              <a:rPr lang="vi-VN" sz="4000" b="1" kern="1200" dirty="0">
                <a:solidFill>
                  <a:srgbClr val="002060"/>
                </a:solidFill>
                <a:effectLst/>
                <a:latin typeface="UTM Avo" panose="02040603050506020204" pitchFamily="18" charset="0"/>
                <a:ea typeface="Times New Roman" panose="02020603050405020304" pitchFamily="18" charset="0"/>
                <a:cs typeface="Arial-SGK-TV"/>
              </a:rPr>
              <a:t>muỗm   nhuốm </a:t>
            </a:r>
            <a:r>
              <a:rPr lang="en-US" sz="4000" b="1" kern="1200" dirty="0">
                <a:solidFill>
                  <a:srgbClr val="002060"/>
                </a:solidFill>
                <a:effectLst/>
                <a:latin typeface="UTM Avo" panose="02040603050506020204" pitchFamily="18" charset="0"/>
                <a:ea typeface="Times New Roman" panose="02020603050405020304" pitchFamily="18" charset="0"/>
                <a:cs typeface="Arial-SGK-TV"/>
              </a:rPr>
              <a:t> </a:t>
            </a:r>
            <a:r>
              <a:rPr lang="vi-VN" sz="4000" b="1" kern="1200" dirty="0">
                <a:solidFill>
                  <a:srgbClr val="002060"/>
                </a:solidFill>
                <a:effectLst/>
                <a:latin typeface="UTM Avo" panose="02040603050506020204" pitchFamily="18" charset="0"/>
                <a:ea typeface="Times New Roman" panose="02020603050405020304" pitchFamily="18" charset="0"/>
                <a:cs typeface="Arial-SGK-TV"/>
              </a:rPr>
              <a:t> nhuộm       </a:t>
            </a:r>
            <a:endParaRPr lang="en-US" sz="4000" b="1" dirty="0">
              <a:effectLst/>
              <a:latin typeface="Times New Roman" panose="02020603050405020304" pitchFamily="18" charset="0"/>
              <a:ea typeface="Times New Roman" panose="02020603050405020304" pitchFamily="18" charset="0"/>
            </a:endParaRPr>
          </a:p>
        </p:txBody>
      </p:sp>
      <p:sp>
        <p:nvSpPr>
          <p:cNvPr id="14" name="TextBox 13"/>
          <p:cNvSpPr txBox="1"/>
          <p:nvPr/>
        </p:nvSpPr>
        <p:spPr>
          <a:xfrm>
            <a:off x="685800" y="2780255"/>
            <a:ext cx="7315200" cy="2123658"/>
          </a:xfrm>
          <a:prstGeom prst="rect">
            <a:avLst/>
          </a:prstGeom>
          <a:noFill/>
        </p:spPr>
        <p:txBody>
          <a:bodyPr wrap="square" rtlCol="0">
            <a:spAutoFit/>
          </a:bodyPr>
          <a:lstStyle/>
          <a:p>
            <a:pPr>
              <a:lnSpc>
                <a:spcPct val="150000"/>
              </a:lnSpc>
            </a:pPr>
            <a:r>
              <a:rPr lang="en-US" sz="4400" b="1" spc="-90" dirty="0">
                <a:latin typeface="UTM Avo" panose="02040603050506020204" pitchFamily="18" charset="0"/>
                <a:ea typeface="+mj-ea"/>
                <a:cs typeface="Arial-SGK-TV" pitchFamily="2" charset="0"/>
              </a:rPr>
              <a:t>               con </a:t>
            </a:r>
            <a:r>
              <a:rPr lang="en-US" sz="4400" b="1" spc="-90" dirty="0" err="1">
                <a:latin typeface="UTM Avo" panose="02040603050506020204" pitchFamily="18" charset="0"/>
                <a:ea typeface="+mj-ea"/>
                <a:cs typeface="Arial-SGK-TV" pitchFamily="2" charset="0"/>
              </a:rPr>
              <a:t>suối</a:t>
            </a:r>
            <a:r>
              <a:rPr lang="en-US" sz="4400" b="1" spc="-90" dirty="0">
                <a:latin typeface="UTM Avo" panose="02040603050506020204" pitchFamily="18" charset="0"/>
                <a:ea typeface="+mj-ea"/>
                <a:cs typeface="Arial-SGK-TV" pitchFamily="2" charset="0"/>
              </a:rPr>
              <a:t>  </a:t>
            </a:r>
          </a:p>
          <a:p>
            <a:pPr>
              <a:lnSpc>
                <a:spcPct val="150000"/>
              </a:lnSpc>
            </a:pPr>
            <a:r>
              <a:rPr lang="en-US" sz="4400" b="1" spc="-90" dirty="0" err="1">
                <a:latin typeface="UTM Avo" panose="02040603050506020204" pitchFamily="18" charset="0"/>
                <a:ea typeface="+mj-ea"/>
                <a:cs typeface="Arial-SGK-TV" pitchFamily="2" charset="0"/>
              </a:rPr>
              <a:t>buổi</a:t>
            </a:r>
            <a:r>
              <a:rPr lang="en-US" sz="4400" b="1" spc="-90" dirty="0">
                <a:latin typeface="UTM Avo" panose="02040603050506020204" pitchFamily="18" charset="0"/>
                <a:ea typeface="+mj-ea"/>
                <a:cs typeface="Arial-SGK-TV" pitchFamily="2" charset="0"/>
              </a:rPr>
              <a:t> </a:t>
            </a:r>
            <a:r>
              <a:rPr lang="en-US" sz="4400" b="1" spc="-90" dirty="0" err="1">
                <a:latin typeface="UTM Avo" panose="02040603050506020204" pitchFamily="18" charset="0"/>
                <a:ea typeface="+mj-ea"/>
                <a:cs typeface="Arial-SGK-TV" pitchFamily="2" charset="0"/>
              </a:rPr>
              <a:t>sáng</a:t>
            </a:r>
            <a:r>
              <a:rPr lang="en-US" sz="4400" b="1" spc="-90" dirty="0">
                <a:latin typeface="UTM Avo" panose="02040603050506020204" pitchFamily="18" charset="0"/>
                <a:ea typeface="+mj-ea"/>
                <a:cs typeface="Arial-SGK-TV" pitchFamily="2" charset="0"/>
              </a:rPr>
              <a:t>       </a:t>
            </a:r>
            <a:r>
              <a:rPr lang="en-US" sz="4400" b="1" spc="-90" dirty="0" err="1">
                <a:latin typeface="UTM Avo" panose="02040603050506020204" pitchFamily="18" charset="0"/>
                <a:ea typeface="+mj-ea"/>
                <a:cs typeface="Arial-SGK-TV" pitchFamily="2" charset="0"/>
              </a:rPr>
              <a:t>quả</a:t>
            </a:r>
            <a:r>
              <a:rPr lang="en-US" sz="4400" b="1" spc="-90" dirty="0">
                <a:latin typeface="UTM Avo" panose="02040603050506020204" pitchFamily="18" charset="0"/>
                <a:ea typeface="+mj-ea"/>
                <a:cs typeface="Arial-SGK-TV" pitchFamily="2" charset="0"/>
              </a:rPr>
              <a:t> </a:t>
            </a:r>
            <a:r>
              <a:rPr lang="en-US" sz="4400" b="1" spc="-90" dirty="0" err="1">
                <a:latin typeface="UTM Avo" panose="02040603050506020204" pitchFamily="18" charset="0"/>
                <a:ea typeface="+mj-ea"/>
                <a:cs typeface="Arial-SGK-TV" pitchFamily="2" charset="0"/>
              </a:rPr>
              <a:t>muỗm</a:t>
            </a:r>
            <a:r>
              <a:rPr lang="en-US" sz="4400" b="1" spc="-90" dirty="0">
                <a:latin typeface="UTM Avo" panose="02040603050506020204" pitchFamily="18" charset="0"/>
                <a:ea typeface="+mj-ea"/>
                <a:cs typeface="Arial-SGK-TV" pitchFamily="2" charset="0"/>
              </a:rPr>
              <a:t> </a:t>
            </a:r>
          </a:p>
        </p:txBody>
      </p:sp>
    </p:spTree>
    <p:extLst>
      <p:ext uri="{BB962C8B-B14F-4D97-AF65-F5344CB8AC3E}">
        <p14:creationId xmlns:p14="http://schemas.microsoft.com/office/powerpoint/2010/main" val="3290878850"/>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par>
                                <p:cTn id="8" presetID="5" presetClass="entr" presetSubtype="5"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666750"/>
            <a:ext cx="8458200" cy="3810000"/>
          </a:xfrm>
          <a:prstGeom prst="rect">
            <a:avLst/>
          </a:prstGeom>
        </p:spPr>
      </p:pic>
    </p:spTree>
    <p:extLst>
      <p:ext uri="{BB962C8B-B14F-4D97-AF65-F5344CB8AC3E}">
        <p14:creationId xmlns:p14="http://schemas.microsoft.com/office/powerpoint/2010/main" val="2307589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EB8AF1-13DC-4A32-AD18-C749770F14FF}"/>
              </a:ext>
            </a:extLst>
          </p:cNvPr>
          <p:cNvSpPr>
            <a:spLocks noGrp="1"/>
          </p:cNvSpPr>
          <p:nvPr/>
        </p:nvSpPr>
        <p:spPr>
          <a:xfrm>
            <a:off x="304800" y="1354398"/>
            <a:ext cx="8602980" cy="2466975"/>
          </a:xfrm>
          <a:prstGeom prst="rect">
            <a:avLst/>
          </a:prstGeom>
          <a:noFill/>
          <a:ln w="9525">
            <a:noFill/>
          </a:ln>
        </p:spPr>
        <p:txBody>
          <a:bodyPr anchor="ctr"/>
          <a:lstStyle/>
          <a:p>
            <a:pPr algn="just">
              <a:lnSpc>
                <a:spcPct val="130000"/>
              </a:lnSpc>
              <a:spcAft>
                <a:spcPts val="0"/>
              </a:spcAft>
            </a:pPr>
            <a:r>
              <a:rPr lang="en-US" sz="2400" b="1"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Buổi sớm mai, ông mặt trời nhô lên từ biển. Mặt biển nhuộm một màu xanh biếc. Đàn hải âu sải cảnh bay liệng trên bầu trời. Xa xa là những cánh buồm căng gió. Phía bến cảng, những chiếc tàu cá nối đuôi nhau vào bờ. </a:t>
            </a:r>
            <a:endParaRPr lang="en-US" sz="1600" dirty="0">
              <a:effectLst/>
              <a:latin typeface="Times New Roman" panose="02020603050405020304" pitchFamily="18" charset="0"/>
              <a:ea typeface="Times New Roman" panose="02020603050405020304" pitchFamily="18" charset="0"/>
            </a:endParaRPr>
          </a:p>
        </p:txBody>
      </p:sp>
      <p:sp>
        <p:nvSpPr>
          <p:cNvPr id="7" name="Title 1">
            <a:extLst>
              <a:ext uri="{FF2B5EF4-FFF2-40B4-BE49-F238E27FC236}">
                <a16:creationId xmlns:a16="http://schemas.microsoft.com/office/drawing/2014/main"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cxnSp>
        <p:nvCxnSpPr>
          <p:cNvPr id="8" name="Straight Connector 7">
            <a:extLst>
              <a:ext uri="{FF2B5EF4-FFF2-40B4-BE49-F238E27FC236}">
                <a16:creationId xmlns:a16="http://schemas.microsoft.com/office/drawing/2014/main" id="{206F23FE-4729-4A66-B74E-D86C905F3AC9}"/>
              </a:ext>
            </a:extLst>
          </p:cNvPr>
          <p:cNvCxnSpPr/>
          <p:nvPr/>
        </p:nvCxnSpPr>
        <p:spPr bwMode="auto">
          <a:xfrm>
            <a:off x="776349" y="1276350"/>
            <a:ext cx="84344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DE472331-3201-4413-899B-ABEC4318EA7D}"/>
              </a:ext>
            </a:extLst>
          </p:cNvPr>
          <p:cNvCxnSpPr/>
          <p:nvPr/>
        </p:nvCxnSpPr>
        <p:spPr bwMode="auto">
          <a:xfrm>
            <a:off x="6477000" y="3155055"/>
            <a:ext cx="1143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EB209A7F-770E-4C69-A0B3-7F5B025ED923}"/>
              </a:ext>
            </a:extLst>
          </p:cNvPr>
          <p:cNvCxnSpPr/>
          <p:nvPr/>
        </p:nvCxnSpPr>
        <p:spPr bwMode="auto">
          <a:xfrm>
            <a:off x="3886200" y="1962150"/>
            <a:ext cx="1447800" cy="6624"/>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itle 1">
            <a:extLst>
              <a:ext uri="{FF2B5EF4-FFF2-40B4-BE49-F238E27FC236}">
                <a16:creationId xmlns:a16="http://schemas.microsoft.com/office/drawing/2014/main" id="{B1EB8AF1-13DC-4A32-AD18-C749770F14FF}"/>
              </a:ext>
            </a:extLst>
          </p:cNvPr>
          <p:cNvSpPr>
            <a:spLocks noGrp="1"/>
          </p:cNvSpPr>
          <p:nvPr/>
        </p:nvSpPr>
        <p:spPr>
          <a:xfrm>
            <a:off x="511629" y="2735240"/>
            <a:ext cx="8481060" cy="2189684"/>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just"/>
            <a:endParaRPr lang="en-US" sz="2700" b="1" dirty="0">
              <a:latin typeface="UTM Avo" panose="02040603050506020204" pitchFamily="18" charset="0"/>
              <a:cs typeface="Arial-SGK-TV" pitchFamily="2" charset="0"/>
            </a:endParaRPr>
          </a:p>
        </p:txBody>
      </p:sp>
      <p:cxnSp>
        <p:nvCxnSpPr>
          <p:cNvPr id="19" name="Straight Connector 18">
            <a:extLst>
              <a:ext uri="{FF2B5EF4-FFF2-40B4-BE49-F238E27FC236}">
                <a16:creationId xmlns:a16="http://schemas.microsoft.com/office/drawing/2014/main" id="{EB209A7F-770E-4C69-A0B3-7F5B025ED923}"/>
              </a:ext>
            </a:extLst>
          </p:cNvPr>
          <p:cNvCxnSpPr/>
          <p:nvPr/>
        </p:nvCxnSpPr>
        <p:spPr bwMode="auto">
          <a:xfrm>
            <a:off x="1132112" y="4476750"/>
            <a:ext cx="84908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516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1" nodeType="clickEffect" nodePh="1">
                                  <p:stCondLst>
                                    <p:cond delay="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Effect transition="in" filter="fade">
                                      <p:cBhvr>
                                        <p:cTn id="25" dur="800" decel="100000"/>
                                        <p:tgtEl>
                                          <p:spTgt spid="12"/>
                                        </p:tgtEl>
                                      </p:cBhvr>
                                    </p:animEffect>
                                    <p:anim calcmode="lin" valueType="num">
                                      <p:cBhvr>
                                        <p:cTn id="26" dur="800" decel="100000" fill="hold"/>
                                        <p:tgtEl>
                                          <p:spTgt spid="12"/>
                                        </p:tgtEl>
                                        <p:attrNameLst>
                                          <p:attrName>style.rotation</p:attrName>
                                        </p:attrNameLst>
                                      </p:cBhvr>
                                      <p:tavLst>
                                        <p:tav tm="0">
                                          <p:val>
                                            <p:fltVal val="-90"/>
                                          </p:val>
                                        </p:tav>
                                        <p:tav tm="100000">
                                          <p:val>
                                            <p:fltVal val="0"/>
                                          </p:val>
                                        </p:tav>
                                      </p:tavLst>
                                    </p:anim>
                                    <p:anim calcmode="lin" valueType="num">
                                      <p:cBhvr>
                                        <p:cTn id="27" dur="800" decel="100000" fill="hold"/>
                                        <p:tgtEl>
                                          <p:spTgt spid="12"/>
                                        </p:tgtEl>
                                        <p:attrNameLst>
                                          <p:attrName>ppt_x</p:attrName>
                                        </p:attrNameLst>
                                      </p:cBhvr>
                                      <p:tavLst>
                                        <p:tav tm="0">
                                          <p:val>
                                            <p:strVal val="#ppt_x+0.4"/>
                                          </p:val>
                                        </p:tav>
                                        <p:tav tm="100000">
                                          <p:val>
                                            <p:strVal val="#ppt_x-0.05"/>
                                          </p:val>
                                        </p:tav>
                                      </p:tavLst>
                                    </p:anim>
                                    <p:anim calcmode="lin" valueType="num">
                                      <p:cBhvr>
                                        <p:cTn id="28" dur="800" decel="100000" fill="hold"/>
                                        <p:tgtEl>
                                          <p:spTgt spid="1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nodePh="1">
                                  <p:stCondLst>
                                    <p:cond delay="0"/>
                                  </p:stCondLst>
                                  <p:endCondLst>
                                    <p:cond evt="begin" delay="0">
                                      <p:tn val="33"/>
                                    </p:cond>
                                  </p:end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1EB8AF1-13DC-4A32-AD18-C749770F14FF}"/>
              </a:ext>
            </a:extLst>
          </p:cNvPr>
          <p:cNvSpPr>
            <a:spLocks noGrp="1"/>
          </p:cNvSpPr>
          <p:nvPr/>
        </p:nvSpPr>
        <p:spPr>
          <a:xfrm>
            <a:off x="381000" y="1388779"/>
            <a:ext cx="8534400" cy="2466975"/>
          </a:xfrm>
          <a:prstGeom prst="rect">
            <a:avLst/>
          </a:prstGeom>
          <a:noFill/>
          <a:ln w="9525">
            <a:noFill/>
          </a:ln>
        </p:spPr>
        <p:txBody>
          <a:bodyPr anchor="ctr"/>
          <a:lstStyle/>
          <a:p>
            <a:pPr algn="just">
              <a:lnSpc>
                <a:spcPct val="130000"/>
              </a:lnSpc>
              <a:spcAft>
                <a:spcPts val="0"/>
              </a:spcAft>
            </a:pPr>
            <a:r>
              <a:rPr lang="en-US" sz="2400" b="1"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Buổi sớm mai, ông mặt trời nhô lên từ biển. Mặt biển nhuộm một màu xanh biếc. </a:t>
            </a:r>
            <a:r>
              <a:rPr lang="en-US" sz="3200"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Đàn hải âu sải cảnh bay liệng trên bầu trời. </a:t>
            </a:r>
            <a:r>
              <a:rPr lang="en-US" sz="3200"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Xa xa là những cánh buồm căng gió. Phía bến cảng, những chiếc tàu cá nối đuôi nhau vào bờ. </a:t>
            </a:r>
            <a:endParaRPr lang="en-US" sz="1600" dirty="0">
              <a:effectLst/>
              <a:latin typeface="Times New Roman" panose="02020603050405020304" pitchFamily="18" charset="0"/>
              <a:ea typeface="Times New Roman" panose="02020603050405020304" pitchFamily="18" charset="0"/>
            </a:endParaRPr>
          </a:p>
        </p:txBody>
      </p:sp>
      <p:sp>
        <p:nvSpPr>
          <p:cNvPr id="7" name="Title 1">
            <a:extLst>
              <a:ext uri="{FF2B5EF4-FFF2-40B4-BE49-F238E27FC236}">
                <a16:creationId xmlns:a16="http://schemas.microsoft.com/office/drawing/2014/main"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cxnSp>
        <p:nvCxnSpPr>
          <p:cNvPr id="10" name="Straight Connector 9">
            <a:extLst>
              <a:ext uri="{FF2B5EF4-FFF2-40B4-BE49-F238E27FC236}">
                <a16:creationId xmlns:a16="http://schemas.microsoft.com/office/drawing/2014/main" id="{63C56753-F953-480B-A676-5A168B2B7CDC}"/>
              </a:ext>
            </a:extLst>
          </p:cNvPr>
          <p:cNvCxnSpPr/>
          <p:nvPr/>
        </p:nvCxnSpPr>
        <p:spPr>
          <a:xfrm flipH="1">
            <a:off x="1447800" y="1953359"/>
            <a:ext cx="137160" cy="530915"/>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C4208838-CEEF-4DA7-BA61-77080DAB9623}"/>
              </a:ext>
            </a:extLst>
          </p:cNvPr>
          <p:cNvCxnSpPr/>
          <p:nvPr/>
        </p:nvCxnSpPr>
        <p:spPr>
          <a:xfrm flipH="1">
            <a:off x="1447800" y="1339486"/>
            <a:ext cx="137160" cy="530915"/>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Oval 14">
            <a:extLst>
              <a:ext uri="{FF2B5EF4-FFF2-40B4-BE49-F238E27FC236}">
                <a16:creationId xmlns:a16="http://schemas.microsoft.com/office/drawing/2014/main" id="{D9F6B4BE-2693-4539-880F-578E2B83FC79}"/>
              </a:ext>
            </a:extLst>
          </p:cNvPr>
          <p:cNvSpPr/>
          <p:nvPr/>
        </p:nvSpPr>
        <p:spPr>
          <a:xfrm>
            <a:off x="381000" y="817010"/>
            <a:ext cx="355893"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1</a:t>
            </a:r>
          </a:p>
        </p:txBody>
      </p:sp>
      <p:sp>
        <p:nvSpPr>
          <p:cNvPr id="16" name="Oval 15">
            <a:extLst>
              <a:ext uri="{FF2B5EF4-FFF2-40B4-BE49-F238E27FC236}">
                <a16:creationId xmlns:a16="http://schemas.microsoft.com/office/drawing/2014/main" id="{EC63E2C9-0537-4DFF-B182-AF9E34752032}"/>
              </a:ext>
            </a:extLst>
          </p:cNvPr>
          <p:cNvSpPr/>
          <p:nvPr/>
        </p:nvSpPr>
        <p:spPr>
          <a:xfrm>
            <a:off x="1617261" y="1148986"/>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2</a:t>
            </a:r>
          </a:p>
        </p:txBody>
      </p:sp>
      <p:sp>
        <p:nvSpPr>
          <p:cNvPr id="17" name="Oval 16">
            <a:extLst>
              <a:ext uri="{FF2B5EF4-FFF2-40B4-BE49-F238E27FC236}">
                <a16:creationId xmlns:a16="http://schemas.microsoft.com/office/drawing/2014/main" id="{E089BC57-DC58-475B-818C-D778AD3A19CF}"/>
              </a:ext>
            </a:extLst>
          </p:cNvPr>
          <p:cNvSpPr/>
          <p:nvPr/>
        </p:nvSpPr>
        <p:spPr>
          <a:xfrm>
            <a:off x="1594691" y="1870401"/>
            <a:ext cx="294042" cy="35071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3</a:t>
            </a:r>
          </a:p>
        </p:txBody>
      </p:sp>
      <p:cxnSp>
        <p:nvCxnSpPr>
          <p:cNvPr id="18" name="Straight Connector 17">
            <a:extLst>
              <a:ext uri="{FF2B5EF4-FFF2-40B4-BE49-F238E27FC236}">
                <a16:creationId xmlns:a16="http://schemas.microsoft.com/office/drawing/2014/main" id="{69542756-BEFE-40EF-8A87-38DC54ADC082}"/>
              </a:ext>
            </a:extLst>
          </p:cNvPr>
          <p:cNvCxnSpPr/>
          <p:nvPr/>
        </p:nvCxnSpPr>
        <p:spPr>
          <a:xfrm flipH="1">
            <a:off x="2209800" y="2627905"/>
            <a:ext cx="228600" cy="497289"/>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9" name="Oval 18">
            <a:extLst>
              <a:ext uri="{FF2B5EF4-FFF2-40B4-BE49-F238E27FC236}">
                <a16:creationId xmlns:a16="http://schemas.microsoft.com/office/drawing/2014/main" id="{E089BC57-DC58-475B-818C-D778AD3A19CF}"/>
              </a:ext>
            </a:extLst>
          </p:cNvPr>
          <p:cNvSpPr/>
          <p:nvPr/>
        </p:nvSpPr>
        <p:spPr>
          <a:xfrm>
            <a:off x="2438400" y="2484274"/>
            <a:ext cx="304800" cy="39227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4</a:t>
            </a:r>
          </a:p>
        </p:txBody>
      </p:sp>
      <p:cxnSp>
        <p:nvCxnSpPr>
          <p:cNvPr id="20" name="Straight Connector 19">
            <a:extLst>
              <a:ext uri="{FF2B5EF4-FFF2-40B4-BE49-F238E27FC236}">
                <a16:creationId xmlns:a16="http://schemas.microsoft.com/office/drawing/2014/main" id="{69542756-BEFE-40EF-8A87-38DC54ADC082}"/>
              </a:ext>
            </a:extLst>
          </p:cNvPr>
          <p:cNvCxnSpPr/>
          <p:nvPr/>
        </p:nvCxnSpPr>
        <p:spPr>
          <a:xfrm flipH="1">
            <a:off x="2438400" y="3283826"/>
            <a:ext cx="159167" cy="44846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21" name="Oval 20">
            <a:extLst>
              <a:ext uri="{FF2B5EF4-FFF2-40B4-BE49-F238E27FC236}">
                <a16:creationId xmlns:a16="http://schemas.microsoft.com/office/drawing/2014/main" id="{E089BC57-DC58-475B-818C-D778AD3A19CF}"/>
              </a:ext>
            </a:extLst>
          </p:cNvPr>
          <p:cNvSpPr/>
          <p:nvPr/>
        </p:nvSpPr>
        <p:spPr>
          <a:xfrm>
            <a:off x="2667000" y="3153791"/>
            <a:ext cx="294042" cy="26006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5</a:t>
            </a:r>
          </a:p>
        </p:txBody>
      </p:sp>
      <p:cxnSp>
        <p:nvCxnSpPr>
          <p:cNvPr id="22" name="Straight Connector 21">
            <a:extLst>
              <a:ext uri="{FF2B5EF4-FFF2-40B4-BE49-F238E27FC236}">
                <a16:creationId xmlns:a16="http://schemas.microsoft.com/office/drawing/2014/main" id="{69542756-BEFE-40EF-8A87-38DC54ADC082}"/>
              </a:ext>
            </a:extLst>
          </p:cNvPr>
          <p:cNvCxnSpPr/>
          <p:nvPr/>
        </p:nvCxnSpPr>
        <p:spPr>
          <a:xfrm flipH="1">
            <a:off x="6248400" y="3905047"/>
            <a:ext cx="152400" cy="478756"/>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2349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5" name="Title 1">
            <a:extLst>
              <a:ext uri="{FF2B5EF4-FFF2-40B4-BE49-F238E27FC236}">
                <a16:creationId xmlns:a16="http://schemas.microsoft.com/office/drawing/2014/main" id="{B1EB8AF1-13DC-4A32-AD18-C749770F14FF}"/>
              </a:ext>
            </a:extLst>
          </p:cNvPr>
          <p:cNvSpPr>
            <a:spLocks noGrp="1"/>
          </p:cNvSpPr>
          <p:nvPr/>
        </p:nvSpPr>
        <p:spPr>
          <a:xfrm>
            <a:off x="381000" y="1388779"/>
            <a:ext cx="8534400" cy="1487771"/>
          </a:xfrm>
          <a:prstGeom prst="rect">
            <a:avLst/>
          </a:prstGeom>
          <a:noFill/>
          <a:ln w="9525">
            <a:noFill/>
          </a:ln>
        </p:spPr>
        <p:txBody>
          <a:bodyPr anchor="ctr"/>
          <a:lstStyle/>
          <a:p>
            <a:pPr algn="just">
              <a:lnSpc>
                <a:spcPct val="130000"/>
              </a:lnSpc>
              <a:spcAft>
                <a:spcPts val="0"/>
              </a:spcAft>
            </a:pPr>
            <a:r>
              <a:rPr lang="en-US" sz="2400" b="1" kern="1200" dirty="0">
                <a:solidFill>
                  <a:srgbClr val="FF0000"/>
                </a:solidFill>
                <a:effectLst/>
                <a:latin typeface="UTM Avo" panose="02040603050506020204" pitchFamily="18" charset="0"/>
                <a:ea typeface="Times New Roman" panose="02020603050405020304" pitchFamily="18" charset="0"/>
                <a:cs typeface="Arial-SGK-TV"/>
              </a:rPr>
              <a:t>    </a:t>
            </a:r>
            <a:r>
              <a:rPr lang="vi-VN" sz="3200" kern="1200" dirty="0">
                <a:solidFill>
                  <a:srgbClr val="FF0000"/>
                </a:solidFill>
                <a:effectLst/>
                <a:latin typeface="UTM Avo" panose="02040603050506020204" pitchFamily="18" charset="0"/>
                <a:ea typeface="Times New Roman" panose="02020603050405020304" pitchFamily="18" charset="0"/>
                <a:cs typeface="Arial-SGK-TV"/>
              </a:rPr>
              <a:t>Buổi sớm mai, ông mặt trời nhô lên từ biển. </a:t>
            </a:r>
            <a:endParaRPr lang="en-US" sz="1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64504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367"/>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11266" name="TextBox 1"/>
          <p:cNvSpPr txBox="1">
            <a:spLocks noChangeArrowheads="1"/>
          </p:cNvSpPr>
          <p:nvPr/>
        </p:nvSpPr>
        <p:spPr bwMode="auto">
          <a:xfrm>
            <a:off x="381000" y="742950"/>
            <a:ext cx="8493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dirty="0" err="1">
                <a:solidFill>
                  <a:srgbClr val="002060"/>
                </a:solidFill>
                <a:latin typeface="UTM Avo" panose="02040603050506020204" pitchFamily="18" charset="0"/>
              </a:rPr>
              <a:t>êt</a:t>
            </a:r>
            <a:r>
              <a:rPr lang="en-US" altLang="en-US" sz="3600" dirty="0">
                <a:solidFill>
                  <a:srgbClr val="002060"/>
                </a:solidFill>
                <a:latin typeface="UTM Avo" panose="02040603050506020204" pitchFamily="18" charset="0"/>
              </a:rPr>
              <a:t>    it     </a:t>
            </a:r>
            <a:r>
              <a:rPr lang="en-US" altLang="en-US" sz="3600" dirty="0" err="1">
                <a:solidFill>
                  <a:srgbClr val="002060"/>
                </a:solidFill>
                <a:latin typeface="UTM Avo" panose="02040603050506020204" pitchFamily="18" charset="0"/>
              </a:rPr>
              <a:t>ut</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ưt</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ăp</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âp</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ôp</a:t>
            </a:r>
            <a:r>
              <a:rPr lang="en-US" altLang="en-US" sz="3600" dirty="0">
                <a:solidFill>
                  <a:srgbClr val="002060"/>
                </a:solidFill>
                <a:latin typeface="UTM Avo" panose="02040603050506020204" pitchFamily="18" charset="0"/>
              </a:rPr>
              <a:t>     </a:t>
            </a:r>
            <a:r>
              <a:rPr lang="vi-VN" altLang="en-US" sz="3600" dirty="0">
                <a:solidFill>
                  <a:srgbClr val="002060"/>
                </a:solidFill>
              </a:rPr>
              <a:t>ơ</a:t>
            </a:r>
            <a:r>
              <a:rPr lang="en-US" altLang="en-US" sz="3600" dirty="0">
                <a:solidFill>
                  <a:srgbClr val="002060"/>
                </a:solidFill>
                <a:latin typeface="UTM Avo" panose="02040603050506020204" pitchFamily="18" charset="0"/>
              </a:rPr>
              <a:t>p</a:t>
            </a:r>
          </a:p>
        </p:txBody>
      </p:sp>
      <p:sp>
        <p:nvSpPr>
          <p:cNvPr id="3" name="TextBox 2"/>
          <p:cNvSpPr txBox="1">
            <a:spLocks noChangeArrowheads="1"/>
          </p:cNvSpPr>
          <p:nvPr/>
        </p:nvSpPr>
        <p:spPr bwMode="auto">
          <a:xfrm flipH="1">
            <a:off x="385293" y="3409950"/>
            <a:ext cx="85534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300" dirty="0" err="1">
                <a:solidFill>
                  <a:srgbClr val="002060"/>
                </a:solidFill>
                <a:latin typeface="UTM Avo" panose="02040603050506020204" pitchFamily="18" charset="0"/>
              </a:rPr>
              <a:t>nét</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chữ</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ngăn</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nắp</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lợp</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nhà</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hộp</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sữa</a:t>
            </a:r>
            <a:endParaRPr lang="en-US" altLang="en-US" sz="3300" dirty="0">
              <a:solidFill>
                <a:srgbClr val="002060"/>
              </a:solidFill>
              <a:latin typeface="UTM Avo" panose="02040603050506020204" pitchFamily="18" charset="0"/>
            </a:endParaRPr>
          </a:p>
        </p:txBody>
      </p:sp>
      <p:sp>
        <p:nvSpPr>
          <p:cNvPr id="4" name="TextBox 3"/>
          <p:cNvSpPr txBox="1">
            <a:spLocks noChangeArrowheads="1"/>
          </p:cNvSpPr>
          <p:nvPr/>
        </p:nvSpPr>
        <p:spPr bwMode="auto">
          <a:xfrm flipH="1">
            <a:off x="381000" y="2038350"/>
            <a:ext cx="84010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300" dirty="0" err="1">
                <a:solidFill>
                  <a:srgbClr val="002060"/>
                </a:solidFill>
                <a:latin typeface="UTM Avo" panose="02040603050506020204" pitchFamily="18" charset="0"/>
              </a:rPr>
              <a:t>mứt</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tết</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bút</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màu</a:t>
            </a:r>
            <a:r>
              <a:rPr lang="en-US" altLang="en-US" sz="3300" dirty="0">
                <a:solidFill>
                  <a:srgbClr val="002060"/>
                </a:solidFill>
                <a:latin typeface="UTM Avo" panose="02040603050506020204" pitchFamily="18" charset="0"/>
              </a:rPr>
              <a:t>     con </a:t>
            </a:r>
            <a:r>
              <a:rPr lang="en-US" altLang="en-US" sz="3300" dirty="0" err="1">
                <a:solidFill>
                  <a:srgbClr val="002060"/>
                </a:solidFill>
                <a:latin typeface="UTM Avo" panose="02040603050506020204" pitchFamily="18" charset="0"/>
              </a:rPr>
              <a:t>vịt</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họp</a:t>
            </a:r>
            <a:r>
              <a:rPr lang="en-US" altLang="en-US" sz="3300" dirty="0">
                <a:solidFill>
                  <a:srgbClr val="002060"/>
                </a:solidFill>
                <a:latin typeface="UTM Avo" panose="02040603050506020204" pitchFamily="18" charset="0"/>
              </a:rPr>
              <a:t> </a:t>
            </a:r>
            <a:r>
              <a:rPr lang="en-US" altLang="en-US" sz="3300" dirty="0" err="1">
                <a:solidFill>
                  <a:srgbClr val="002060"/>
                </a:solidFill>
                <a:latin typeface="UTM Avo" panose="02040603050506020204" pitchFamily="18" charset="0"/>
              </a:rPr>
              <a:t>lớp</a:t>
            </a:r>
            <a:endParaRPr lang="en-US" altLang="en-US" sz="33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7018397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5" name="Title 1">
            <a:extLst>
              <a:ext uri="{FF2B5EF4-FFF2-40B4-BE49-F238E27FC236}">
                <a16:creationId xmlns:a16="http://schemas.microsoft.com/office/drawing/2014/main" id="{B1EB8AF1-13DC-4A32-AD18-C749770F14FF}"/>
              </a:ext>
            </a:extLst>
          </p:cNvPr>
          <p:cNvSpPr>
            <a:spLocks noGrp="1"/>
          </p:cNvSpPr>
          <p:nvPr/>
        </p:nvSpPr>
        <p:spPr>
          <a:xfrm>
            <a:off x="304800" y="895350"/>
            <a:ext cx="8534400" cy="2466975"/>
          </a:xfrm>
          <a:prstGeom prst="rect">
            <a:avLst/>
          </a:prstGeom>
          <a:noFill/>
          <a:ln w="9525">
            <a:noFill/>
          </a:ln>
        </p:spPr>
        <p:txBody>
          <a:bodyPr anchor="ctr"/>
          <a:lstStyle/>
          <a:p>
            <a:pPr algn="just">
              <a:lnSpc>
                <a:spcPct val="130000"/>
              </a:lnSpc>
              <a:spcAft>
                <a:spcPts val="0"/>
              </a:spcAft>
            </a:pPr>
            <a:r>
              <a:rPr lang="en-US" sz="2400" b="1"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Buổi sớm mai, ông mặt trời nhô lên từ biển. </a:t>
            </a:r>
            <a:r>
              <a:rPr lang="vi-VN" sz="3200" kern="1200" dirty="0">
                <a:solidFill>
                  <a:srgbClr val="FF0000"/>
                </a:solidFill>
                <a:effectLst/>
                <a:latin typeface="UTM Avo" panose="02040603050506020204" pitchFamily="18" charset="0"/>
                <a:ea typeface="Times New Roman" panose="02020603050405020304" pitchFamily="18" charset="0"/>
                <a:cs typeface="Arial-SGK-TV"/>
              </a:rPr>
              <a:t>Mặt biển nhuộm một màu xanh biếc. </a:t>
            </a:r>
            <a:r>
              <a:rPr lang="en-US" sz="3200" kern="1200" dirty="0">
                <a:solidFill>
                  <a:srgbClr val="FF0000"/>
                </a:solidFill>
                <a:effectLst/>
                <a:latin typeface="UTM Avo" panose="02040603050506020204" pitchFamily="18" charset="0"/>
                <a:ea typeface="Times New Roman" panose="02020603050405020304" pitchFamily="18" charset="0"/>
                <a:cs typeface="Arial-SGK-TV"/>
              </a:rPr>
              <a:t>  </a:t>
            </a:r>
            <a:endParaRPr lang="en-US" sz="1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8758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5" name="Title 1">
            <a:extLst>
              <a:ext uri="{FF2B5EF4-FFF2-40B4-BE49-F238E27FC236}">
                <a16:creationId xmlns:a16="http://schemas.microsoft.com/office/drawing/2014/main" id="{B1EB8AF1-13DC-4A32-AD18-C749770F14FF}"/>
              </a:ext>
            </a:extLst>
          </p:cNvPr>
          <p:cNvSpPr>
            <a:spLocks noGrp="1"/>
          </p:cNvSpPr>
          <p:nvPr/>
        </p:nvSpPr>
        <p:spPr>
          <a:xfrm>
            <a:off x="381000" y="1388779"/>
            <a:ext cx="8534400" cy="2466975"/>
          </a:xfrm>
          <a:prstGeom prst="rect">
            <a:avLst/>
          </a:prstGeom>
          <a:noFill/>
          <a:ln w="9525">
            <a:noFill/>
          </a:ln>
        </p:spPr>
        <p:txBody>
          <a:bodyPr anchor="ctr"/>
          <a:lstStyle/>
          <a:p>
            <a:pPr algn="just">
              <a:lnSpc>
                <a:spcPct val="130000"/>
              </a:lnSpc>
              <a:spcAft>
                <a:spcPts val="0"/>
              </a:spcAft>
            </a:pPr>
            <a:r>
              <a:rPr lang="en-US" sz="2400" b="1"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Buổi sớm mai, ông mặt trời nhô lên từ biển.</a:t>
            </a:r>
            <a:r>
              <a:rPr lang="en-US" sz="3200"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Mặt biển nhuộm một màu xanh biếc.</a:t>
            </a:r>
            <a:r>
              <a:rPr lang="en-US" sz="3200"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FF0000"/>
                </a:solidFill>
                <a:effectLst/>
                <a:latin typeface="UTM Avo" panose="02040603050506020204" pitchFamily="18" charset="0"/>
                <a:ea typeface="Times New Roman" panose="02020603050405020304" pitchFamily="18" charset="0"/>
                <a:cs typeface="Arial-SGK-TV"/>
              </a:rPr>
              <a:t>Đàn hải âu sải cảnh bay liệng trên bầu trời. </a:t>
            </a:r>
            <a:r>
              <a:rPr lang="en-US" sz="3200" kern="1200" dirty="0">
                <a:solidFill>
                  <a:srgbClr val="FF0000"/>
                </a:solidFill>
                <a:effectLst/>
                <a:latin typeface="UTM Avo" panose="02040603050506020204" pitchFamily="18" charset="0"/>
                <a:ea typeface="Times New Roman" panose="02020603050405020304" pitchFamily="18" charset="0"/>
                <a:cs typeface="Arial-SGK-TV"/>
              </a:rPr>
              <a:t> </a:t>
            </a:r>
            <a:endParaRPr lang="en-US" sz="1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7278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5" name="Title 1">
            <a:extLst>
              <a:ext uri="{FF2B5EF4-FFF2-40B4-BE49-F238E27FC236}">
                <a16:creationId xmlns:a16="http://schemas.microsoft.com/office/drawing/2014/main" id="{B1EB8AF1-13DC-4A32-AD18-C749770F14FF}"/>
              </a:ext>
            </a:extLst>
          </p:cNvPr>
          <p:cNvSpPr>
            <a:spLocks noGrp="1"/>
          </p:cNvSpPr>
          <p:nvPr/>
        </p:nvSpPr>
        <p:spPr>
          <a:xfrm>
            <a:off x="381000" y="1388779"/>
            <a:ext cx="8534400" cy="2466975"/>
          </a:xfrm>
          <a:prstGeom prst="rect">
            <a:avLst/>
          </a:prstGeom>
          <a:noFill/>
          <a:ln w="9525">
            <a:noFill/>
          </a:ln>
        </p:spPr>
        <p:txBody>
          <a:bodyPr anchor="ctr"/>
          <a:lstStyle/>
          <a:p>
            <a:pPr algn="just">
              <a:lnSpc>
                <a:spcPct val="130000"/>
              </a:lnSpc>
              <a:spcAft>
                <a:spcPts val="0"/>
              </a:spcAft>
            </a:pPr>
            <a:r>
              <a:rPr lang="en-US" sz="2400" b="1"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Buổi sớm mai, ông mặt trời nhô lên từ biển. Mặt biển nhuộm một màu xanh biếc. Đàn hải âu sải cảnh bay liệng trên bầu trời.</a:t>
            </a:r>
            <a:r>
              <a:rPr lang="en-US" sz="3200"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FF0000"/>
                </a:solidFill>
                <a:effectLst/>
                <a:latin typeface="UTM Avo" panose="02040603050506020204" pitchFamily="18" charset="0"/>
                <a:ea typeface="Times New Roman" panose="02020603050405020304" pitchFamily="18" charset="0"/>
                <a:cs typeface="Arial-SGK-TV"/>
              </a:rPr>
              <a:t>Xa xa là những cánh buồm căng gió. </a:t>
            </a:r>
            <a:endParaRPr lang="en-US" sz="1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910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5" name="Title 1">
            <a:extLst>
              <a:ext uri="{FF2B5EF4-FFF2-40B4-BE49-F238E27FC236}">
                <a16:creationId xmlns:a16="http://schemas.microsoft.com/office/drawing/2014/main" id="{B1EB8AF1-13DC-4A32-AD18-C749770F14FF}"/>
              </a:ext>
            </a:extLst>
          </p:cNvPr>
          <p:cNvSpPr>
            <a:spLocks noGrp="1"/>
          </p:cNvSpPr>
          <p:nvPr/>
        </p:nvSpPr>
        <p:spPr>
          <a:xfrm>
            <a:off x="381000" y="1388779"/>
            <a:ext cx="8534400" cy="2466975"/>
          </a:xfrm>
          <a:prstGeom prst="rect">
            <a:avLst/>
          </a:prstGeom>
          <a:noFill/>
          <a:ln w="9525">
            <a:noFill/>
          </a:ln>
        </p:spPr>
        <p:txBody>
          <a:bodyPr anchor="ctr"/>
          <a:lstStyle/>
          <a:p>
            <a:pPr algn="just">
              <a:lnSpc>
                <a:spcPct val="130000"/>
              </a:lnSpc>
              <a:spcAft>
                <a:spcPts val="0"/>
              </a:spcAft>
            </a:pPr>
            <a:r>
              <a:rPr lang="en-US" sz="2400" b="1"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Buổi sớm mai, ông mặt trời nhô lên từ biển. Mặt biển nhuộm một màu xanh biếc. </a:t>
            </a:r>
            <a:r>
              <a:rPr lang="en-US" sz="3200"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Đàn hải âu sải cảnh bay liệng trên bầu trời. </a:t>
            </a:r>
            <a:r>
              <a:rPr lang="en-US" sz="3200"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Xa xa là những cánh buồm căng gió. </a:t>
            </a:r>
            <a:r>
              <a:rPr lang="vi-VN" sz="3200" kern="1200" dirty="0">
                <a:solidFill>
                  <a:srgbClr val="FF0000"/>
                </a:solidFill>
                <a:effectLst/>
                <a:latin typeface="UTM Avo" panose="02040603050506020204" pitchFamily="18" charset="0"/>
                <a:ea typeface="Times New Roman" panose="02020603050405020304" pitchFamily="18" charset="0"/>
                <a:cs typeface="Arial-SGK-TV"/>
              </a:rPr>
              <a:t>Phía bến cảng, những chiếc tàu cá nối đuôi nhau vào bờ. </a:t>
            </a:r>
            <a:endParaRPr lang="en-US" sz="1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273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5" name="Title 1">
            <a:extLst>
              <a:ext uri="{FF2B5EF4-FFF2-40B4-BE49-F238E27FC236}">
                <a16:creationId xmlns:a16="http://schemas.microsoft.com/office/drawing/2014/main" id="{B1EB8AF1-13DC-4A32-AD18-C749770F14FF}"/>
              </a:ext>
            </a:extLst>
          </p:cNvPr>
          <p:cNvSpPr>
            <a:spLocks noGrp="1"/>
          </p:cNvSpPr>
          <p:nvPr/>
        </p:nvSpPr>
        <p:spPr>
          <a:xfrm>
            <a:off x="381000" y="1388779"/>
            <a:ext cx="8534400" cy="2466975"/>
          </a:xfrm>
          <a:prstGeom prst="rect">
            <a:avLst/>
          </a:prstGeom>
          <a:noFill/>
          <a:ln w="9525">
            <a:noFill/>
          </a:ln>
        </p:spPr>
        <p:txBody>
          <a:bodyPr anchor="ctr"/>
          <a:lstStyle/>
          <a:p>
            <a:pPr algn="just">
              <a:lnSpc>
                <a:spcPct val="130000"/>
              </a:lnSpc>
              <a:spcAft>
                <a:spcPts val="0"/>
              </a:spcAft>
            </a:pPr>
            <a:r>
              <a:rPr lang="en-US" sz="2400" b="1" kern="1200" dirty="0">
                <a:solidFill>
                  <a:srgbClr val="000000"/>
                </a:solidFill>
                <a:effectLst/>
                <a:latin typeface="UTM Avo" panose="02040603050506020204" pitchFamily="18" charset="0"/>
                <a:ea typeface="Times New Roman" panose="02020603050405020304" pitchFamily="18" charset="0"/>
                <a:cs typeface="Arial-SGK-TV"/>
              </a:rPr>
              <a:t>    </a:t>
            </a:r>
            <a:r>
              <a:rPr lang="vi-VN" sz="3200" kern="1200" dirty="0">
                <a:solidFill>
                  <a:srgbClr val="000000"/>
                </a:solidFill>
                <a:effectLst/>
                <a:latin typeface="UTM Avo" panose="02040603050506020204" pitchFamily="18" charset="0"/>
                <a:ea typeface="Times New Roman" panose="02020603050405020304" pitchFamily="18" charset="0"/>
                <a:cs typeface="Arial-SGK-TV"/>
              </a:rPr>
              <a:t>Buổi sớm mai, ông mặt trời nhô lên từ biển. Mặt biển nhuộm một màu xanh biếc. Đàn hải âu sải cảnh bay liệng trên bầu trời. Xa xa là những cánh buồm căng gió. Phía bến cảng, những chiếc tàu cá nối đuôi nhau vào bờ.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65571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53" y="-171450"/>
            <a:ext cx="9753600"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207818"/>
            <a:ext cx="1657350" cy="628650"/>
            <a:chOff x="228600" y="228600"/>
            <a:chExt cx="2209800" cy="838200"/>
          </a:xfrm>
        </p:grpSpPr>
        <p:sp>
          <p:nvSpPr>
            <p:cNvPr id="15" name="Rounded Rectangle 14"/>
            <p:cNvSpPr/>
            <p:nvPr/>
          </p:nvSpPr>
          <p:spPr>
            <a:xfrm>
              <a:off x="761999" y="228600"/>
              <a:ext cx="1676401" cy="8382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rPr>
                <a:t> </a:t>
              </a:r>
              <a:r>
                <a:rPr lang="en-US" sz="3150" b="1" dirty="0" err="1">
                  <a:solidFill>
                    <a:schemeClr val="bg1"/>
                  </a:solidFill>
                </a:rPr>
                <a:t>Nói</a:t>
              </a:r>
              <a:endParaRPr lang="vi-VN" sz="3150" b="1" dirty="0">
                <a:solidFill>
                  <a:schemeClr val="bg1"/>
                </a:solidFill>
              </a:endParaRPr>
            </a:p>
          </p:txBody>
        </p:sp>
        <p:sp>
          <p:nvSpPr>
            <p:cNvPr id="16" name="Oval 1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rPr>
                <a:t>5</a:t>
              </a:r>
              <a:endParaRPr lang="vi-VN" sz="3600" b="1" dirty="0">
                <a:solidFill>
                  <a:schemeClr val="bg2">
                    <a:lumMod val="10000"/>
                  </a:schemeClr>
                </a:solidFill>
              </a:endParaRPr>
            </a:p>
          </p:txBody>
        </p:sp>
      </p:grpSp>
      <p:sp>
        <p:nvSpPr>
          <p:cNvPr id="12" name="Title 1"/>
          <p:cNvSpPr>
            <a:spLocks noGrp="1"/>
          </p:cNvSpPr>
          <p:nvPr>
            <p:ph type="title"/>
          </p:nvPr>
        </p:nvSpPr>
        <p:spPr>
          <a:xfrm>
            <a:off x="1629047" y="93518"/>
            <a:ext cx="6172200" cy="857250"/>
          </a:xfrm>
        </p:spPr>
        <p:txBody>
          <a:bodyPr>
            <a:normAutofit/>
          </a:bodyPr>
          <a:lstStyle/>
          <a:p>
            <a:r>
              <a:rPr lang="en-US" sz="2700" b="1" dirty="0" err="1">
                <a:latin typeface="UTM Avo" panose="02040603050506020204" pitchFamily="18" charset="0"/>
              </a:rPr>
              <a:t>Đi</a:t>
            </a:r>
            <a:r>
              <a:rPr lang="en-US" sz="2700" b="1" dirty="0">
                <a:latin typeface="UTM Avo" panose="02040603050506020204" pitchFamily="18" charset="0"/>
              </a:rPr>
              <a:t> lại </a:t>
            </a:r>
            <a:r>
              <a:rPr lang="en-US" sz="2700" b="1" dirty="0" err="1">
                <a:latin typeface="UTM Avo" panose="02040603050506020204" pitchFamily="18" charset="0"/>
              </a:rPr>
              <a:t>trên</a:t>
            </a:r>
            <a:r>
              <a:rPr lang="en-US" sz="2700" b="1" dirty="0">
                <a:latin typeface="UTM Avo" panose="02040603050506020204" pitchFamily="18" charset="0"/>
              </a:rPr>
              <a:t> </a:t>
            </a:r>
            <a:r>
              <a:rPr lang="en-US" sz="2700" b="1" dirty="0" err="1">
                <a:latin typeface="UTM Avo" panose="02040603050506020204" pitchFamily="18" charset="0"/>
              </a:rPr>
              <a:t>biển</a:t>
            </a:r>
            <a:endParaRPr lang="vi-VN" sz="2700" b="1" dirty="0"/>
          </a:p>
        </p:txBody>
      </p:sp>
      <p:pic>
        <p:nvPicPr>
          <p:cNvPr id="3" name="Picture 2"/>
          <p:cNvPicPr>
            <a:picLocks noChangeAspect="1"/>
          </p:cNvPicPr>
          <p:nvPr/>
        </p:nvPicPr>
        <p:blipFill>
          <a:blip r:embed="rId3"/>
          <a:stretch>
            <a:fillRect/>
          </a:stretch>
        </p:blipFill>
        <p:spPr>
          <a:xfrm>
            <a:off x="990600" y="864641"/>
            <a:ext cx="7174718" cy="3868109"/>
          </a:xfrm>
          <a:prstGeom prst="rect">
            <a:avLst/>
          </a:prstGeom>
        </p:spPr>
      </p:pic>
    </p:spTree>
    <p:extLst>
      <p:ext uri="{BB962C8B-B14F-4D97-AF65-F5344CB8AC3E}">
        <p14:creationId xmlns:p14="http://schemas.microsoft.com/office/powerpoint/2010/main" val="4197084797"/>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0"/>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6496" y="342901"/>
            <a:ext cx="4443412" cy="857250"/>
          </a:xfrm>
        </p:spPr>
        <p:txBody>
          <a:bodyPr/>
          <a:lstStyle/>
          <a:p>
            <a:r>
              <a:rPr lang="en-US" b="1" dirty="0" err="1">
                <a:solidFill>
                  <a:schemeClr val="accent2">
                    <a:lumMod val="75000"/>
                  </a:schemeClr>
                </a:solidFill>
                <a:latin typeface="UTM Avo" panose="02040603050506020204" pitchFamily="18" charset="0"/>
              </a:rPr>
              <a:t>Viết</a:t>
            </a:r>
            <a:r>
              <a:rPr lang="en-US" b="1" dirty="0">
                <a:solidFill>
                  <a:schemeClr val="accent2">
                    <a:lumMod val="75000"/>
                  </a:schemeClr>
                </a:solidFill>
                <a:latin typeface="UTM Avo" panose="02040603050506020204" pitchFamily="18" charset="0"/>
              </a:rPr>
              <a:t> </a:t>
            </a:r>
            <a:r>
              <a:rPr lang="en-US" b="1" dirty="0" err="1">
                <a:solidFill>
                  <a:schemeClr val="accent2">
                    <a:lumMod val="75000"/>
                  </a:schemeClr>
                </a:solidFill>
                <a:latin typeface="UTM Avo" panose="02040603050506020204" pitchFamily="18" charset="0"/>
              </a:rPr>
              <a:t>vở</a:t>
            </a:r>
            <a:endParaRPr lang="en-US" b="1" dirty="0">
              <a:solidFill>
                <a:schemeClr val="accent2">
                  <a:lumMod val="75000"/>
                </a:schemeClr>
              </a:solidFill>
              <a:latin typeface="UTM Avo" panose="02040603050506020204" pitchFamily="18" charset="0"/>
            </a:endParaRPr>
          </a:p>
        </p:txBody>
      </p:sp>
      <p:pic>
        <p:nvPicPr>
          <p:cNvPr id="5" name="Picture 4"/>
          <p:cNvPicPr>
            <a:picLocks noChangeAspect="1"/>
          </p:cNvPicPr>
          <p:nvPr/>
        </p:nvPicPr>
        <p:blipFill>
          <a:blip r:embed="rId3"/>
          <a:stretch>
            <a:fillRect/>
          </a:stretch>
        </p:blipFill>
        <p:spPr>
          <a:xfrm>
            <a:off x="4969764" y="389924"/>
            <a:ext cx="3938588" cy="4173457"/>
          </a:xfrm>
          <a:prstGeom prst="rect">
            <a:avLst/>
          </a:prstGeom>
        </p:spPr>
      </p:pic>
      <p:pic>
        <p:nvPicPr>
          <p:cNvPr id="7" name="Picture 6"/>
          <p:cNvPicPr>
            <a:picLocks noChangeAspect="1"/>
          </p:cNvPicPr>
          <p:nvPr/>
        </p:nvPicPr>
        <p:blipFill rotWithShape="1">
          <a:blip r:embed="rId4"/>
          <a:srcRect l="14493" r="13043"/>
          <a:stretch/>
        </p:blipFill>
        <p:spPr>
          <a:xfrm rot="20766598">
            <a:off x="894260" y="1707734"/>
            <a:ext cx="1905000" cy="2628900"/>
          </a:xfrm>
          <a:prstGeom prst="rect">
            <a:avLst/>
          </a:prstGeom>
        </p:spPr>
      </p:pic>
      <p:pic>
        <p:nvPicPr>
          <p:cNvPr id="8" name="Picture 7"/>
          <p:cNvPicPr>
            <a:picLocks noChangeAspect="1"/>
          </p:cNvPicPr>
          <p:nvPr/>
        </p:nvPicPr>
        <p:blipFill rotWithShape="1">
          <a:blip r:embed="rId5"/>
          <a:srcRect l="25994" r="29884"/>
          <a:stretch/>
        </p:blipFill>
        <p:spPr>
          <a:xfrm rot="1155472">
            <a:off x="3421425" y="1985973"/>
            <a:ext cx="914400" cy="2072423"/>
          </a:xfrm>
          <a:prstGeom prst="rect">
            <a:avLst/>
          </a:prstGeom>
        </p:spPr>
      </p:pic>
    </p:spTree>
    <p:extLst>
      <p:ext uri="{BB962C8B-B14F-4D97-AF65-F5344CB8AC3E}">
        <p14:creationId xmlns:p14="http://schemas.microsoft.com/office/powerpoint/2010/main" val="240966317"/>
      </p:ext>
    </p:extLst>
  </p:cSld>
  <p:clrMapOvr>
    <a:masterClrMapping/>
  </p:clrMapOvr>
  <p:transition advTm="6645"/>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367"/>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srcRect t="7946" b="44953"/>
          <a:stretch/>
        </p:blipFill>
        <p:spPr>
          <a:xfrm>
            <a:off x="359161" y="276061"/>
            <a:ext cx="8327639" cy="4705459"/>
          </a:xfrm>
          <a:prstGeom prst="rect">
            <a:avLst/>
          </a:prstGeom>
        </p:spPr>
      </p:pic>
    </p:spTree>
    <p:extLst>
      <p:ext uri="{BB962C8B-B14F-4D97-AF65-F5344CB8AC3E}">
        <p14:creationId xmlns:p14="http://schemas.microsoft.com/office/powerpoint/2010/main" val="2653649286"/>
      </p:ext>
    </p:extLst>
  </p:cSld>
  <p:clrMapOvr>
    <a:masterClrMapping/>
  </p:clrMapOvr>
  <p:transition advTm="6645"/>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7" y="-194545"/>
            <a:ext cx="9641073" cy="55852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1134453" y="180848"/>
            <a:ext cx="6185020" cy="4834458"/>
          </a:xfrm>
          <a:prstGeom prst="rect">
            <a:avLst/>
          </a:prstGeom>
        </p:spPr>
      </p:pic>
    </p:spTree>
    <p:extLst>
      <p:ext uri="{BB962C8B-B14F-4D97-AF65-F5344CB8AC3E}">
        <p14:creationId xmlns:p14="http://schemas.microsoft.com/office/powerpoint/2010/main" val="3230315358"/>
      </p:ext>
    </p:extLst>
  </p:cSld>
  <p:clrMapOvr>
    <a:masterClrMapping/>
  </p:clrMapOvr>
  <p:transition advTm="6645"/>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367"/>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5" name="Hình ảnh 4">
            <a:extLst>
              <a:ext uri="{FF2B5EF4-FFF2-40B4-BE49-F238E27FC236}">
                <a16:creationId xmlns:a16="http://schemas.microsoft.com/office/drawing/2014/main" id="{7C1DDDD8-6955-4804-9A82-46AB8720A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352" y="0"/>
            <a:ext cx="3993295" cy="5143500"/>
          </a:xfrm>
          <a:prstGeom prst="rect">
            <a:avLst/>
          </a:prstGeom>
        </p:spPr>
      </p:pic>
    </p:spTree>
    <p:extLst>
      <p:ext uri="{BB962C8B-B14F-4D97-AF65-F5344CB8AC3E}">
        <p14:creationId xmlns:p14="http://schemas.microsoft.com/office/powerpoint/2010/main" val="563259393"/>
      </p:ext>
    </p:extLst>
  </p:cSld>
  <p:clrMapOvr>
    <a:masterClrMapping/>
  </p:clrMapOvr>
  <p:transition advTm="6645"/>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367"/>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bwMode="auto">
          <a:xfrm>
            <a:off x="609600" y="895350"/>
            <a:ext cx="7848600" cy="337185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38100" cap="flat" cmpd="sng" algn="ctr">
            <a:solidFill>
              <a:srgbClr val="00B0F0"/>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just" eaLnBrk="0" fontAlgn="base" hangingPunct="0">
              <a:lnSpc>
                <a:spcPct val="150000"/>
              </a:lnSpc>
              <a:spcBef>
                <a:spcPct val="0"/>
              </a:spcBef>
              <a:spcAft>
                <a:spcPct val="0"/>
              </a:spcAft>
            </a:pPr>
            <a:r>
              <a:rPr lang="en-US" sz="2400" b="1" dirty="0">
                <a:solidFill>
                  <a:srgbClr val="002060"/>
                </a:solidFill>
                <a:latin typeface="VNI-Avo" pitchFamily="2" charset="0"/>
              </a:rPr>
              <a:t>      T</a:t>
            </a:r>
            <a:r>
              <a:rPr lang="en-US" sz="2800" b="1" dirty="0">
                <a:solidFill>
                  <a:srgbClr val="002060"/>
                </a:solidFill>
                <a:latin typeface="Times New Roman" pitchFamily="18" charset="0"/>
                <a:cs typeface="Times New Roman" pitchFamily="18" charset="0"/>
              </a:rPr>
              <a:t>rái</a:t>
            </a:r>
            <a:r>
              <a:rPr lang="en-US" sz="2400" b="1" dirty="0">
                <a:solidFill>
                  <a:srgbClr val="002060"/>
                </a:solidFill>
                <a:latin typeface="VNI-Avo" pitchFamily="2" charset="0"/>
              </a:rPr>
              <a:t> ñaát cuûa chuùng ta voâ cuøng roäng lôùn. </a:t>
            </a:r>
            <a:r>
              <a:rPr lang="en-US" sz="2400" b="1" dirty="0" err="1">
                <a:solidFill>
                  <a:srgbClr val="002060"/>
                </a:solidFill>
                <a:latin typeface="VNI-Avo" pitchFamily="2" charset="0"/>
              </a:rPr>
              <a:t>Nuùi</a:t>
            </a:r>
            <a:r>
              <a:rPr lang="en-US" sz="2400" b="1" dirty="0">
                <a:solidFill>
                  <a:srgbClr val="002060"/>
                </a:solidFill>
                <a:latin typeface="VNI-Avo" pitchFamily="2" charset="0"/>
              </a:rPr>
              <a:t> </a:t>
            </a:r>
            <a:r>
              <a:rPr lang="en-US" sz="2400" b="1" dirty="0" err="1">
                <a:solidFill>
                  <a:srgbClr val="002060"/>
                </a:solidFill>
                <a:latin typeface="VNI-Avo" pitchFamily="2" charset="0"/>
              </a:rPr>
              <a:t>röøng</a:t>
            </a:r>
            <a:r>
              <a:rPr lang="en-US" sz="2400" b="1" dirty="0">
                <a:solidFill>
                  <a:srgbClr val="002060"/>
                </a:solidFill>
                <a:latin typeface="VNI-Avo" pitchFamily="2" charset="0"/>
              </a:rPr>
              <a:t> </a:t>
            </a:r>
            <a:r>
              <a:rPr lang="en-US" sz="2400" b="1" dirty="0" err="1">
                <a:solidFill>
                  <a:srgbClr val="002060"/>
                </a:solidFill>
                <a:latin typeface="VNI-Avo" pitchFamily="2" charset="0"/>
              </a:rPr>
              <a:t>truøng</a:t>
            </a:r>
            <a:r>
              <a:rPr lang="en-US" sz="2400" b="1" dirty="0">
                <a:solidFill>
                  <a:srgbClr val="002060"/>
                </a:solidFill>
                <a:latin typeface="VNI-Avo" pitchFamily="2" charset="0"/>
              </a:rPr>
              <a:t> </a:t>
            </a:r>
            <a:r>
              <a:rPr lang="en-US" sz="2400" b="1" dirty="0" err="1">
                <a:solidFill>
                  <a:srgbClr val="002060"/>
                </a:solidFill>
                <a:latin typeface="VNI-Avo" pitchFamily="2" charset="0"/>
              </a:rPr>
              <a:t>ñieäp</a:t>
            </a:r>
            <a:r>
              <a:rPr lang="en-US" sz="2400" b="1" dirty="0">
                <a:solidFill>
                  <a:srgbClr val="002060"/>
                </a:solidFill>
                <a:latin typeface="VNI-Avo" pitchFamily="2" charset="0"/>
              </a:rPr>
              <a:t>. </a:t>
            </a:r>
            <a:r>
              <a:rPr lang="en-US" sz="2400" b="1" dirty="0" err="1">
                <a:solidFill>
                  <a:srgbClr val="002060"/>
                </a:solidFill>
                <a:latin typeface="VNI-Avo" pitchFamily="2" charset="0"/>
              </a:rPr>
              <a:t>Ñoàng</a:t>
            </a:r>
            <a:r>
              <a:rPr lang="en-US" sz="2400" b="1" dirty="0">
                <a:solidFill>
                  <a:srgbClr val="002060"/>
                </a:solidFill>
                <a:latin typeface="VNI-Avo" pitchFamily="2" charset="0"/>
              </a:rPr>
              <a:t> </a:t>
            </a:r>
            <a:r>
              <a:rPr lang="en-US" sz="2400" b="1" dirty="0" err="1">
                <a:solidFill>
                  <a:srgbClr val="002060"/>
                </a:solidFill>
                <a:latin typeface="VNI-Avo" pitchFamily="2" charset="0"/>
              </a:rPr>
              <a:t>xanh</a:t>
            </a:r>
            <a:r>
              <a:rPr lang="en-US" sz="2400" b="1" dirty="0">
                <a:solidFill>
                  <a:srgbClr val="002060"/>
                </a:solidFill>
                <a:latin typeface="VNI-Avo" pitchFamily="2" charset="0"/>
              </a:rPr>
              <a:t> </a:t>
            </a:r>
            <a:r>
              <a:rPr lang="en-US" sz="2400" b="1" dirty="0" err="1">
                <a:solidFill>
                  <a:srgbClr val="002060"/>
                </a:solidFill>
                <a:latin typeface="VNI-Avo" pitchFamily="2" charset="0"/>
              </a:rPr>
              <a:t>bao</a:t>
            </a:r>
            <a:r>
              <a:rPr lang="en-US" sz="2400" b="1" dirty="0">
                <a:solidFill>
                  <a:srgbClr val="002060"/>
                </a:solidFill>
                <a:latin typeface="VNI-Avo" pitchFamily="2" charset="0"/>
              </a:rPr>
              <a:t> la. </a:t>
            </a:r>
            <a:r>
              <a:rPr lang="en-US" sz="2400" b="1" dirty="0" err="1">
                <a:solidFill>
                  <a:srgbClr val="002060"/>
                </a:solidFill>
                <a:latin typeface="VNI-Avo" pitchFamily="2" charset="0"/>
              </a:rPr>
              <a:t>Baàu</a:t>
            </a:r>
            <a:r>
              <a:rPr lang="en-US" sz="2400" b="1" dirty="0">
                <a:solidFill>
                  <a:srgbClr val="002060"/>
                </a:solidFill>
                <a:latin typeface="VNI-Avo" pitchFamily="2" charset="0"/>
              </a:rPr>
              <a:t> </a:t>
            </a:r>
            <a:r>
              <a:rPr lang="en-US" sz="2400" b="1" dirty="0" err="1">
                <a:solidFill>
                  <a:srgbClr val="002060"/>
                </a:solidFill>
                <a:latin typeface="VNI-Avo" pitchFamily="2" charset="0"/>
              </a:rPr>
              <a:t>trôøi</a:t>
            </a:r>
            <a:r>
              <a:rPr lang="en-US" sz="2400" b="1" dirty="0">
                <a:solidFill>
                  <a:srgbClr val="002060"/>
                </a:solidFill>
                <a:latin typeface="VNI-Avo" pitchFamily="2" charset="0"/>
              </a:rPr>
              <a:t> </a:t>
            </a:r>
            <a:r>
              <a:rPr lang="en-US" sz="2400" b="1" dirty="0" err="1">
                <a:solidFill>
                  <a:srgbClr val="002060"/>
                </a:solidFill>
                <a:latin typeface="VNI-Avo" pitchFamily="2" charset="0"/>
              </a:rPr>
              <a:t>cao</a:t>
            </a:r>
            <a:r>
              <a:rPr lang="en-US" sz="2400" b="1" dirty="0">
                <a:solidFill>
                  <a:srgbClr val="002060"/>
                </a:solidFill>
                <a:latin typeface="VNI-Avo" pitchFamily="2" charset="0"/>
              </a:rPr>
              <a:t> </a:t>
            </a:r>
            <a:r>
              <a:rPr lang="en-US" sz="2400" b="1" dirty="0" err="1">
                <a:solidFill>
                  <a:srgbClr val="002060"/>
                </a:solidFill>
                <a:latin typeface="VNI-Avo" pitchFamily="2" charset="0"/>
              </a:rPr>
              <a:t>roäng</a:t>
            </a:r>
            <a:r>
              <a:rPr lang="en-US" sz="2400" b="1" dirty="0">
                <a:solidFill>
                  <a:srgbClr val="002060"/>
                </a:solidFill>
                <a:latin typeface="VNI-Avo" pitchFamily="2" charset="0"/>
              </a:rPr>
              <a:t>. </a:t>
            </a:r>
            <a:r>
              <a:rPr lang="en-US" sz="2400" b="1" dirty="0" err="1">
                <a:solidFill>
                  <a:srgbClr val="002060"/>
                </a:solidFill>
                <a:latin typeface="VNI-Avo" pitchFamily="2" charset="0"/>
              </a:rPr>
              <a:t>Bieån</a:t>
            </a:r>
            <a:r>
              <a:rPr lang="en-US" sz="2400" b="1" dirty="0">
                <a:solidFill>
                  <a:srgbClr val="002060"/>
                </a:solidFill>
                <a:latin typeface="VNI-Avo" pitchFamily="2" charset="0"/>
              </a:rPr>
              <a:t> </a:t>
            </a:r>
            <a:r>
              <a:rPr lang="en-US" sz="2400" b="1" dirty="0" err="1">
                <a:solidFill>
                  <a:srgbClr val="002060"/>
                </a:solidFill>
                <a:latin typeface="VNI-Avo" pitchFamily="2" charset="0"/>
              </a:rPr>
              <a:t>caû</a:t>
            </a:r>
            <a:r>
              <a:rPr lang="en-US" sz="2400" b="1" dirty="0">
                <a:solidFill>
                  <a:srgbClr val="002060"/>
                </a:solidFill>
                <a:latin typeface="VNI-Avo" pitchFamily="2" charset="0"/>
              </a:rPr>
              <a:t> </a:t>
            </a:r>
            <a:r>
              <a:rPr lang="en-US" sz="2400" b="1" dirty="0" err="1">
                <a:solidFill>
                  <a:srgbClr val="002060"/>
                </a:solidFill>
                <a:latin typeface="VNI-Avo" pitchFamily="2" charset="0"/>
              </a:rPr>
              <a:t>meânh</a:t>
            </a:r>
            <a:r>
              <a:rPr lang="en-US" sz="2400" b="1" dirty="0">
                <a:solidFill>
                  <a:srgbClr val="002060"/>
                </a:solidFill>
                <a:latin typeface="VNI-Avo" pitchFamily="2" charset="0"/>
              </a:rPr>
              <a:t> </a:t>
            </a:r>
            <a:r>
              <a:rPr lang="en-US" sz="2400" b="1" dirty="0" err="1">
                <a:solidFill>
                  <a:srgbClr val="002060"/>
                </a:solidFill>
                <a:latin typeface="VNI-Avo" pitchFamily="2" charset="0"/>
              </a:rPr>
              <a:t>moâng</a:t>
            </a:r>
            <a:r>
              <a:rPr lang="en-US" sz="2400" b="1" dirty="0">
                <a:solidFill>
                  <a:srgbClr val="002060"/>
                </a:solidFill>
                <a:latin typeface="VNI-Avo" pitchFamily="2" charset="0"/>
              </a:rPr>
              <a:t>. </a:t>
            </a:r>
            <a:r>
              <a:rPr lang="en-US" sz="2400" b="1" dirty="0" err="1">
                <a:solidFill>
                  <a:srgbClr val="002060"/>
                </a:solidFill>
                <a:latin typeface="VNI-Avo" pitchFamily="2" charset="0"/>
              </a:rPr>
              <a:t>Söï</a:t>
            </a:r>
            <a:r>
              <a:rPr lang="en-US" sz="2400" b="1" dirty="0">
                <a:solidFill>
                  <a:srgbClr val="002060"/>
                </a:solidFill>
                <a:latin typeface="VNI-Avo" pitchFamily="2" charset="0"/>
              </a:rPr>
              <a:t> </a:t>
            </a:r>
            <a:r>
              <a:rPr lang="en-US" sz="2400" b="1" dirty="0" err="1">
                <a:solidFill>
                  <a:srgbClr val="002060"/>
                </a:solidFill>
                <a:latin typeface="VNI-Avo" pitchFamily="2" charset="0"/>
              </a:rPr>
              <a:t>soáng</a:t>
            </a:r>
            <a:r>
              <a:rPr lang="en-US" sz="2400" b="1" dirty="0">
                <a:solidFill>
                  <a:srgbClr val="002060"/>
                </a:solidFill>
                <a:latin typeface="VNI-Avo" pitchFamily="2" charset="0"/>
              </a:rPr>
              <a:t> </a:t>
            </a:r>
            <a:r>
              <a:rPr lang="en-US" sz="2400" b="1" dirty="0" err="1">
                <a:solidFill>
                  <a:srgbClr val="002060"/>
                </a:solidFill>
                <a:latin typeface="VNI-Avo" pitchFamily="2" charset="0"/>
              </a:rPr>
              <a:t>khoâng</a:t>
            </a:r>
            <a:r>
              <a:rPr lang="en-US" sz="2400" b="1" dirty="0">
                <a:solidFill>
                  <a:srgbClr val="002060"/>
                </a:solidFill>
                <a:latin typeface="VNI-Avo" pitchFamily="2" charset="0"/>
              </a:rPr>
              <a:t> </a:t>
            </a:r>
            <a:r>
              <a:rPr lang="en-US" sz="2400" b="1" dirty="0" err="1">
                <a:solidFill>
                  <a:srgbClr val="002060"/>
                </a:solidFill>
                <a:latin typeface="VNI-Avo" pitchFamily="2" charset="0"/>
              </a:rPr>
              <a:t>ngöøng</a:t>
            </a:r>
            <a:r>
              <a:rPr lang="en-US" sz="2400" b="1" dirty="0">
                <a:solidFill>
                  <a:srgbClr val="002060"/>
                </a:solidFill>
                <a:latin typeface="VNI-Avo" pitchFamily="2" charset="0"/>
              </a:rPr>
              <a:t> </a:t>
            </a:r>
            <a:r>
              <a:rPr lang="en-US" sz="2400" b="1" dirty="0" err="1">
                <a:solidFill>
                  <a:srgbClr val="002060"/>
                </a:solidFill>
                <a:latin typeface="VNI-Avo" pitchFamily="2" charset="0"/>
              </a:rPr>
              <a:t>sinh</a:t>
            </a:r>
            <a:r>
              <a:rPr lang="en-US" sz="2400" b="1" dirty="0">
                <a:solidFill>
                  <a:srgbClr val="002060"/>
                </a:solidFill>
                <a:latin typeface="VNI-Avo" pitchFamily="2" charset="0"/>
              </a:rPr>
              <a:t> </a:t>
            </a:r>
            <a:r>
              <a:rPr lang="en-US" sz="2400" b="1" dirty="0" err="1">
                <a:solidFill>
                  <a:srgbClr val="002060"/>
                </a:solidFill>
                <a:latin typeface="VNI-Avo" pitchFamily="2" charset="0"/>
              </a:rPr>
              <a:t>soâi</a:t>
            </a:r>
            <a:r>
              <a:rPr lang="en-US" sz="2400" b="1" dirty="0">
                <a:solidFill>
                  <a:srgbClr val="002060"/>
                </a:solidFill>
                <a:latin typeface="VNI-Avo" pitchFamily="2" charset="0"/>
              </a:rPr>
              <a:t>, </a:t>
            </a:r>
            <a:r>
              <a:rPr lang="en-US" sz="2400" b="1" dirty="0" err="1">
                <a:solidFill>
                  <a:srgbClr val="002060"/>
                </a:solidFill>
                <a:latin typeface="VNI-Avo" pitchFamily="2" charset="0"/>
              </a:rPr>
              <a:t>naûy</a:t>
            </a:r>
            <a:r>
              <a:rPr lang="en-US" sz="2400" b="1" dirty="0">
                <a:solidFill>
                  <a:srgbClr val="002060"/>
                </a:solidFill>
                <a:latin typeface="VNI-Avo" pitchFamily="2" charset="0"/>
              </a:rPr>
              <a:t> </a:t>
            </a:r>
            <a:r>
              <a:rPr lang="en-US" sz="2400" b="1" dirty="0" err="1">
                <a:solidFill>
                  <a:srgbClr val="002060"/>
                </a:solidFill>
                <a:latin typeface="VNI-Avo" pitchFamily="2" charset="0"/>
              </a:rPr>
              <a:t>nôû</a:t>
            </a:r>
            <a:r>
              <a:rPr lang="en-US" sz="2400" b="1" dirty="0">
                <a:solidFill>
                  <a:srgbClr val="002060"/>
                </a:solidFill>
                <a:latin typeface="VNI-Avo" pitchFamily="2" charset="0"/>
              </a:rPr>
              <a:t>. </a:t>
            </a:r>
            <a:r>
              <a:rPr lang="en-US" sz="2400" b="1" dirty="0" err="1">
                <a:solidFill>
                  <a:srgbClr val="002060"/>
                </a:solidFill>
                <a:latin typeface="VNI-Avo" pitchFamily="2" charset="0"/>
              </a:rPr>
              <a:t>Chuùng</a:t>
            </a:r>
            <a:r>
              <a:rPr lang="en-US" sz="2400" b="1" dirty="0">
                <a:solidFill>
                  <a:srgbClr val="002060"/>
                </a:solidFill>
                <a:latin typeface="VNI-Avo" pitchFamily="2" charset="0"/>
              </a:rPr>
              <a:t> ta </a:t>
            </a:r>
            <a:r>
              <a:rPr lang="en-US" sz="2400" b="1" dirty="0" err="1">
                <a:solidFill>
                  <a:srgbClr val="002060"/>
                </a:solidFill>
                <a:latin typeface="VNI-Avo" pitchFamily="2" charset="0"/>
              </a:rPr>
              <a:t>caàn</a:t>
            </a:r>
            <a:r>
              <a:rPr lang="en-US" sz="2400" b="1" dirty="0">
                <a:solidFill>
                  <a:srgbClr val="002060"/>
                </a:solidFill>
                <a:latin typeface="VNI-Avo" pitchFamily="2" charset="0"/>
              </a:rPr>
              <a:t> </a:t>
            </a:r>
            <a:r>
              <a:rPr lang="en-US" sz="2400" b="1" dirty="0" err="1">
                <a:solidFill>
                  <a:srgbClr val="002060"/>
                </a:solidFill>
                <a:latin typeface="VNI-Avo" pitchFamily="2" charset="0"/>
              </a:rPr>
              <a:t>bieát</a:t>
            </a:r>
            <a:r>
              <a:rPr lang="en-US" sz="2400" b="1" dirty="0">
                <a:solidFill>
                  <a:srgbClr val="002060"/>
                </a:solidFill>
                <a:latin typeface="VNI-Avo" pitchFamily="2" charset="0"/>
              </a:rPr>
              <a:t> </a:t>
            </a:r>
            <a:r>
              <a:rPr lang="en-US" sz="2400" b="1" dirty="0" err="1">
                <a:solidFill>
                  <a:srgbClr val="002060"/>
                </a:solidFill>
                <a:latin typeface="VNI-Avo" pitchFamily="2" charset="0"/>
              </a:rPr>
              <a:t>yeâu</a:t>
            </a:r>
            <a:r>
              <a:rPr lang="en-US" sz="2400" b="1" dirty="0">
                <a:solidFill>
                  <a:srgbClr val="002060"/>
                </a:solidFill>
                <a:latin typeface="VNI-Avo" pitchFamily="2" charset="0"/>
              </a:rPr>
              <a:t> </a:t>
            </a:r>
            <a:r>
              <a:rPr lang="en-US" sz="2400" b="1" dirty="0" err="1">
                <a:solidFill>
                  <a:srgbClr val="002060"/>
                </a:solidFill>
                <a:latin typeface="VNI-Avo" pitchFamily="2" charset="0"/>
              </a:rPr>
              <a:t>quyù</a:t>
            </a:r>
            <a:r>
              <a:rPr lang="en-US" sz="2400" b="1" dirty="0">
                <a:solidFill>
                  <a:srgbClr val="002060"/>
                </a:solidFill>
                <a:latin typeface="VNI-Avo" pitchFamily="2" charset="0"/>
              </a:rPr>
              <a:t>, </a:t>
            </a:r>
            <a:r>
              <a:rPr lang="en-US" sz="2400" b="1" dirty="0" err="1">
                <a:solidFill>
                  <a:srgbClr val="002060"/>
                </a:solidFill>
                <a:latin typeface="VNI-Avo" pitchFamily="2" charset="0"/>
              </a:rPr>
              <a:t>giöõ</a:t>
            </a:r>
            <a:r>
              <a:rPr lang="en-US" sz="2400" b="1" dirty="0">
                <a:solidFill>
                  <a:srgbClr val="002060"/>
                </a:solidFill>
                <a:latin typeface="VNI-Avo" pitchFamily="2" charset="0"/>
              </a:rPr>
              <a:t> </a:t>
            </a:r>
            <a:r>
              <a:rPr lang="en-US" sz="2400" b="1" dirty="0" err="1">
                <a:solidFill>
                  <a:srgbClr val="002060"/>
                </a:solidFill>
                <a:latin typeface="VNI-Avo" pitchFamily="2" charset="0"/>
              </a:rPr>
              <a:t>gìn</a:t>
            </a:r>
            <a:r>
              <a:rPr lang="en-US" sz="2400" b="1" dirty="0">
                <a:solidFill>
                  <a:srgbClr val="002060"/>
                </a:solidFill>
                <a:latin typeface="VNI-Avo" pitchFamily="2" charset="0"/>
              </a:rPr>
              <a:t> </a:t>
            </a:r>
            <a:r>
              <a:rPr lang="en-US" sz="2400" b="1" dirty="0" err="1">
                <a:solidFill>
                  <a:srgbClr val="002060"/>
                </a:solidFill>
                <a:latin typeface="VNI-Avo" pitchFamily="2" charset="0"/>
              </a:rPr>
              <a:t>vaø</a:t>
            </a:r>
            <a:r>
              <a:rPr lang="en-US" sz="2400" b="1" dirty="0">
                <a:solidFill>
                  <a:srgbClr val="002060"/>
                </a:solidFill>
                <a:latin typeface="VNI-Avo" pitchFamily="2" charset="0"/>
              </a:rPr>
              <a:t> </a:t>
            </a:r>
            <a:r>
              <a:rPr lang="en-US" sz="2400" b="1" dirty="0" err="1">
                <a:solidFill>
                  <a:srgbClr val="002060"/>
                </a:solidFill>
                <a:latin typeface="VNI-Avo" pitchFamily="2" charset="0"/>
              </a:rPr>
              <a:t>baûo</a:t>
            </a:r>
            <a:r>
              <a:rPr lang="en-US" sz="2400" b="1" dirty="0">
                <a:solidFill>
                  <a:srgbClr val="002060"/>
                </a:solidFill>
                <a:latin typeface="VNI-Avo" pitchFamily="2" charset="0"/>
              </a:rPr>
              <a:t> </a:t>
            </a:r>
            <a:r>
              <a:rPr lang="en-US" sz="2400" b="1" dirty="0" err="1">
                <a:solidFill>
                  <a:srgbClr val="002060"/>
                </a:solidFill>
                <a:latin typeface="VNI-Avo" pitchFamily="2" charset="0"/>
              </a:rPr>
              <a:t>veä</a:t>
            </a:r>
            <a:r>
              <a:rPr lang="en-US" sz="2400" b="1" dirty="0">
                <a:solidFill>
                  <a:srgbClr val="002060"/>
                </a:solidFill>
                <a:latin typeface="VNI-Avo" pitchFamily="2" charset="0"/>
              </a:rPr>
              <a:t> </a:t>
            </a:r>
            <a:r>
              <a:rPr lang="en-US" sz="2400" b="1" dirty="0" err="1">
                <a:solidFill>
                  <a:srgbClr val="002060"/>
                </a:solidFill>
                <a:latin typeface="VNI-Avo" pitchFamily="2" charset="0"/>
              </a:rPr>
              <a:t>söï</a:t>
            </a:r>
            <a:r>
              <a:rPr lang="en-US" sz="2400" b="1" dirty="0">
                <a:solidFill>
                  <a:srgbClr val="002060"/>
                </a:solidFill>
                <a:latin typeface="VNI-Avo" pitchFamily="2" charset="0"/>
              </a:rPr>
              <a:t> </a:t>
            </a:r>
            <a:r>
              <a:rPr lang="en-US" sz="2400" b="1" dirty="0" err="1">
                <a:solidFill>
                  <a:srgbClr val="002060"/>
                </a:solidFill>
                <a:latin typeface="VNI-Avo" pitchFamily="2" charset="0"/>
              </a:rPr>
              <a:t>soáng</a:t>
            </a:r>
            <a:r>
              <a:rPr lang="en-US" sz="2400" b="1" dirty="0">
                <a:solidFill>
                  <a:srgbClr val="002060"/>
                </a:solidFill>
                <a:latin typeface="VNI-Avo" pitchFamily="2" charset="0"/>
              </a:rPr>
              <a:t> </a:t>
            </a:r>
            <a:r>
              <a:rPr lang="en-US" sz="2400" b="1" dirty="0" err="1">
                <a:solidFill>
                  <a:srgbClr val="002060"/>
                </a:solidFill>
                <a:latin typeface="VNI-Avo" pitchFamily="2" charset="0"/>
              </a:rPr>
              <a:t>treân</a:t>
            </a:r>
            <a:r>
              <a:rPr lang="en-US" sz="2400" b="1" dirty="0">
                <a:solidFill>
                  <a:srgbClr val="002060"/>
                </a:solidFill>
                <a:latin typeface="VNI-Avo" pitchFamily="2" charset="0"/>
              </a:rPr>
              <a:t> </a:t>
            </a:r>
            <a:r>
              <a:rPr lang="en-US" sz="2400" b="1" dirty="0" err="1">
                <a:solidFill>
                  <a:srgbClr val="002060"/>
                </a:solidFill>
                <a:latin typeface="VNI-Avo" pitchFamily="2" charset="0"/>
              </a:rPr>
              <a:t>traùi</a:t>
            </a:r>
            <a:r>
              <a:rPr lang="en-US" sz="2400" b="1" dirty="0">
                <a:solidFill>
                  <a:srgbClr val="002060"/>
                </a:solidFill>
                <a:latin typeface="VNI-Avo" pitchFamily="2" charset="0"/>
              </a:rPr>
              <a:t> </a:t>
            </a:r>
            <a:r>
              <a:rPr lang="en-US" sz="2400" b="1" dirty="0" err="1">
                <a:solidFill>
                  <a:srgbClr val="002060"/>
                </a:solidFill>
                <a:latin typeface="VNI-Avo" pitchFamily="2" charset="0"/>
              </a:rPr>
              <a:t>ñaát</a:t>
            </a:r>
            <a:r>
              <a:rPr lang="en-US" sz="2400" b="1" dirty="0">
                <a:solidFill>
                  <a:srgbClr val="002060"/>
                </a:solidFill>
                <a:latin typeface="VNI-Avo" pitchFamily="2" charset="0"/>
              </a:rPr>
              <a:t> </a:t>
            </a:r>
            <a:r>
              <a:rPr lang="en-US" sz="2400" b="1" dirty="0" err="1">
                <a:solidFill>
                  <a:srgbClr val="002060"/>
                </a:solidFill>
                <a:latin typeface="VNI-Avo" pitchFamily="2" charset="0"/>
              </a:rPr>
              <a:t>naøy</a:t>
            </a:r>
            <a:r>
              <a:rPr lang="en-US" sz="2400" b="1" dirty="0">
                <a:solidFill>
                  <a:srgbClr val="002060"/>
                </a:solidFill>
                <a:latin typeface="VNI-Avo" pitchFamily="2" charset="0"/>
              </a:rPr>
              <a:t>.</a:t>
            </a:r>
          </a:p>
        </p:txBody>
      </p:sp>
    </p:spTree>
    <p:extLst>
      <p:ext uri="{BB962C8B-B14F-4D97-AF65-F5344CB8AC3E}">
        <p14:creationId xmlns:p14="http://schemas.microsoft.com/office/powerpoint/2010/main" val="130924393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id="{5C94FE37-4B82-489C-A86D-FE45A8DF6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786064" y="1412185"/>
            <a:ext cx="35004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590800" y="2369781"/>
            <a:ext cx="35004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28625" indent="-428625">
              <a:spcBef>
                <a:spcPct val="0"/>
              </a:spcBef>
              <a:buClrTx/>
              <a:buFontTx/>
              <a:buChar char="-"/>
            </a:pPr>
            <a:r>
              <a:rPr lang="en-US" altLang="en-US" sz="3000" b="1" dirty="0" err="1">
                <a:solidFill>
                  <a:srgbClr val="002060"/>
                </a:solidFill>
                <a:latin typeface="Times New Roman" panose="02020603050405020304" pitchFamily="18" charset="0"/>
                <a:cs typeface="Times New Roman" panose="02020603050405020304" pitchFamily="18" charset="0"/>
              </a:rPr>
              <a:t>Nhận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xét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tiết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học</a:t>
            </a:r>
            <a:endParaRPr lang="en-US" altLang="en-US" sz="3000" b="1" dirty="0">
              <a:solidFill>
                <a:srgbClr val="002060"/>
              </a:solidFill>
              <a:latin typeface="Times New Roman" panose="02020603050405020304" pitchFamily="18" charset="0"/>
              <a:cs typeface="Times New Roman" panose="02020603050405020304" pitchFamily="18" charset="0"/>
            </a:endParaRPr>
          </a:p>
          <a:p>
            <a:pPr>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968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4" y="-20538"/>
            <a:ext cx="9191294"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95" y="-406068"/>
            <a:ext cx="9649072" cy="55495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0" y="3140349"/>
            <a:ext cx="5602021" cy="1948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a:extLst>
              <a:ext uri="{28A0092B-C50C-407E-A947-70E740481C1C}">
                <a14:useLocalDpi xmlns:a14="http://schemas.microsoft.com/office/drawing/2010/main" val="0"/>
              </a:ext>
            </a:extLst>
          </a:blip>
          <a:srcRect b="64351"/>
          <a:stretch/>
        </p:blipFill>
        <p:spPr bwMode="auto">
          <a:xfrm>
            <a:off x="2123728" y="627534"/>
            <a:ext cx="4586660" cy="11568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396" y="1200967"/>
            <a:ext cx="3201194" cy="4289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687132" y="-158843"/>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232895" y="-320217"/>
            <a:ext cx="1905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828552" y="733901"/>
            <a:ext cx="7487866" cy="3350039"/>
          </a:xfrm>
          <a:prstGeom prst="rect">
            <a:avLst/>
          </a:prstGeom>
        </p:spPr>
        <p:txBody>
          <a:bodyPr spcFirstLastPara="1" wrap="none" lIns="91306" tIns="45714" rIns="91306" bIns="45714" numCol="1" fromWordArt="1">
            <a:prstTxWarp prst="textArchUp">
              <a:avLst>
                <a:gd name="adj" fmla="val 11020719"/>
              </a:avLst>
            </a:prstTxWarp>
          </a:bodyPr>
          <a:lstStyle/>
          <a:p>
            <a:pPr algn="ctr" defTabSz="912383"/>
            <a:r>
              <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CON ĐẾN VỚI TIẾT</a:t>
            </a:r>
          </a:p>
        </p:txBody>
      </p:sp>
      <p:sp>
        <p:nvSpPr>
          <p:cNvPr id="13" name="圆角矩形 1"/>
          <p:cNvSpPr/>
          <p:nvPr/>
        </p:nvSpPr>
        <p:spPr>
          <a:xfrm>
            <a:off x="1706238" y="1808576"/>
            <a:ext cx="5421715" cy="109142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689" tIns="60844" rIns="121689" bIns="60844" anchor="ctr"/>
          <a:lstStyle/>
          <a:p>
            <a:pPr algn="ctr" defTabSz="1216510">
              <a:defRPr/>
            </a:pPr>
            <a:r>
              <a:rPr lang="en-US" altLang="zh-CN" sz="2800" b="1" dirty="0">
                <a:solidFill>
                  <a:srgbClr val="FF0000"/>
                </a:solidFill>
                <a:latin typeface="Times New Roman" panose="02020603050405020304" pitchFamily="18" charset="0"/>
                <a:cs typeface="Times New Roman" panose="02020603050405020304" pitchFamily="18" charset="0"/>
              </a:rPr>
              <a:t>TIẾNG VIỆT </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文本框 1">
            <a:extLst>
              <a:ext uri="{FF2B5EF4-FFF2-40B4-BE49-F238E27FC236}">
                <a16:creationId xmlns:a16="http://schemas.microsoft.com/office/drawing/2014/main" id="{1ED9AE65-DEFC-4AF6-8E7D-E7155A9E73D4}"/>
              </a:ext>
            </a:extLst>
          </p:cNvPr>
          <p:cNvSpPr txBox="1"/>
          <p:nvPr/>
        </p:nvSpPr>
        <p:spPr>
          <a:xfrm>
            <a:off x="76200" y="2601041"/>
            <a:ext cx="8064896" cy="646331"/>
          </a:xfrm>
          <a:prstGeom prst="rect">
            <a:avLst/>
          </a:prstGeom>
          <a:noFill/>
        </p:spPr>
        <p:txBody>
          <a:bodyPr wrap="square" rtlCol="0">
            <a:spAutoFit/>
          </a:bodyPr>
          <a:lstStyle/>
          <a:p>
            <a:pPr algn="ctr"/>
            <a:r>
              <a:rPr lang="en-US" altLang="zh-CN" sz="3600" dirty="0">
                <a:solidFill>
                  <a:srgbClr val="000099"/>
                </a:solidFill>
                <a:latin typeface="UTM Avo" panose="02040603050506020204" pitchFamily="18" charset="0"/>
                <a:cs typeface="Times New Roman" panose="02020603050405020304" pitchFamily="18" charset="0"/>
              </a:rPr>
              <a:t>Bài 66: </a:t>
            </a:r>
            <a:r>
              <a:rPr lang="en-US" altLang="zh-CN" sz="3600" b="1" dirty="0" err="1">
                <a:solidFill>
                  <a:srgbClr val="FF0000"/>
                </a:solidFill>
                <a:latin typeface="UTM Avo" panose="02040603050506020204" pitchFamily="18" charset="0"/>
                <a:cs typeface="Times New Roman" panose="02020603050405020304" pitchFamily="18" charset="0"/>
              </a:rPr>
              <a:t>uôm</a:t>
            </a:r>
            <a:r>
              <a:rPr lang="en-US" altLang="zh-CN" sz="3600" b="1" dirty="0">
                <a:solidFill>
                  <a:srgbClr val="FF0000"/>
                </a:solidFill>
                <a:latin typeface="UTM Avo" panose="02040603050506020204" pitchFamily="18" charset="0"/>
                <a:cs typeface="Times New Roman" panose="02020603050405020304" pitchFamily="18" charset="0"/>
              </a:rPr>
              <a:t> - </a:t>
            </a:r>
            <a:r>
              <a:rPr lang="en-US" altLang="zh-CN" sz="3600" b="1" dirty="0" err="1">
                <a:solidFill>
                  <a:srgbClr val="FF0000"/>
                </a:solidFill>
                <a:latin typeface="UTM Avo" panose="02040603050506020204" pitchFamily="18" charset="0"/>
                <a:cs typeface="Times New Roman" panose="02020603050405020304" pitchFamily="18" charset="0"/>
              </a:rPr>
              <a:t>uôi</a:t>
            </a:r>
            <a:endParaRPr lang="zh-CN" altLang="en-US" sz="36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5081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14450" y="92178"/>
            <a:ext cx="1749528" cy="628650"/>
            <a:chOff x="228600" y="228600"/>
            <a:chExt cx="2332704" cy="838200"/>
          </a:xfrm>
        </p:grpSpPr>
        <p:sp>
          <p:nvSpPr>
            <p:cNvPr id="11" name="Rounded Rectangle 10"/>
            <p:cNvSpPr/>
            <p:nvPr/>
          </p:nvSpPr>
          <p:spPr>
            <a:xfrm>
              <a:off x="961104" y="275304"/>
              <a:ext cx="1600200" cy="762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rPr>
                <a:t> </a:t>
              </a:r>
              <a:r>
                <a:rPr lang="en-US" sz="3600" b="1" dirty="0" err="1">
                  <a:solidFill>
                    <a:schemeClr val="bg1"/>
                  </a:solidFill>
                </a:rPr>
                <a:t>Đọc</a:t>
              </a:r>
              <a:endParaRPr lang="vi-VN" sz="3600" b="1" dirty="0">
                <a:solidFill>
                  <a:schemeClr val="bg1"/>
                </a:solidFill>
              </a:endParaRPr>
            </a:p>
          </p:txBody>
        </p:sp>
        <p:sp>
          <p:nvSpPr>
            <p:cNvPr id="12" name="Oval 11"/>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rPr>
                <a:t>1</a:t>
              </a:r>
              <a:endParaRPr lang="vi-VN" sz="3600" b="1" dirty="0">
                <a:solidFill>
                  <a:schemeClr val="bg2">
                    <a:lumMod val="10000"/>
                  </a:schemeClr>
                </a:solidFill>
              </a:endParaRPr>
            </a:p>
          </p:txBody>
        </p:sp>
      </p:grpSp>
    </p:spTree>
    <p:extLst>
      <p:ext uri="{BB962C8B-B14F-4D97-AF65-F5344CB8AC3E}">
        <p14:creationId xmlns:p14="http://schemas.microsoft.com/office/powerpoint/2010/main" val="1533604486"/>
      </p:ext>
    </p:extLst>
  </p:cSld>
  <p:clrMapOvr>
    <a:masterClrMapping/>
  </p:clrMapOvr>
  <p:transition advTm="6645"/>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nvSpPr>
        <p:spPr>
          <a:xfrm>
            <a:off x="374499" y="3638550"/>
            <a:ext cx="8676860" cy="99441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err="1">
                <a:effectLst>
                  <a:outerShdw blurRad="38100" dist="19050" dir="2700000" algn="tl" rotWithShape="0">
                    <a:schemeClr val="dk1">
                      <a:alpha val="40000"/>
                    </a:schemeClr>
                  </a:outerShdw>
                </a:effectLst>
                <a:latin typeface="UTM Avo" panose="02040603050506020204" pitchFamily="18" charset="0"/>
                <a:cs typeface="Arial-SGK-TV" pitchFamily="2" charset="0"/>
              </a:rPr>
              <a:t>Thuyền</a:t>
            </a:r>
            <a:r>
              <a:rPr lang="en-US" sz="4000" dirty="0">
                <a:effectLst>
                  <a:outerShdw blurRad="38100" dist="19050" dir="2700000" algn="tl" rotWithShape="0">
                    <a:schemeClr val="dk1">
                      <a:alpha val="40000"/>
                    </a:schemeClr>
                  </a:outerShdw>
                </a:effectLst>
                <a:latin typeface="UTM Avo" panose="02040603050506020204" pitchFamily="18" charset="0"/>
                <a:cs typeface="Arial-SGK-TV" pitchFamily="2" charset="0"/>
              </a:rPr>
              <a:t> </a:t>
            </a:r>
            <a:r>
              <a:rPr lang="en-US" sz="4000" dirty="0" err="1">
                <a:effectLst>
                  <a:outerShdw blurRad="38100" dist="19050" dir="2700000" algn="tl" rotWithShape="0">
                    <a:schemeClr val="dk1">
                      <a:alpha val="40000"/>
                    </a:schemeClr>
                  </a:outerShdw>
                </a:effectLst>
                <a:latin typeface="UTM Avo" panose="02040603050506020204" pitchFamily="18" charset="0"/>
                <a:cs typeface="Arial-SGK-TV" pitchFamily="2" charset="0"/>
              </a:rPr>
              <a:t>buồm</a:t>
            </a:r>
            <a:r>
              <a:rPr lang="en-US" sz="4000" dirty="0">
                <a:effectLst>
                  <a:outerShdw blurRad="38100" dist="19050" dir="2700000" algn="tl" rotWithShape="0">
                    <a:schemeClr val="dk1">
                      <a:alpha val="40000"/>
                    </a:schemeClr>
                  </a:outerShdw>
                </a:effectLst>
                <a:latin typeface="UTM Avo" panose="02040603050506020204" pitchFamily="18" charset="0"/>
                <a:cs typeface="Arial-SGK-TV" pitchFamily="2" charset="0"/>
              </a:rPr>
              <a:t> </a:t>
            </a:r>
            <a:r>
              <a:rPr lang="en-US" sz="4000" dirty="0" err="1">
                <a:effectLst>
                  <a:outerShdw blurRad="38100" dist="19050" dir="2700000" algn="tl" rotWithShape="0">
                    <a:schemeClr val="dk1">
                      <a:alpha val="40000"/>
                    </a:schemeClr>
                  </a:outerShdw>
                </a:effectLst>
                <a:latin typeface="UTM Avo" panose="02040603050506020204" pitchFamily="18" charset="0"/>
                <a:cs typeface="Arial-SGK-TV" pitchFamily="2" charset="0"/>
              </a:rPr>
              <a:t>xuôi</a:t>
            </a:r>
            <a:r>
              <a:rPr lang="en-US" sz="4000" dirty="0">
                <a:effectLst>
                  <a:outerShdw blurRad="38100" dist="19050" dir="2700000" algn="tl" rotWithShape="0">
                    <a:schemeClr val="dk1">
                      <a:alpha val="40000"/>
                    </a:schemeClr>
                  </a:outerShdw>
                </a:effectLst>
                <a:latin typeface="UTM Avo" panose="02040603050506020204" pitchFamily="18" charset="0"/>
                <a:cs typeface="Arial-SGK-TV" pitchFamily="2" charset="0"/>
              </a:rPr>
              <a:t> </a:t>
            </a:r>
            <a:r>
              <a:rPr lang="en-US" sz="4000" dirty="0" err="1">
                <a:effectLst>
                  <a:outerShdw blurRad="38100" dist="19050" dir="2700000" algn="tl" rotWithShape="0">
                    <a:schemeClr val="dk1">
                      <a:alpha val="40000"/>
                    </a:schemeClr>
                  </a:outerShdw>
                </a:effectLst>
                <a:latin typeface="UTM Avo" panose="02040603050506020204" pitchFamily="18" charset="0"/>
                <a:cs typeface="Arial-SGK-TV" pitchFamily="2" charset="0"/>
              </a:rPr>
              <a:t>theo</a:t>
            </a:r>
            <a:r>
              <a:rPr lang="en-US" sz="4000" dirty="0">
                <a:effectLst>
                  <a:outerShdw blurRad="38100" dist="19050" dir="2700000" algn="tl" rotWithShape="0">
                    <a:schemeClr val="dk1">
                      <a:alpha val="40000"/>
                    </a:schemeClr>
                  </a:outerShdw>
                </a:effectLst>
                <a:latin typeface="UTM Avo" panose="02040603050506020204" pitchFamily="18" charset="0"/>
                <a:cs typeface="Arial-SGK-TV" pitchFamily="2" charset="0"/>
              </a:rPr>
              <a:t> </a:t>
            </a:r>
            <a:r>
              <a:rPr lang="en-US" sz="4000" dirty="0" err="1">
                <a:effectLst>
                  <a:outerShdw blurRad="38100" dist="19050" dir="2700000" algn="tl" rotWithShape="0">
                    <a:schemeClr val="dk1">
                      <a:alpha val="40000"/>
                    </a:schemeClr>
                  </a:outerShdw>
                </a:effectLst>
                <a:latin typeface="UTM Avo" panose="02040603050506020204" pitchFamily="18" charset="0"/>
                <a:cs typeface="Arial-SGK-TV" pitchFamily="2" charset="0"/>
              </a:rPr>
              <a:t>chiều</a:t>
            </a:r>
            <a:r>
              <a:rPr lang="en-US" sz="4000" dirty="0">
                <a:effectLst>
                  <a:outerShdw blurRad="38100" dist="19050" dir="2700000" algn="tl" rotWithShape="0">
                    <a:schemeClr val="dk1">
                      <a:alpha val="40000"/>
                    </a:schemeClr>
                  </a:outerShdw>
                </a:effectLst>
                <a:latin typeface="UTM Avo" panose="02040603050506020204" pitchFamily="18" charset="0"/>
                <a:cs typeface="Arial-SGK-TV" pitchFamily="2" charset="0"/>
              </a:rPr>
              <a:t> </a:t>
            </a:r>
            <a:r>
              <a:rPr lang="en-US" sz="4000" dirty="0" err="1">
                <a:effectLst>
                  <a:outerShdw blurRad="38100" dist="19050" dir="2700000" algn="tl" rotWithShape="0">
                    <a:schemeClr val="dk1">
                      <a:alpha val="40000"/>
                    </a:schemeClr>
                  </a:outerShdw>
                </a:effectLst>
                <a:latin typeface="UTM Avo" panose="02040603050506020204" pitchFamily="18" charset="0"/>
                <a:cs typeface="Arial-SGK-TV" pitchFamily="2" charset="0"/>
              </a:rPr>
              <a:t>gió</a:t>
            </a:r>
            <a:r>
              <a:rPr lang="en-US" sz="4000" dirty="0">
                <a:effectLst>
                  <a:outerShdw blurRad="38100" dist="19050" dir="2700000" algn="tl" rotWithShape="0">
                    <a:schemeClr val="dk1">
                      <a:alpha val="40000"/>
                    </a:schemeClr>
                  </a:outerShdw>
                </a:effectLst>
                <a:latin typeface="UTM Avo" panose="02040603050506020204" pitchFamily="18" charset="0"/>
                <a:cs typeface="Arial-SGK-TV" pitchFamily="2" charset="0"/>
              </a:rPr>
              <a:t>.</a:t>
            </a:r>
          </a:p>
        </p:txBody>
      </p:sp>
      <p:sp>
        <p:nvSpPr>
          <p:cNvPr id="6" name="Title 1">
            <a:extLst>
              <a:ext uri="{FF2B5EF4-FFF2-40B4-BE49-F238E27FC236}">
                <a16:creationId xmlns:a16="http://schemas.microsoft.com/office/drawing/2014/main" id="{96C71099-C797-4E4C-B1DF-D800AB83B971}"/>
              </a:ext>
            </a:extLst>
          </p:cNvPr>
          <p:cNvSpPr>
            <a:spLocks noGrp="1"/>
          </p:cNvSpPr>
          <p:nvPr/>
        </p:nvSpPr>
        <p:spPr>
          <a:xfrm>
            <a:off x="1659835" y="2842196"/>
            <a:ext cx="1490870" cy="99441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50" b="1" dirty="0">
              <a:effectLst>
                <a:outerShdw blurRad="38100" dist="19050" dir="2700000" algn="tl" rotWithShape="0">
                  <a:schemeClr val="dk1">
                    <a:alpha val="40000"/>
                  </a:schemeClr>
                </a:outerShdw>
              </a:effectLst>
              <a:latin typeface="AvantGarde" panose="00000400000000000000" charset="0"/>
              <a:cs typeface="AvantGarde" panose="00000400000000000000" charset="0"/>
            </a:endParaRPr>
          </a:p>
        </p:txBody>
      </p:sp>
      <p:pic>
        <p:nvPicPr>
          <p:cNvPr id="4" name="Hình ảnh 3">
            <a:extLst>
              <a:ext uri="{FF2B5EF4-FFF2-40B4-BE49-F238E27FC236}">
                <a16:creationId xmlns:a16="http://schemas.microsoft.com/office/drawing/2014/main" id="{FB335B4F-1A12-44D7-938F-916881E41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 y="37832"/>
            <a:ext cx="9067800" cy="3505200"/>
          </a:xfrm>
          <a:prstGeom prst="rect">
            <a:avLst/>
          </a:prstGeom>
          <a:ln w="38100">
            <a:solidFill>
              <a:srgbClr val="FF0000"/>
            </a:solidFill>
          </a:ln>
        </p:spPr>
      </p:pic>
      <p:sp>
        <p:nvSpPr>
          <p:cNvPr id="8" name="Title 1">
            <a:extLst>
              <a:ext uri="{FF2B5EF4-FFF2-40B4-BE49-F238E27FC236}">
                <a16:creationId xmlns:a16="http://schemas.microsoft.com/office/drawing/2014/main" id="{4E77BE46-DA7D-442E-A200-A16873FD829A}"/>
              </a:ext>
            </a:extLst>
          </p:cNvPr>
          <p:cNvSpPr>
            <a:spLocks noGrp="1"/>
          </p:cNvSpPr>
          <p:nvPr/>
        </p:nvSpPr>
        <p:spPr>
          <a:xfrm>
            <a:off x="4038600" y="3905561"/>
            <a:ext cx="1232289" cy="7235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err="1">
                <a:solidFill>
                  <a:srgbClr val="FF0000"/>
                </a:solidFill>
                <a:effectLst>
                  <a:outerShdw blurRad="38100" dist="19050" dir="2700000" algn="tl" rotWithShape="0">
                    <a:schemeClr val="dk1">
                      <a:alpha val="40000"/>
                    </a:schemeClr>
                  </a:outerShdw>
                </a:effectLst>
                <a:latin typeface="UTM Avo" panose="02040603050506020204" pitchFamily="18" charset="0"/>
                <a:cs typeface="Arial-SGK-TV" pitchFamily="2" charset="0"/>
              </a:rPr>
              <a:t>uôi</a:t>
            </a:r>
            <a:endParaRPr lang="en-US" sz="4000" dirty="0">
              <a:effectLst>
                <a:outerShdw blurRad="38100" dist="19050" dir="2700000" algn="tl" rotWithShape="0">
                  <a:schemeClr val="dk1">
                    <a:alpha val="40000"/>
                  </a:schemeClr>
                </a:outerShdw>
              </a:effectLst>
              <a:latin typeface="UTM Avo" panose="02040603050506020204" pitchFamily="18" charset="0"/>
              <a:cs typeface="AvantGarde" panose="00000400000000000000" charset="0"/>
            </a:endParaRPr>
          </a:p>
        </p:txBody>
      </p:sp>
      <p:sp>
        <p:nvSpPr>
          <p:cNvPr id="9" name="Title 1">
            <a:extLst>
              <a:ext uri="{FF2B5EF4-FFF2-40B4-BE49-F238E27FC236}">
                <a16:creationId xmlns:a16="http://schemas.microsoft.com/office/drawing/2014/main" id="{F7241E6B-A2B1-4091-A714-0D360CD2C438}"/>
              </a:ext>
            </a:extLst>
          </p:cNvPr>
          <p:cNvSpPr>
            <a:spLocks noGrp="1"/>
          </p:cNvSpPr>
          <p:nvPr/>
        </p:nvSpPr>
        <p:spPr>
          <a:xfrm>
            <a:off x="2628365" y="3912000"/>
            <a:ext cx="1409166" cy="72353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err="1">
                <a:solidFill>
                  <a:srgbClr val="FF0000"/>
                </a:solidFill>
                <a:effectLst>
                  <a:outerShdw blurRad="38100" dist="19050" dir="2700000" algn="tl" rotWithShape="0">
                    <a:schemeClr val="dk1">
                      <a:alpha val="40000"/>
                    </a:schemeClr>
                  </a:outerShdw>
                </a:effectLst>
                <a:latin typeface="UTM Avo" panose="02040603050506020204" pitchFamily="18" charset="0"/>
                <a:cs typeface="Arial-SGK-TV" pitchFamily="2" charset="0"/>
              </a:rPr>
              <a:t>uồm</a:t>
            </a:r>
            <a:endParaRPr lang="en-US" sz="4000" dirty="0">
              <a:effectLst>
                <a:outerShdw blurRad="38100" dist="19050" dir="2700000" algn="tl" rotWithShape="0">
                  <a:schemeClr val="dk1">
                    <a:alpha val="40000"/>
                  </a:schemeClr>
                </a:outerShdw>
              </a:effectLst>
              <a:latin typeface="UTM Avo" panose="02040603050506020204" pitchFamily="18" charset="0"/>
              <a:cs typeface="AvantGarde" panose="00000400000000000000" charset="0"/>
            </a:endParaRPr>
          </a:p>
        </p:txBody>
      </p:sp>
    </p:spTree>
    <p:extLst>
      <p:ext uri="{BB962C8B-B14F-4D97-AF65-F5344CB8AC3E}">
        <p14:creationId xmlns:p14="http://schemas.microsoft.com/office/powerpoint/2010/main" val="418893088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nodePh="1">
                                  <p:stCondLst>
                                    <p:cond delay="0"/>
                                  </p:stCondLst>
                                  <p:endCondLst>
                                    <p:cond evt="begin" delay="0">
                                      <p:tn val="17"/>
                                    </p:cond>
                                  </p:end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0"/>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B90A2D-B78D-445A-AECB-66FEBF3CB733}"/>
              </a:ext>
            </a:extLst>
          </p:cNvPr>
          <p:cNvSpPr txBox="1"/>
          <p:nvPr/>
        </p:nvSpPr>
        <p:spPr>
          <a:xfrm flipH="1">
            <a:off x="1828799" y="1847509"/>
            <a:ext cx="2819400" cy="1200323"/>
          </a:xfrm>
          <a:prstGeom prst="rect">
            <a:avLst/>
          </a:prstGeom>
          <a:noFill/>
        </p:spPr>
        <p:txBody>
          <a:bodyPr wrap="square" lIns="91434" tIns="45717" rIns="91434" bIns="45717" rtlCol="0">
            <a:spAutoFit/>
          </a:bodyPr>
          <a:lstStyle/>
          <a:p>
            <a:r>
              <a:rPr lang="en-US" sz="7200" b="1" dirty="0" err="1">
                <a:solidFill>
                  <a:srgbClr val="0070C0"/>
                </a:solidFill>
                <a:latin typeface="UTM Avo" panose="02040603050506020204" pitchFamily="18" charset="0"/>
              </a:rPr>
              <a:t>uôm</a:t>
            </a:r>
            <a:endParaRPr lang="en-US" sz="7200" b="1" dirty="0">
              <a:solidFill>
                <a:srgbClr val="0070C0"/>
              </a:solidFill>
              <a:latin typeface="UTM Avo" panose="02040603050506020204" pitchFamily="18" charset="0"/>
            </a:endParaRPr>
          </a:p>
        </p:txBody>
      </p:sp>
      <p:grpSp>
        <p:nvGrpSpPr>
          <p:cNvPr id="5" name="Group 4">
            <a:extLst>
              <a:ext uri="{FF2B5EF4-FFF2-40B4-BE49-F238E27FC236}">
                <a16:creationId xmlns:a16="http://schemas.microsoft.com/office/drawing/2014/main" id="{4A5B4D0A-7137-48D7-837F-1DE270A9F865}"/>
              </a:ext>
            </a:extLst>
          </p:cNvPr>
          <p:cNvGrpSpPr/>
          <p:nvPr/>
        </p:nvGrpSpPr>
        <p:grpSpPr>
          <a:xfrm>
            <a:off x="229092" y="438150"/>
            <a:ext cx="2332704" cy="628650"/>
            <a:chOff x="228600" y="228600"/>
            <a:chExt cx="2332704" cy="838200"/>
          </a:xfrm>
        </p:grpSpPr>
        <p:sp>
          <p:nvSpPr>
            <p:cNvPr id="6" name="Rounded Rectangle 41">
              <a:extLst>
                <a:ext uri="{FF2B5EF4-FFF2-40B4-BE49-F238E27FC236}">
                  <a16:creationId xmlns:a16="http://schemas.microsoft.com/office/drawing/2014/main" id="{FE724F29-4EEE-4850-96D9-D4FD2CE41221}"/>
                </a:ext>
              </a:extLst>
            </p:cNvPr>
            <p:cNvSpPr/>
            <p:nvPr/>
          </p:nvSpPr>
          <p:spPr>
            <a:xfrm>
              <a:off x="961104" y="275304"/>
              <a:ext cx="1600200" cy="762000"/>
            </a:xfrm>
            <a:prstGeom prst="roundRect">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 </a:t>
              </a:r>
              <a:r>
                <a:rPr lang="en-US" sz="4800" b="1" dirty="0" err="1">
                  <a:solidFill>
                    <a:schemeClr val="bg1"/>
                  </a:solidFill>
                </a:rPr>
                <a:t>Đọc</a:t>
              </a:r>
              <a:endParaRPr lang="vi-VN" sz="4800" b="1" dirty="0">
                <a:solidFill>
                  <a:schemeClr val="bg1"/>
                </a:solidFill>
              </a:endParaRPr>
            </a:p>
          </p:txBody>
        </p:sp>
        <p:sp>
          <p:nvSpPr>
            <p:cNvPr id="7" name="Oval 6">
              <a:extLst>
                <a:ext uri="{FF2B5EF4-FFF2-40B4-BE49-F238E27FC236}">
                  <a16:creationId xmlns:a16="http://schemas.microsoft.com/office/drawing/2014/main" id="{56175479-C3D3-4B68-A127-2877EE0807D3}"/>
                </a:ext>
              </a:extLst>
            </p:cNvPr>
            <p:cNvSpPr/>
            <p:nvPr/>
          </p:nvSpPr>
          <p:spPr>
            <a:xfrm>
              <a:off x="228600" y="228600"/>
              <a:ext cx="914400" cy="838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rPr>
                <a:t>2</a:t>
              </a:r>
              <a:endParaRPr lang="vi-VN" sz="4800" b="1" dirty="0">
                <a:solidFill>
                  <a:schemeClr val="bg2">
                    <a:lumMod val="10000"/>
                  </a:schemeClr>
                </a:solidFill>
              </a:endParaRPr>
            </a:p>
          </p:txBody>
        </p:sp>
      </p:grpSp>
      <p:sp>
        <p:nvSpPr>
          <p:cNvPr id="8" name="TextBox 7">
            <a:extLst>
              <a:ext uri="{FF2B5EF4-FFF2-40B4-BE49-F238E27FC236}">
                <a16:creationId xmlns:a16="http://schemas.microsoft.com/office/drawing/2014/main" id="{866DA683-2BF5-4D5B-85E5-02B70DA5B677}"/>
              </a:ext>
            </a:extLst>
          </p:cNvPr>
          <p:cNvSpPr txBox="1"/>
          <p:nvPr/>
        </p:nvSpPr>
        <p:spPr>
          <a:xfrm flipH="1">
            <a:off x="5181600" y="1833825"/>
            <a:ext cx="2150214" cy="1200323"/>
          </a:xfrm>
          <a:prstGeom prst="rect">
            <a:avLst/>
          </a:prstGeom>
          <a:noFill/>
        </p:spPr>
        <p:txBody>
          <a:bodyPr wrap="square" lIns="91434" tIns="45717" rIns="91434" bIns="45717" rtlCol="0">
            <a:spAutoFit/>
          </a:bodyPr>
          <a:lstStyle/>
          <a:p>
            <a:r>
              <a:rPr lang="en-US" sz="7200" b="1" dirty="0" err="1">
                <a:solidFill>
                  <a:srgbClr val="0070C0"/>
                </a:solidFill>
                <a:latin typeface="UTM Avo" panose="02040603050506020204" pitchFamily="18" charset="0"/>
              </a:rPr>
              <a:t>uôi</a:t>
            </a:r>
            <a:endParaRPr lang="en-US" sz="7200" b="1" dirty="0">
              <a:solidFill>
                <a:srgbClr val="0070C0"/>
              </a:solidFill>
              <a:latin typeface="UTM Avo" panose="02040603050506020204" pitchFamily="18" charset="0"/>
            </a:endParaRPr>
          </a:p>
        </p:txBody>
      </p:sp>
      <p:sp>
        <p:nvSpPr>
          <p:cNvPr id="9" name="TextBox 8">
            <a:extLst>
              <a:ext uri="{FF2B5EF4-FFF2-40B4-BE49-F238E27FC236}">
                <a16:creationId xmlns:a16="http://schemas.microsoft.com/office/drawing/2014/main" id="{33F7890A-65D3-4A9F-98B7-D9C86A8C32DD}"/>
              </a:ext>
            </a:extLst>
          </p:cNvPr>
          <p:cNvSpPr txBox="1"/>
          <p:nvPr/>
        </p:nvSpPr>
        <p:spPr>
          <a:xfrm flipH="1">
            <a:off x="1829520" y="1847508"/>
            <a:ext cx="1464551" cy="1200323"/>
          </a:xfrm>
          <a:prstGeom prst="rect">
            <a:avLst/>
          </a:prstGeom>
          <a:noFill/>
        </p:spPr>
        <p:txBody>
          <a:bodyPr wrap="square" lIns="91434" tIns="45717" rIns="91434" bIns="45717" rtlCol="0">
            <a:spAutoFit/>
          </a:bodyPr>
          <a:lstStyle/>
          <a:p>
            <a:r>
              <a:rPr lang="en-US" sz="7200" b="1" dirty="0" err="1">
                <a:solidFill>
                  <a:srgbClr val="FF0000"/>
                </a:solidFill>
                <a:latin typeface="UTM Avo" panose="02040603050506020204" pitchFamily="18" charset="0"/>
              </a:rPr>
              <a:t>uô</a:t>
            </a:r>
            <a:endParaRPr lang="en-US" sz="7200" b="1" dirty="0">
              <a:solidFill>
                <a:srgbClr val="FF0000"/>
              </a:solidFill>
              <a:latin typeface="UTM Avo" panose="02040603050506020204" pitchFamily="18" charset="0"/>
            </a:endParaRPr>
          </a:p>
        </p:txBody>
      </p:sp>
      <p:sp>
        <p:nvSpPr>
          <p:cNvPr id="11" name="TextBox 10">
            <a:extLst>
              <a:ext uri="{FF2B5EF4-FFF2-40B4-BE49-F238E27FC236}">
                <a16:creationId xmlns:a16="http://schemas.microsoft.com/office/drawing/2014/main" id="{B6A51E78-9153-4EB8-A3C7-ADC709A2E29F}"/>
              </a:ext>
            </a:extLst>
          </p:cNvPr>
          <p:cNvSpPr txBox="1"/>
          <p:nvPr/>
        </p:nvSpPr>
        <p:spPr>
          <a:xfrm flipH="1">
            <a:off x="5188040" y="1831586"/>
            <a:ext cx="1576213" cy="1196123"/>
          </a:xfrm>
          <a:prstGeom prst="rect">
            <a:avLst/>
          </a:prstGeom>
          <a:noFill/>
        </p:spPr>
        <p:txBody>
          <a:bodyPr wrap="square" lIns="91434" tIns="45717" rIns="91434" bIns="45717" rtlCol="0">
            <a:spAutoFit/>
          </a:bodyPr>
          <a:lstStyle/>
          <a:p>
            <a:r>
              <a:rPr lang="en-US" sz="7200" b="1" dirty="0" err="1">
                <a:solidFill>
                  <a:srgbClr val="FF0000"/>
                </a:solidFill>
                <a:latin typeface="UTM Avo" panose="02040603050506020204" pitchFamily="18" charset="0"/>
              </a:rPr>
              <a:t>uô</a:t>
            </a:r>
            <a:endParaRPr lang="en-US" sz="7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51074087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True Blue Society | Marcos para word, Clases de etiqueta, Agendas">
            <a:extLst>
              <a:ext uri="{FF2B5EF4-FFF2-40B4-BE49-F238E27FC236}">
                <a16:creationId xmlns:a16="http://schemas.microsoft.com/office/drawing/2014/main" id="{1110BFEE-DB32-4950-B19F-C53D12417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47" y="-95250"/>
            <a:ext cx="9753600" cy="5372317"/>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228600" y="438150"/>
            <a:ext cx="2332704" cy="628650"/>
            <a:chOff x="228600" y="228600"/>
            <a:chExt cx="2332704" cy="838200"/>
          </a:xfrm>
        </p:grpSpPr>
        <p:sp>
          <p:nvSpPr>
            <p:cNvPr id="42" name="Rounded Rectangle 41"/>
            <p:cNvSpPr/>
            <p:nvPr/>
          </p:nvSpPr>
          <p:spPr>
            <a:xfrm>
              <a:off x="961104" y="275304"/>
              <a:ext cx="1600200" cy="762000"/>
            </a:xfrm>
            <a:prstGeom prst="roundRect">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 </a:t>
              </a:r>
              <a:r>
                <a:rPr lang="en-US" sz="4800" b="1" dirty="0" err="1">
                  <a:solidFill>
                    <a:schemeClr val="bg1"/>
                  </a:solidFill>
                </a:rPr>
                <a:t>Đọc</a:t>
              </a:r>
              <a:endParaRPr lang="vi-VN" sz="4800" b="1" dirty="0">
                <a:solidFill>
                  <a:schemeClr val="bg1"/>
                </a:solidFill>
              </a:endParaRPr>
            </a:p>
          </p:txBody>
        </p:sp>
        <p:sp>
          <p:nvSpPr>
            <p:cNvPr id="43" name="Oval 42"/>
            <p:cNvSpPr/>
            <p:nvPr/>
          </p:nvSpPr>
          <p:spPr>
            <a:xfrm>
              <a:off x="228600" y="228600"/>
              <a:ext cx="914400" cy="838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rPr>
                <a:t>2</a:t>
              </a:r>
              <a:endParaRPr lang="vi-VN" sz="4800" b="1" dirty="0">
                <a:solidFill>
                  <a:schemeClr val="bg2">
                    <a:lumMod val="10000"/>
                  </a:schemeClr>
                </a:solidFill>
              </a:endParaRPr>
            </a:p>
          </p:txBody>
        </p:sp>
      </p:grpSp>
      <p:grpSp>
        <p:nvGrpSpPr>
          <p:cNvPr id="24" name="Group 23"/>
          <p:cNvGrpSpPr/>
          <p:nvPr/>
        </p:nvGrpSpPr>
        <p:grpSpPr>
          <a:xfrm>
            <a:off x="2895600" y="2114550"/>
            <a:ext cx="3733800" cy="2133600"/>
            <a:chOff x="304800" y="1752600"/>
            <a:chExt cx="3250275" cy="2008910"/>
          </a:xfrm>
          <a:solidFill>
            <a:srgbClr val="FFCCFF"/>
          </a:solidFill>
        </p:grpSpPr>
        <p:sp>
          <p:nvSpPr>
            <p:cNvPr id="25" name="Rectangle 24"/>
            <p:cNvSpPr/>
            <p:nvPr/>
          </p:nvSpPr>
          <p:spPr bwMode="auto">
            <a:xfrm>
              <a:off x="304800" y="1752600"/>
              <a:ext cx="1600200"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a:solidFill>
                  <a:srgbClr val="0033CC"/>
                </a:solidFill>
                <a:latin typeface=".VnAvant" pitchFamily="34" charset="0"/>
              </a:endParaRPr>
            </a:p>
          </p:txBody>
        </p:sp>
        <p:sp>
          <p:nvSpPr>
            <p:cNvPr id="26" name="Rectangle 25"/>
            <p:cNvSpPr/>
            <p:nvPr/>
          </p:nvSpPr>
          <p:spPr bwMode="auto">
            <a:xfrm>
              <a:off x="1954874" y="1759526"/>
              <a:ext cx="1600200"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a:solidFill>
                  <a:srgbClr val="0033CC"/>
                </a:solidFill>
                <a:latin typeface=".VnAvant" pitchFamily="34" charset="0"/>
              </a:endParaRPr>
            </a:p>
          </p:txBody>
        </p:sp>
        <p:sp>
          <p:nvSpPr>
            <p:cNvPr id="27" name="Rectangle 26"/>
            <p:cNvSpPr/>
            <p:nvPr/>
          </p:nvSpPr>
          <p:spPr bwMode="auto">
            <a:xfrm>
              <a:off x="304801" y="2770910"/>
              <a:ext cx="3250274"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a:solidFill>
                  <a:srgbClr val="0033CC"/>
                </a:solidFill>
                <a:latin typeface=".VnAvant" pitchFamily="34" charset="0"/>
              </a:endParaRPr>
            </a:p>
          </p:txBody>
        </p:sp>
      </p:grpSp>
      <p:sp>
        <p:nvSpPr>
          <p:cNvPr id="28" name="TextBox 27"/>
          <p:cNvSpPr txBox="1"/>
          <p:nvPr/>
        </p:nvSpPr>
        <p:spPr>
          <a:xfrm>
            <a:off x="3657600" y="3168112"/>
            <a:ext cx="2060167" cy="1107990"/>
          </a:xfrm>
          <a:prstGeom prst="rect">
            <a:avLst/>
          </a:prstGeom>
          <a:noFill/>
        </p:spPr>
        <p:txBody>
          <a:bodyPr wrap="none" lIns="91434" tIns="45717" rIns="91434" bIns="45717" rtlCol="0">
            <a:spAutoFit/>
          </a:bodyPr>
          <a:lstStyle/>
          <a:p>
            <a:r>
              <a:rPr lang="en-US" sz="6600" b="1" dirty="0" err="1">
                <a:solidFill>
                  <a:srgbClr val="002060"/>
                </a:solidFill>
                <a:latin typeface="UTM Avo" panose="02040603050506020204" pitchFamily="18" charset="0"/>
              </a:rPr>
              <a:t>xuôi</a:t>
            </a:r>
            <a:endParaRPr lang="en-US" sz="6600" b="1" dirty="0">
              <a:solidFill>
                <a:srgbClr val="FF0000"/>
              </a:solidFill>
              <a:latin typeface="UTM Avo" panose="02040603050506020204" pitchFamily="18" charset="0"/>
            </a:endParaRPr>
          </a:p>
        </p:txBody>
      </p:sp>
      <p:sp>
        <p:nvSpPr>
          <p:cNvPr id="32" name="TextBox 31"/>
          <p:cNvSpPr txBox="1"/>
          <p:nvPr/>
        </p:nvSpPr>
        <p:spPr>
          <a:xfrm>
            <a:off x="3364366" y="1986034"/>
            <a:ext cx="718454" cy="1107990"/>
          </a:xfrm>
          <a:prstGeom prst="rect">
            <a:avLst/>
          </a:prstGeom>
          <a:noFill/>
        </p:spPr>
        <p:txBody>
          <a:bodyPr wrap="none" lIns="91434" tIns="45717" rIns="91434" bIns="45717" rtlCol="0">
            <a:spAutoFit/>
          </a:bodyPr>
          <a:lstStyle/>
          <a:p>
            <a:r>
              <a:rPr lang="en-US" sz="6600" b="1" dirty="0">
                <a:solidFill>
                  <a:srgbClr val="002060"/>
                </a:solidFill>
                <a:latin typeface="UTM Avo" panose="02040603050506020204" pitchFamily="18" charset="0"/>
              </a:rPr>
              <a:t>x</a:t>
            </a:r>
          </a:p>
        </p:txBody>
      </p:sp>
      <p:sp>
        <p:nvSpPr>
          <p:cNvPr id="33" name="TextBox 32"/>
          <p:cNvSpPr txBox="1"/>
          <p:nvPr/>
        </p:nvSpPr>
        <p:spPr>
          <a:xfrm flipH="1">
            <a:off x="4893491" y="2073360"/>
            <a:ext cx="2151023" cy="1107990"/>
          </a:xfrm>
          <a:prstGeom prst="rect">
            <a:avLst/>
          </a:prstGeom>
          <a:noFill/>
        </p:spPr>
        <p:txBody>
          <a:bodyPr wrap="square" lIns="91434" tIns="45717" rIns="91434" bIns="45717" rtlCol="0">
            <a:spAutoFit/>
          </a:bodyPr>
          <a:lstStyle/>
          <a:p>
            <a:r>
              <a:rPr lang="en-US" sz="6600" b="1" dirty="0" err="1">
                <a:solidFill>
                  <a:srgbClr val="FF0000"/>
                </a:solidFill>
                <a:latin typeface="UTM Avo" panose="02040603050506020204" pitchFamily="18" charset="0"/>
              </a:rPr>
              <a:t>uôi</a:t>
            </a:r>
            <a:endParaRPr lang="en-US" sz="6600" b="1" dirty="0">
              <a:solidFill>
                <a:srgbClr val="FF0000"/>
              </a:solidFill>
              <a:latin typeface="UTM Avo" panose="02040603050506020204" pitchFamily="18" charset="0"/>
            </a:endParaRPr>
          </a:p>
        </p:txBody>
      </p:sp>
      <p:sp>
        <p:nvSpPr>
          <p:cNvPr id="16" name="TextBox 15"/>
          <p:cNvSpPr txBox="1"/>
          <p:nvPr/>
        </p:nvSpPr>
        <p:spPr>
          <a:xfrm flipH="1">
            <a:off x="3756222" y="644506"/>
            <a:ext cx="2069847" cy="1200323"/>
          </a:xfrm>
          <a:prstGeom prst="rect">
            <a:avLst/>
          </a:prstGeom>
          <a:noFill/>
        </p:spPr>
        <p:txBody>
          <a:bodyPr wrap="square" lIns="91434" tIns="45717" rIns="91434" bIns="45717" rtlCol="0">
            <a:spAutoFit/>
          </a:bodyPr>
          <a:lstStyle/>
          <a:p>
            <a:r>
              <a:rPr lang="en-US" sz="7200" b="1" dirty="0" err="1">
                <a:solidFill>
                  <a:srgbClr val="FF0000"/>
                </a:solidFill>
                <a:latin typeface="UTM Avo" panose="02040603050506020204" pitchFamily="18" charset="0"/>
              </a:rPr>
              <a:t>uôi</a:t>
            </a:r>
            <a:endParaRPr lang="en-US" sz="7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746436204"/>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ASMO\vector-illustration-cute-cartoon-boy-600w-2535400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91382"/>
            <a:ext cx="8991600" cy="47362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47800" y="2571750"/>
            <a:ext cx="6705600" cy="2362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vi-VN"/>
          </a:p>
        </p:txBody>
      </p:sp>
      <p:sp>
        <p:nvSpPr>
          <p:cNvPr id="5" name="TextBox 4"/>
          <p:cNvSpPr txBox="1"/>
          <p:nvPr/>
        </p:nvSpPr>
        <p:spPr>
          <a:xfrm>
            <a:off x="1752600" y="3024584"/>
            <a:ext cx="6553200" cy="1477321"/>
          </a:xfrm>
          <a:prstGeom prst="rect">
            <a:avLst/>
          </a:prstGeom>
          <a:noFill/>
        </p:spPr>
        <p:txBody>
          <a:bodyPr wrap="square" lIns="91434" tIns="45717" rIns="91434" bIns="45717" rtlCol="0">
            <a:spAutoFit/>
          </a:bodyPr>
          <a:lstStyle/>
          <a:p>
            <a:pPr algn="ctr"/>
            <a:r>
              <a:rPr lang="vi-VN" sz="4500" b="1" dirty="0">
                <a:solidFill>
                  <a:srgbClr val="002060"/>
                </a:solidFill>
                <a:latin typeface="VNI-Avo" pitchFamily="2" charset="0"/>
              </a:rPr>
              <a:t>Taïo tieáng môùi coù vaàn </a:t>
            </a:r>
            <a:r>
              <a:rPr lang="en-US" sz="4500" b="1" dirty="0" err="1">
                <a:solidFill>
                  <a:srgbClr val="FF0000"/>
                </a:solidFill>
                <a:latin typeface="UTM Avo" panose="02040603050506020204" pitchFamily="18" charset="0"/>
              </a:rPr>
              <a:t>uôm</a:t>
            </a:r>
            <a:r>
              <a:rPr lang="en-US" sz="4500" b="1" dirty="0">
                <a:solidFill>
                  <a:srgbClr val="FF0000"/>
                </a:solidFill>
                <a:latin typeface="UTM Avo" panose="02040603050506020204" pitchFamily="18" charset="0"/>
              </a:rPr>
              <a:t>   </a:t>
            </a:r>
            <a:r>
              <a:rPr lang="en-US" sz="4500" b="1" dirty="0" err="1">
                <a:solidFill>
                  <a:srgbClr val="FF0000"/>
                </a:solidFill>
                <a:latin typeface="UTM Avo" panose="02040603050506020204" pitchFamily="18" charset="0"/>
              </a:rPr>
              <a:t>uôi</a:t>
            </a:r>
            <a:endParaRPr lang="vi-VN" sz="4500" b="1" dirty="0">
              <a:solidFill>
                <a:srgbClr val="FF0000"/>
              </a:solidFill>
            </a:endParaRPr>
          </a:p>
        </p:txBody>
      </p:sp>
      <p:sp>
        <p:nvSpPr>
          <p:cNvPr id="6" name="TextBox 5"/>
          <p:cNvSpPr txBox="1"/>
          <p:nvPr/>
        </p:nvSpPr>
        <p:spPr>
          <a:xfrm>
            <a:off x="2286000" y="114311"/>
            <a:ext cx="5067300" cy="769441"/>
          </a:xfrm>
          <a:prstGeom prst="rect">
            <a:avLst/>
          </a:prstGeom>
          <a:solidFill>
            <a:srgbClr val="FF0066"/>
          </a:solidFill>
        </p:spPr>
        <p:txBody>
          <a:bodyPr wrap="square" lIns="91434" tIns="45717" rIns="91434" bIns="45717" rtlCol="0">
            <a:spAutoFit/>
          </a:bodyPr>
          <a:lstStyle/>
          <a:p>
            <a:pPr algn="ctr"/>
            <a:r>
              <a:rPr lang="en-US" sz="4400" b="1"/>
              <a:t>Mình cùng thi tài! </a:t>
            </a:r>
            <a:endParaRPr lang="vi-VN" sz="4400" b="1"/>
          </a:p>
        </p:txBody>
      </p:sp>
    </p:spTree>
    <p:extLst>
      <p:ext uri="{BB962C8B-B14F-4D97-AF65-F5344CB8AC3E}">
        <p14:creationId xmlns:p14="http://schemas.microsoft.com/office/powerpoint/2010/main" val="3368289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E66CF81C-648B-4DCA-BE73-6232ED906392}"/>
</file>

<file path=customXml/itemProps2.xml><?xml version="1.0" encoding="utf-8"?>
<ds:datastoreItem xmlns:ds="http://schemas.openxmlformats.org/officeDocument/2006/customXml" ds:itemID="{08972A34-1EA4-4D88-8D68-2F4C28362AD4}"/>
</file>

<file path=customXml/itemProps3.xml><?xml version="1.0" encoding="utf-8"?>
<ds:datastoreItem xmlns:ds="http://schemas.openxmlformats.org/officeDocument/2006/customXml" ds:itemID="{C20BCD59-A5F0-4967-8771-73654ED6BC2C}"/>
</file>

<file path=docProps/app.xml><?xml version="1.0" encoding="utf-8"?>
<Properties xmlns="http://schemas.openxmlformats.org/officeDocument/2006/extended-properties" xmlns:vt="http://schemas.openxmlformats.org/officeDocument/2006/docPropsVTypes">
  <TotalTime>5310</TotalTime>
  <Words>567</Words>
  <Application>Microsoft Office PowerPoint</Application>
  <PresentationFormat>Trình chiếu Trên màn hình (16:9)</PresentationFormat>
  <Paragraphs>74</Paragraphs>
  <Slides>30</Slides>
  <Notes>12</Notes>
  <HiddenSlides>0</HiddenSlides>
  <MMClips>0</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30</vt:i4>
      </vt:variant>
    </vt:vector>
  </HeadingPairs>
  <TitlesOfParts>
    <vt:vector size="42" baseType="lpstr">
      <vt:lpstr>UTM Avo</vt:lpstr>
      <vt:lpstr>Wingdings</vt:lpstr>
      <vt:lpstr>VNI-Avo</vt:lpstr>
      <vt:lpstr>Arial</vt:lpstr>
      <vt:lpstr>AvantGarde</vt:lpstr>
      <vt:lpstr>Times New Roman</vt:lpstr>
      <vt:lpstr>Arial-SGK-TV</vt:lpstr>
      <vt:lpstr>Calibri</vt:lpstr>
      <vt:lpstr>.VnAvant</vt:lpstr>
      <vt:lpstr>Office Theme</vt:lpstr>
      <vt:lpstr>1_Default Design</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uôm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Đi lại trên biển</vt:lpstr>
      <vt:lpstr>Viết vở</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Thuy Duong Nguyen</cp:lastModifiedBy>
  <cp:revision>397</cp:revision>
  <dcterms:created xsi:type="dcterms:W3CDTF">2006-08-16T00:00:00Z</dcterms:created>
  <dcterms:modified xsi:type="dcterms:W3CDTF">2021-12-20T02:01:12Z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