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9F0A534-07A9-47B8-BF19-FB27FBD46446}"/>
</file>

<file path=customXml/itemProps2.xml><?xml version="1.0" encoding="utf-8"?>
<ds:datastoreItem xmlns:ds="http://schemas.openxmlformats.org/officeDocument/2006/customXml" ds:itemID="{915B43A4-6E26-4A73-9642-280714BFDB6D}"/>
</file>

<file path=customXml/itemProps3.xml><?xml version="1.0" encoding="utf-8"?>
<ds:datastoreItem xmlns:ds="http://schemas.openxmlformats.org/officeDocument/2006/customXml" ds:itemID="{6A837719-3EDB-45D5-BD3B-D22DABDCAEAF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